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05/03/2021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05/04/2021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299480"/>
              </p:ext>
            </p:extLst>
          </p:nvPr>
        </p:nvGraphicFramePr>
        <p:xfrm>
          <a:off x="380994" y="1066792"/>
          <a:ext cx="8382000" cy="4953011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215,114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359,887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220,388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330,633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186,803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February </a:t>
            </a:r>
            <a:r>
              <a:rPr lang="en-US" altLang="en-US" dirty="0" smtClean="0"/>
              <a:t>2021 -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February </a:t>
            </a:r>
            <a:r>
              <a:rPr lang="en-US" altLang="en-US" dirty="0" smtClean="0"/>
              <a:t>2021 -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400" dirty="0" smtClean="0">
                <a:solidFill>
                  <a:schemeClr val="tx1"/>
                </a:solidFill>
              </a:rPr>
              <a:t>2021 -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82210"/>
              </p:ext>
            </p:extLst>
          </p:nvPr>
        </p:nvGraphicFramePr>
        <p:xfrm>
          <a:off x="2158994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124148"/>
              </p:ext>
            </p:extLst>
          </p:nvPr>
        </p:nvGraphicFramePr>
        <p:xfrm>
          <a:off x="4152894" y="528637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4" y="528637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16255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000" dirty="0" smtClean="0">
                <a:solidFill>
                  <a:schemeClr val="tx1"/>
                </a:solidFill>
              </a:rPr>
              <a:t>2021 -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6934200" y="419100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1017745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77200" y="9402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2021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7200" y="260269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714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86725" y="85399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2286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2021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15132</TotalTime>
  <Words>1109</Words>
  <Application>Microsoft Office PowerPoint</Application>
  <PresentationFormat>On-screen Show (4:3)</PresentationFormat>
  <Paragraphs>361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February 2021 - IAG/IAL Statistics</vt:lpstr>
      <vt:lpstr>Top 10 - February 2021 - IAG/IAL % Greater Than 1% of Enrollments With number of months Greater Than 1%  </vt:lpstr>
      <vt:lpstr>Top 10 - 12 Month Average IAG/IAL % Greater Than 1% of Enrollments thru February 2021 With number of months Greater Than 1% </vt:lpstr>
      <vt:lpstr>Explanation of IAG/IAL Slides Data</vt:lpstr>
      <vt:lpstr>Explanation of IAG/IAL Slides Data (Cont)</vt:lpstr>
      <vt:lpstr>Top - 12 Month Average Rescission % Greater Than 1% of Switches thru February 2021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386</cp:revision>
  <cp:lastPrinted>2016-01-21T20:53:15Z</cp:lastPrinted>
  <dcterms:created xsi:type="dcterms:W3CDTF">2016-01-21T15:20:31Z</dcterms:created>
  <dcterms:modified xsi:type="dcterms:W3CDTF">2021-05-03T15:22:00Z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