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1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1781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097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2871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838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558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2536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13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6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1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8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7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7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1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1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4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72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 defTabSz="457200"/>
            <a:r>
              <a:rPr lang="en-US" sz="8000" b="1" spc="0">
                <a:ln w="22225">
                  <a:solidFill>
                    <a:schemeClr val="bg1"/>
                  </a:solidFill>
                  <a:prstDash val="solid"/>
                </a:ln>
                <a:latin typeface="Daytona" panose="020B0604030500040204" pitchFamily="34" charset="0"/>
                <a:ea typeface="+mn-ea"/>
                <a:cs typeface="+mn-cs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solidFill>
                  <a:schemeClr val="bg2"/>
                </a:solidFill>
                <a:latin typeface="Daytona" panose="020B0604030500040204" pitchFamily="34" charset="0"/>
              </a:rPr>
              <a:t>RMS</a:t>
            </a:r>
          </a:p>
          <a:p>
            <a:pPr algn="ctr"/>
            <a:r>
              <a:rPr lang="en-US" sz="2400">
                <a:solidFill>
                  <a:schemeClr val="bg2"/>
                </a:solidFill>
                <a:latin typeface="Daytona" panose="020B0604030500040204" pitchFamily="34" charset="0"/>
              </a:rPr>
              <a:t>May 4</a:t>
            </a:r>
            <a:r>
              <a:rPr lang="en-US" sz="2400" baseline="30000">
                <a:solidFill>
                  <a:schemeClr val="bg2"/>
                </a:solidFill>
                <a:latin typeface="Daytona" panose="020B0604030500040204" pitchFamily="34" charset="0"/>
              </a:rPr>
              <a:t>th</a:t>
            </a:r>
            <a:r>
              <a:rPr lang="en-US" sz="2400">
                <a:solidFill>
                  <a:schemeClr val="bg2"/>
                </a:solidFill>
                <a:latin typeface="Daytona" panose="020B0604030500040204" pitchFamily="34" charset="0"/>
              </a:rPr>
              <a:t>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6D2B67-E6CF-436C-B1EE-992540B07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4449" y="193283"/>
            <a:ext cx="687173" cy="94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E3E282F-08B2-47FE-945B-BECCEDC8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0"/>
            <a:ext cx="3522879" cy="6857999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Daytona" panose="020B0604030500040204" pitchFamily="34" charset="0"/>
              </a:rPr>
              <a:t>Update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Flight Testing Update</a:t>
            </a:r>
          </a:p>
          <a:p>
            <a:r>
              <a:rPr lang="en-US" dirty="0">
                <a:latin typeface="Daytona" panose="020B0604030500040204" pitchFamily="34" charset="0"/>
              </a:rPr>
              <a:t>TEXAS SET Change Control Call</a:t>
            </a:r>
          </a:p>
          <a:p>
            <a:r>
              <a:rPr lang="en-US" dirty="0">
                <a:latin typeface="Daytona" panose="020B0604030500040204" pitchFamily="34" charset="0"/>
              </a:rPr>
              <a:t>NPRR and RMGRR Discussion – Assignments</a:t>
            </a:r>
          </a:p>
          <a:p>
            <a:r>
              <a:rPr lang="en-US" dirty="0">
                <a:latin typeface="Daytona" panose="020B0604030500040204" pitchFamily="34" charset="0"/>
              </a:rPr>
              <a:t>Drafted Mass Transition language to assist ERCOT in managing smaller defaults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Meeting: </a:t>
            </a:r>
            <a:r>
              <a:rPr lang="en-US" dirty="0">
                <a:latin typeface="Daytona" panose="020B0604030500040204" pitchFamily="34" charset="0"/>
              </a:rPr>
              <a:t>May 19, 2021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543C3C-CCF1-46E8-9443-BA042E54A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7394" y="208021"/>
            <a:ext cx="682811" cy="944962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647D931-385E-4ACC-9B51-7F0E36A4D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127" y="4418755"/>
            <a:ext cx="432765" cy="42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10AA7052-E623-453A-8231-D5062E1D6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974" y="1653234"/>
            <a:ext cx="362423" cy="35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29C4C3-4A63-4253-8201-644F56E5F1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974" y="2069805"/>
            <a:ext cx="365792" cy="3535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CF9371-30C7-4F7F-9A70-F88148158B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8605" y="2506810"/>
            <a:ext cx="365792" cy="3535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40BD08F-8DA3-447B-9C66-DBC7ECB021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8605" y="3233948"/>
            <a:ext cx="365792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13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11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7" name="Picture 13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9" name="Oval 15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1" name="Picture 17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2" name="Picture 19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3" name="Rectangle 21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09811DF6-66E4-43D5-B564-31517965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81964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0D8985-3B62-4E12-94CF-8C9D83193C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0370" y="1231641"/>
            <a:ext cx="6751173" cy="5412328"/>
          </a:xfrm>
          <a:prstGeom prst="rect">
            <a:avLst/>
          </a:prstGeom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AF5219-C3C0-40C9-85A6-EB57DA7AC2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29231" y="202225"/>
            <a:ext cx="682811" cy="94496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C955A3B-D237-4D40-A9B6-B4C4FFF49C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0370" y="1263940"/>
            <a:ext cx="341406" cy="5090601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4708D62B-5843-473F-A6AA-8BB786E4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892347"/>
            <a:ext cx="2951175" cy="1400530"/>
          </a:xfrm>
        </p:spPr>
        <p:txBody>
          <a:bodyPr/>
          <a:lstStyle/>
          <a:p>
            <a:r>
              <a:rPr lang="en-US" b="1" dirty="0">
                <a:latin typeface="Daytona" panose="020B0604030500040204" pitchFamily="34" charset="0"/>
              </a:rPr>
              <a:t>Change Controls</a:t>
            </a:r>
          </a:p>
        </p:txBody>
      </p:sp>
    </p:spTree>
    <p:extLst>
      <p:ext uri="{BB962C8B-B14F-4D97-AF65-F5344CB8AC3E}">
        <p14:creationId xmlns:p14="http://schemas.microsoft.com/office/powerpoint/2010/main" val="89861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2356</TotalTime>
  <Words>43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Daytona</vt:lpstr>
      <vt:lpstr>Wingdings 3</vt:lpstr>
      <vt:lpstr>Ion</vt:lpstr>
      <vt:lpstr>TEXAS SET UPDATE</vt:lpstr>
      <vt:lpstr>Update</vt:lpstr>
      <vt:lpstr>Change Controls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Patrick, Kyle</cp:lastModifiedBy>
  <cp:revision>34</cp:revision>
  <dcterms:created xsi:type="dcterms:W3CDTF">2021-02-01T17:41:14Z</dcterms:created>
  <dcterms:modified xsi:type="dcterms:W3CDTF">2021-04-30T15:32:02Z</dcterms:modified>
</cp:coreProperties>
</file>