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16" d="100"/>
          <a:sy n="116" d="100"/>
        </p:scale>
        <p:origin x="2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04/29/2021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057" y="207391"/>
            <a:ext cx="10515600" cy="109753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NPRR1056, Market Impact Generic Transmission Constraint (GTC)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57" y="1835150"/>
            <a:ext cx="10515600" cy="4351338"/>
          </a:xfrm>
        </p:spPr>
        <p:txBody>
          <a:bodyPr/>
          <a:lstStyle/>
          <a:p>
            <a:r>
              <a:rPr lang="en-US" dirty="0" smtClean="0"/>
              <a:t>Tabled pending new comments from </a:t>
            </a:r>
            <a:r>
              <a:rPr lang="en-US" dirty="0" smtClean="0"/>
              <a:t>ERCOT</a:t>
            </a:r>
          </a:p>
          <a:p>
            <a:r>
              <a:rPr lang="en-US" dirty="0" smtClean="0"/>
              <a:t>A joint meeting is scheduled for May, 17 with PLWG and WMWG at 1:00pm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5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269"/>
            <a:ext cx="10515600" cy="1596420"/>
          </a:xfrm>
        </p:spPr>
        <p:txBody>
          <a:bodyPr>
            <a:normAutofit fontScale="90000"/>
          </a:bodyPr>
          <a:lstStyle/>
          <a:p>
            <a:r>
              <a:rPr lang="en-US" dirty="0"/>
              <a:t>NOGRR223 </a:t>
            </a:r>
            <a:r>
              <a:rPr lang="en-US" dirty="0" smtClean="0"/>
              <a:t>- Add </a:t>
            </a:r>
            <a:r>
              <a:rPr lang="en-US" dirty="0"/>
              <a:t>Phasor Measurement Recording Equipment Requirement to Modified Generating Facilities in Interconnection Process.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Tabled pending new comments from Stakeholder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Conditions List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Emergency Conditions List was reviewed and following </a:t>
            </a:r>
            <a:r>
              <a:rPr lang="en-US" dirty="0"/>
              <a:t>items </a:t>
            </a:r>
            <a:r>
              <a:rPr lang="en-US" dirty="0" smtClean="0"/>
              <a:t>were identified by </a:t>
            </a:r>
            <a:r>
              <a:rPr lang="en-US" smtClean="0"/>
              <a:t>OWG as discussion </a:t>
            </a:r>
            <a:r>
              <a:rPr lang="en-US" dirty="0" smtClean="0"/>
              <a:t>topics and potential recommendations.</a:t>
            </a:r>
          </a:p>
          <a:p>
            <a:pPr lvl="1"/>
            <a:r>
              <a:rPr lang="en-US" dirty="0" smtClean="0"/>
              <a:t>Item # 4, 5, 6, 41, 49, 51, 73 and 106 </a:t>
            </a:r>
          </a:p>
        </p:txBody>
      </p:sp>
    </p:spTree>
    <p:extLst>
      <p:ext uri="{BB962C8B-B14F-4D97-AF65-F5344CB8AC3E}">
        <p14:creationId xmlns:p14="http://schemas.microsoft.com/office/powerpoint/2010/main" val="410313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3283</TotalTime>
  <Words>123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NPRR1056, Market Impact Generic Transmission Constraint (GTC) Notification</vt:lpstr>
      <vt:lpstr>NOGRR223 - Add Phasor Measurement Recording Equipment Requirement to Modified Generating Facilities in Interconnection Process.</vt:lpstr>
      <vt:lpstr>Emergency Conditions List Review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216</cp:revision>
  <dcterms:created xsi:type="dcterms:W3CDTF">2017-05-03T20:12:06Z</dcterms:created>
  <dcterms:modified xsi:type="dcterms:W3CDTF">2021-04-28T13:01:15Z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