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4"/>
  </p:notesMasterIdLst>
  <p:handoutMasterIdLst>
    <p:handoutMasterId r:id="rId15"/>
  </p:handoutMasterIdLst>
  <p:sldIdLst>
    <p:sldId id="260" r:id="rId6"/>
    <p:sldId id="267" r:id="rId7"/>
    <p:sldId id="274" r:id="rId8"/>
    <p:sldId id="275" r:id="rId9"/>
    <p:sldId id="277" r:id="rId10"/>
    <p:sldId id="278" r:id="rId11"/>
    <p:sldId id="279" r:id="rId12"/>
    <p:sldId id="273"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10" d="100"/>
          <a:sy n="110" d="100"/>
        </p:scale>
        <p:origin x="164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730728103431515E-2"/>
          <c:y val="3.0555555555555555E-2"/>
          <c:w val="0.89318979658792652"/>
          <c:h val="0.91686242344706914"/>
        </c:manualLayout>
      </c:layout>
      <c:scatterChart>
        <c:scatterStyle val="lineMarker"/>
        <c:varyColors val="0"/>
        <c:ser>
          <c:idx val="0"/>
          <c:order val="0"/>
          <c:tx>
            <c:strRef>
              <c:f>Lines!$C$1</c:f>
              <c:strCache>
                <c:ptCount val="1"/>
                <c:pt idx="0">
                  <c:v>RTOLCAP</c:v>
                </c:pt>
              </c:strCache>
            </c:strRef>
          </c:tx>
          <c:spPr>
            <a:ln w="19050" cap="rnd">
              <a:solidFill>
                <a:schemeClr val="accent1"/>
              </a:solidFill>
              <a:round/>
            </a:ln>
            <a:effectLst/>
          </c:spPr>
          <c:marker>
            <c:symbol val="none"/>
          </c:marker>
          <c:xVal>
            <c:numRef>
              <c:f>Lines!$A$2:$A$1884</c:f>
              <c:numCache>
                <c:formatCode>m/d/yyyy\ h:mm</c:formatCode>
                <c:ptCount val="1883"/>
                <c:pt idx="0">
                  <c:v>44241</c:v>
                </c:pt>
                <c:pt idx="1">
                  <c:v>44241.003472222219</c:v>
                </c:pt>
                <c:pt idx="2">
                  <c:v>44241.006944444445</c:v>
                </c:pt>
                <c:pt idx="3">
                  <c:v>44241.010416666664</c:v>
                </c:pt>
                <c:pt idx="4">
                  <c:v>44241.013888888891</c:v>
                </c:pt>
                <c:pt idx="5">
                  <c:v>44241.017361111109</c:v>
                </c:pt>
                <c:pt idx="6">
                  <c:v>44241.020833333336</c:v>
                </c:pt>
                <c:pt idx="7">
                  <c:v>44241.024305555555</c:v>
                </c:pt>
                <c:pt idx="8">
                  <c:v>44241.027777777781</c:v>
                </c:pt>
                <c:pt idx="9">
                  <c:v>44241.03125</c:v>
                </c:pt>
                <c:pt idx="10">
                  <c:v>44241.034722222219</c:v>
                </c:pt>
                <c:pt idx="11">
                  <c:v>44241.038194444445</c:v>
                </c:pt>
                <c:pt idx="12">
                  <c:v>44241.041666666664</c:v>
                </c:pt>
                <c:pt idx="13">
                  <c:v>44241.045138888891</c:v>
                </c:pt>
                <c:pt idx="14">
                  <c:v>44241.048611111109</c:v>
                </c:pt>
                <c:pt idx="15">
                  <c:v>44241.052083333336</c:v>
                </c:pt>
                <c:pt idx="16">
                  <c:v>44241.055555555555</c:v>
                </c:pt>
                <c:pt idx="17">
                  <c:v>44241.059027777781</c:v>
                </c:pt>
                <c:pt idx="18">
                  <c:v>44241.0625</c:v>
                </c:pt>
                <c:pt idx="19">
                  <c:v>44241.065972222219</c:v>
                </c:pt>
                <c:pt idx="20">
                  <c:v>44241.069444444445</c:v>
                </c:pt>
                <c:pt idx="21">
                  <c:v>44241.072916666664</c:v>
                </c:pt>
                <c:pt idx="22">
                  <c:v>44241.076388888891</c:v>
                </c:pt>
                <c:pt idx="23">
                  <c:v>44241.079861111109</c:v>
                </c:pt>
                <c:pt idx="24">
                  <c:v>44241.083333333336</c:v>
                </c:pt>
                <c:pt idx="25">
                  <c:v>44241.086805555555</c:v>
                </c:pt>
                <c:pt idx="26">
                  <c:v>44241.090277777781</c:v>
                </c:pt>
                <c:pt idx="27">
                  <c:v>44241.09375</c:v>
                </c:pt>
                <c:pt idx="28">
                  <c:v>44241.097222222219</c:v>
                </c:pt>
                <c:pt idx="29">
                  <c:v>44241.100694444445</c:v>
                </c:pt>
                <c:pt idx="30">
                  <c:v>44241.104166666664</c:v>
                </c:pt>
                <c:pt idx="31">
                  <c:v>44241.107638888891</c:v>
                </c:pt>
                <c:pt idx="32">
                  <c:v>44241.111111111109</c:v>
                </c:pt>
                <c:pt idx="33">
                  <c:v>44241.114583333336</c:v>
                </c:pt>
                <c:pt idx="34">
                  <c:v>44241.118055555555</c:v>
                </c:pt>
                <c:pt idx="35">
                  <c:v>44241.121527777781</c:v>
                </c:pt>
                <c:pt idx="36">
                  <c:v>44241.125</c:v>
                </c:pt>
                <c:pt idx="37">
                  <c:v>44241.128472222219</c:v>
                </c:pt>
                <c:pt idx="38">
                  <c:v>44241.131944444445</c:v>
                </c:pt>
                <c:pt idx="39">
                  <c:v>44241.135416666664</c:v>
                </c:pt>
                <c:pt idx="40">
                  <c:v>44241.138888888891</c:v>
                </c:pt>
                <c:pt idx="41">
                  <c:v>44241.142361111109</c:v>
                </c:pt>
                <c:pt idx="42">
                  <c:v>44241.145833333336</c:v>
                </c:pt>
                <c:pt idx="43">
                  <c:v>44241.149305555555</c:v>
                </c:pt>
                <c:pt idx="44">
                  <c:v>44241.152777777781</c:v>
                </c:pt>
                <c:pt idx="45">
                  <c:v>44241.15625</c:v>
                </c:pt>
                <c:pt idx="46">
                  <c:v>44241.159722222219</c:v>
                </c:pt>
                <c:pt idx="47">
                  <c:v>44241.163194444445</c:v>
                </c:pt>
                <c:pt idx="48">
                  <c:v>44241.166666666664</c:v>
                </c:pt>
                <c:pt idx="49">
                  <c:v>44241.170138888891</c:v>
                </c:pt>
                <c:pt idx="50">
                  <c:v>44241.173611111109</c:v>
                </c:pt>
                <c:pt idx="51">
                  <c:v>44241.177083333336</c:v>
                </c:pt>
                <c:pt idx="52">
                  <c:v>44241.180555555555</c:v>
                </c:pt>
                <c:pt idx="53">
                  <c:v>44241.184027777781</c:v>
                </c:pt>
                <c:pt idx="54">
                  <c:v>44241.1875</c:v>
                </c:pt>
                <c:pt idx="55">
                  <c:v>44241.190972222219</c:v>
                </c:pt>
                <c:pt idx="56">
                  <c:v>44241.194444444445</c:v>
                </c:pt>
                <c:pt idx="57">
                  <c:v>44241.197916666664</c:v>
                </c:pt>
                <c:pt idx="58">
                  <c:v>44241.201388888891</c:v>
                </c:pt>
                <c:pt idx="59">
                  <c:v>44241.204861111109</c:v>
                </c:pt>
                <c:pt idx="60">
                  <c:v>44241.208333333336</c:v>
                </c:pt>
                <c:pt idx="61">
                  <c:v>44241.211805555555</c:v>
                </c:pt>
                <c:pt idx="62">
                  <c:v>44241.215277777781</c:v>
                </c:pt>
                <c:pt idx="63">
                  <c:v>44241.21875</c:v>
                </c:pt>
                <c:pt idx="64">
                  <c:v>44241.222222222219</c:v>
                </c:pt>
                <c:pt idx="65">
                  <c:v>44241.225694444445</c:v>
                </c:pt>
                <c:pt idx="66">
                  <c:v>44241.229166666664</c:v>
                </c:pt>
                <c:pt idx="67">
                  <c:v>44241.232638888891</c:v>
                </c:pt>
                <c:pt idx="68">
                  <c:v>44241.236111111109</c:v>
                </c:pt>
                <c:pt idx="69">
                  <c:v>44241.239583333336</c:v>
                </c:pt>
                <c:pt idx="70">
                  <c:v>44241.243055555555</c:v>
                </c:pt>
                <c:pt idx="71">
                  <c:v>44241.246527777781</c:v>
                </c:pt>
                <c:pt idx="72">
                  <c:v>44241.25</c:v>
                </c:pt>
                <c:pt idx="73">
                  <c:v>44241.253472222219</c:v>
                </c:pt>
                <c:pt idx="74">
                  <c:v>44241.256944444445</c:v>
                </c:pt>
                <c:pt idx="75">
                  <c:v>44241.260416666664</c:v>
                </c:pt>
                <c:pt idx="76">
                  <c:v>44241.263888888891</c:v>
                </c:pt>
                <c:pt idx="77">
                  <c:v>44241.267361111109</c:v>
                </c:pt>
                <c:pt idx="78">
                  <c:v>44241.270833333336</c:v>
                </c:pt>
                <c:pt idx="79">
                  <c:v>44241.274305555555</c:v>
                </c:pt>
                <c:pt idx="80">
                  <c:v>44241.277777777781</c:v>
                </c:pt>
                <c:pt idx="81">
                  <c:v>44241.28125</c:v>
                </c:pt>
                <c:pt idx="82">
                  <c:v>44241.284722222219</c:v>
                </c:pt>
                <c:pt idx="83">
                  <c:v>44241.288194444445</c:v>
                </c:pt>
                <c:pt idx="84">
                  <c:v>44241.291666666664</c:v>
                </c:pt>
                <c:pt idx="85">
                  <c:v>44241.295138888891</c:v>
                </c:pt>
                <c:pt idx="86">
                  <c:v>44241.298611111109</c:v>
                </c:pt>
                <c:pt idx="87">
                  <c:v>44241.302083333336</c:v>
                </c:pt>
                <c:pt idx="88">
                  <c:v>44241.305555555555</c:v>
                </c:pt>
                <c:pt idx="89">
                  <c:v>44241.309027777781</c:v>
                </c:pt>
                <c:pt idx="90">
                  <c:v>44241.3125</c:v>
                </c:pt>
                <c:pt idx="91">
                  <c:v>44241.315972222219</c:v>
                </c:pt>
                <c:pt idx="92">
                  <c:v>44241.319444444445</c:v>
                </c:pt>
                <c:pt idx="93">
                  <c:v>44241.322916666664</c:v>
                </c:pt>
                <c:pt idx="94">
                  <c:v>44241.326388888891</c:v>
                </c:pt>
                <c:pt idx="95">
                  <c:v>44241.329861111109</c:v>
                </c:pt>
                <c:pt idx="96">
                  <c:v>44241.333333333336</c:v>
                </c:pt>
                <c:pt idx="97">
                  <c:v>44241.336805555555</c:v>
                </c:pt>
                <c:pt idx="98">
                  <c:v>44241.340277777781</c:v>
                </c:pt>
                <c:pt idx="99">
                  <c:v>44241.34375</c:v>
                </c:pt>
                <c:pt idx="100">
                  <c:v>44241.347222222219</c:v>
                </c:pt>
                <c:pt idx="101">
                  <c:v>44241.350694444445</c:v>
                </c:pt>
                <c:pt idx="102">
                  <c:v>44241.354166666664</c:v>
                </c:pt>
                <c:pt idx="103">
                  <c:v>44241.357638888891</c:v>
                </c:pt>
                <c:pt idx="104">
                  <c:v>44241.361111111109</c:v>
                </c:pt>
                <c:pt idx="105">
                  <c:v>44241.364583333336</c:v>
                </c:pt>
                <c:pt idx="106">
                  <c:v>44241.368055555555</c:v>
                </c:pt>
                <c:pt idx="107">
                  <c:v>44241.371527777781</c:v>
                </c:pt>
                <c:pt idx="108">
                  <c:v>44241.375</c:v>
                </c:pt>
                <c:pt idx="109">
                  <c:v>44241.378472222219</c:v>
                </c:pt>
                <c:pt idx="110">
                  <c:v>44241.381944444445</c:v>
                </c:pt>
                <c:pt idx="111">
                  <c:v>44241.385416666664</c:v>
                </c:pt>
                <c:pt idx="112">
                  <c:v>44241.388888888891</c:v>
                </c:pt>
                <c:pt idx="113">
                  <c:v>44241.392361111109</c:v>
                </c:pt>
                <c:pt idx="114">
                  <c:v>44241.395833333336</c:v>
                </c:pt>
                <c:pt idx="115">
                  <c:v>44241.399305555555</c:v>
                </c:pt>
                <c:pt idx="116">
                  <c:v>44241.402777777781</c:v>
                </c:pt>
                <c:pt idx="117">
                  <c:v>44241.40625</c:v>
                </c:pt>
                <c:pt idx="118">
                  <c:v>44241.409722222219</c:v>
                </c:pt>
                <c:pt idx="119">
                  <c:v>44241.413194444445</c:v>
                </c:pt>
                <c:pt idx="120">
                  <c:v>44241.416666666664</c:v>
                </c:pt>
                <c:pt idx="121">
                  <c:v>44241.420138888891</c:v>
                </c:pt>
                <c:pt idx="122">
                  <c:v>44241.423611111109</c:v>
                </c:pt>
                <c:pt idx="123">
                  <c:v>44241.427083333336</c:v>
                </c:pt>
                <c:pt idx="124">
                  <c:v>44241.430555555555</c:v>
                </c:pt>
                <c:pt idx="125">
                  <c:v>44241.434027777781</c:v>
                </c:pt>
                <c:pt idx="126">
                  <c:v>44241.4375</c:v>
                </c:pt>
                <c:pt idx="127">
                  <c:v>44241.440972222219</c:v>
                </c:pt>
                <c:pt idx="128">
                  <c:v>44241.444444444445</c:v>
                </c:pt>
                <c:pt idx="129">
                  <c:v>44241.447916666664</c:v>
                </c:pt>
                <c:pt idx="130">
                  <c:v>44241.451388888891</c:v>
                </c:pt>
                <c:pt idx="131">
                  <c:v>44241.454861111109</c:v>
                </c:pt>
                <c:pt idx="132">
                  <c:v>44241.458333333336</c:v>
                </c:pt>
                <c:pt idx="133">
                  <c:v>44241.461805555555</c:v>
                </c:pt>
                <c:pt idx="134">
                  <c:v>44241.465277777781</c:v>
                </c:pt>
                <c:pt idx="135">
                  <c:v>44241.46875</c:v>
                </c:pt>
                <c:pt idx="136">
                  <c:v>44241.472222222219</c:v>
                </c:pt>
                <c:pt idx="137">
                  <c:v>44241.475694444445</c:v>
                </c:pt>
                <c:pt idx="138">
                  <c:v>44241.479166666664</c:v>
                </c:pt>
                <c:pt idx="139">
                  <c:v>44241.482638888891</c:v>
                </c:pt>
                <c:pt idx="140">
                  <c:v>44241.486111111109</c:v>
                </c:pt>
                <c:pt idx="141">
                  <c:v>44241.489583333336</c:v>
                </c:pt>
                <c:pt idx="142">
                  <c:v>44241.493055555555</c:v>
                </c:pt>
                <c:pt idx="143">
                  <c:v>44241.496527777781</c:v>
                </c:pt>
                <c:pt idx="144">
                  <c:v>44241.5</c:v>
                </c:pt>
                <c:pt idx="145">
                  <c:v>44241.503472222219</c:v>
                </c:pt>
                <c:pt idx="146">
                  <c:v>44241.506944444445</c:v>
                </c:pt>
                <c:pt idx="147">
                  <c:v>44241.510416666664</c:v>
                </c:pt>
                <c:pt idx="148">
                  <c:v>44241.513888888891</c:v>
                </c:pt>
                <c:pt idx="149">
                  <c:v>44241.517361111109</c:v>
                </c:pt>
                <c:pt idx="150">
                  <c:v>44241.520833333336</c:v>
                </c:pt>
                <c:pt idx="151">
                  <c:v>44241.524305555555</c:v>
                </c:pt>
                <c:pt idx="152">
                  <c:v>44241.527777777781</c:v>
                </c:pt>
                <c:pt idx="153">
                  <c:v>44241.53125</c:v>
                </c:pt>
                <c:pt idx="154">
                  <c:v>44241.534722222219</c:v>
                </c:pt>
                <c:pt idx="155">
                  <c:v>44241.538194444445</c:v>
                </c:pt>
                <c:pt idx="156">
                  <c:v>44241.541666666664</c:v>
                </c:pt>
                <c:pt idx="157">
                  <c:v>44241.545138888891</c:v>
                </c:pt>
                <c:pt idx="158">
                  <c:v>44241.548611111109</c:v>
                </c:pt>
                <c:pt idx="159">
                  <c:v>44241.552083333336</c:v>
                </c:pt>
                <c:pt idx="160">
                  <c:v>44241.555555555555</c:v>
                </c:pt>
                <c:pt idx="161">
                  <c:v>44241.559027777781</c:v>
                </c:pt>
                <c:pt idx="162">
                  <c:v>44241.5625</c:v>
                </c:pt>
                <c:pt idx="163">
                  <c:v>44241.565972222219</c:v>
                </c:pt>
                <c:pt idx="164">
                  <c:v>44241.569444444445</c:v>
                </c:pt>
                <c:pt idx="165">
                  <c:v>44241.572916666664</c:v>
                </c:pt>
                <c:pt idx="166">
                  <c:v>44241.576388888891</c:v>
                </c:pt>
                <c:pt idx="167">
                  <c:v>44241.579861111109</c:v>
                </c:pt>
                <c:pt idx="168">
                  <c:v>44241.583333333336</c:v>
                </c:pt>
                <c:pt idx="169">
                  <c:v>44241.586805555555</c:v>
                </c:pt>
                <c:pt idx="170">
                  <c:v>44241.590277777781</c:v>
                </c:pt>
                <c:pt idx="171">
                  <c:v>44241.59375</c:v>
                </c:pt>
                <c:pt idx="172">
                  <c:v>44241.597222222219</c:v>
                </c:pt>
                <c:pt idx="173">
                  <c:v>44241.600694444445</c:v>
                </c:pt>
                <c:pt idx="174">
                  <c:v>44241.604166666664</c:v>
                </c:pt>
                <c:pt idx="175">
                  <c:v>44241.607638888891</c:v>
                </c:pt>
                <c:pt idx="176">
                  <c:v>44241.611111111109</c:v>
                </c:pt>
                <c:pt idx="177">
                  <c:v>44241.614583333336</c:v>
                </c:pt>
                <c:pt idx="178">
                  <c:v>44241.618055555555</c:v>
                </c:pt>
                <c:pt idx="179">
                  <c:v>44241.621527777781</c:v>
                </c:pt>
                <c:pt idx="180">
                  <c:v>44241.625</c:v>
                </c:pt>
                <c:pt idx="181">
                  <c:v>44241.628472222219</c:v>
                </c:pt>
                <c:pt idx="182">
                  <c:v>44241.631944444445</c:v>
                </c:pt>
                <c:pt idx="183">
                  <c:v>44241.635416666664</c:v>
                </c:pt>
                <c:pt idx="184">
                  <c:v>44241.638888888891</c:v>
                </c:pt>
                <c:pt idx="185">
                  <c:v>44241.642361111109</c:v>
                </c:pt>
                <c:pt idx="186">
                  <c:v>44241.645833333336</c:v>
                </c:pt>
                <c:pt idx="187">
                  <c:v>44241.649305555555</c:v>
                </c:pt>
                <c:pt idx="188">
                  <c:v>44241.652777777781</c:v>
                </c:pt>
                <c:pt idx="189">
                  <c:v>44241.65625</c:v>
                </c:pt>
                <c:pt idx="190">
                  <c:v>44241.659722222219</c:v>
                </c:pt>
                <c:pt idx="191">
                  <c:v>44241.663194444445</c:v>
                </c:pt>
                <c:pt idx="192">
                  <c:v>44241.666666666664</c:v>
                </c:pt>
                <c:pt idx="193">
                  <c:v>44241.670138888891</c:v>
                </c:pt>
                <c:pt idx="194">
                  <c:v>44241.673611111109</c:v>
                </c:pt>
                <c:pt idx="195">
                  <c:v>44241.677083333336</c:v>
                </c:pt>
                <c:pt idx="196">
                  <c:v>44241.680555555555</c:v>
                </c:pt>
                <c:pt idx="197">
                  <c:v>44241.684027777781</c:v>
                </c:pt>
                <c:pt idx="198">
                  <c:v>44241.6875</c:v>
                </c:pt>
                <c:pt idx="199">
                  <c:v>44241.690972222219</c:v>
                </c:pt>
                <c:pt idx="200">
                  <c:v>44241.694444444445</c:v>
                </c:pt>
                <c:pt idx="201">
                  <c:v>44241.697916666664</c:v>
                </c:pt>
                <c:pt idx="202">
                  <c:v>44241.701388888891</c:v>
                </c:pt>
                <c:pt idx="203">
                  <c:v>44241.704861111109</c:v>
                </c:pt>
                <c:pt idx="204">
                  <c:v>44241.708333333336</c:v>
                </c:pt>
                <c:pt idx="205">
                  <c:v>44241.711805555555</c:v>
                </c:pt>
                <c:pt idx="206">
                  <c:v>44241.715277777781</c:v>
                </c:pt>
                <c:pt idx="207">
                  <c:v>44241.71875</c:v>
                </c:pt>
                <c:pt idx="208">
                  <c:v>44241.722222222219</c:v>
                </c:pt>
                <c:pt idx="209">
                  <c:v>44241.725694444445</c:v>
                </c:pt>
                <c:pt idx="210">
                  <c:v>44241.729166666664</c:v>
                </c:pt>
                <c:pt idx="211">
                  <c:v>44241.732638888891</c:v>
                </c:pt>
                <c:pt idx="212">
                  <c:v>44241.736111111109</c:v>
                </c:pt>
                <c:pt idx="213">
                  <c:v>44241.739583333336</c:v>
                </c:pt>
                <c:pt idx="214">
                  <c:v>44241.743055555555</c:v>
                </c:pt>
                <c:pt idx="215">
                  <c:v>44241.746527777781</c:v>
                </c:pt>
                <c:pt idx="216">
                  <c:v>44241.75</c:v>
                </c:pt>
                <c:pt idx="217">
                  <c:v>44241.753472222219</c:v>
                </c:pt>
                <c:pt idx="218">
                  <c:v>44241.756944444445</c:v>
                </c:pt>
                <c:pt idx="219">
                  <c:v>44241.760416666664</c:v>
                </c:pt>
                <c:pt idx="220">
                  <c:v>44241.763888888891</c:v>
                </c:pt>
                <c:pt idx="221">
                  <c:v>44241.767361111109</c:v>
                </c:pt>
                <c:pt idx="222">
                  <c:v>44241.770833333336</c:v>
                </c:pt>
                <c:pt idx="223">
                  <c:v>44241.774305555555</c:v>
                </c:pt>
                <c:pt idx="224">
                  <c:v>44241.777777777781</c:v>
                </c:pt>
                <c:pt idx="225">
                  <c:v>44241.78125</c:v>
                </c:pt>
                <c:pt idx="226">
                  <c:v>44241.784722222219</c:v>
                </c:pt>
                <c:pt idx="227">
                  <c:v>44241.788194444445</c:v>
                </c:pt>
                <c:pt idx="228">
                  <c:v>44241.791666666664</c:v>
                </c:pt>
                <c:pt idx="229">
                  <c:v>44241.795138888891</c:v>
                </c:pt>
                <c:pt idx="230">
                  <c:v>44241.798611111109</c:v>
                </c:pt>
                <c:pt idx="231">
                  <c:v>44241.802083333336</c:v>
                </c:pt>
                <c:pt idx="232">
                  <c:v>44241.805555555555</c:v>
                </c:pt>
                <c:pt idx="233">
                  <c:v>44241.809027777781</c:v>
                </c:pt>
                <c:pt idx="234">
                  <c:v>44241.8125</c:v>
                </c:pt>
                <c:pt idx="235">
                  <c:v>44241.815972222219</c:v>
                </c:pt>
                <c:pt idx="236">
                  <c:v>44241.819444444445</c:v>
                </c:pt>
                <c:pt idx="237">
                  <c:v>44241.822916666664</c:v>
                </c:pt>
                <c:pt idx="238">
                  <c:v>44241.826388888891</c:v>
                </c:pt>
                <c:pt idx="239">
                  <c:v>44241.829861111109</c:v>
                </c:pt>
                <c:pt idx="240">
                  <c:v>44241.833333333336</c:v>
                </c:pt>
                <c:pt idx="241">
                  <c:v>44241.836805555555</c:v>
                </c:pt>
                <c:pt idx="242">
                  <c:v>44241.840277777781</c:v>
                </c:pt>
                <c:pt idx="243">
                  <c:v>44241.84375</c:v>
                </c:pt>
                <c:pt idx="244">
                  <c:v>44241.847222222219</c:v>
                </c:pt>
                <c:pt idx="245">
                  <c:v>44241.850694444445</c:v>
                </c:pt>
                <c:pt idx="246">
                  <c:v>44241.854166666664</c:v>
                </c:pt>
                <c:pt idx="247">
                  <c:v>44241.857638888891</c:v>
                </c:pt>
                <c:pt idx="248">
                  <c:v>44241.861111111109</c:v>
                </c:pt>
                <c:pt idx="249">
                  <c:v>44241.864583333336</c:v>
                </c:pt>
                <c:pt idx="250">
                  <c:v>44241.868055555555</c:v>
                </c:pt>
                <c:pt idx="251">
                  <c:v>44241.871527777781</c:v>
                </c:pt>
                <c:pt idx="252">
                  <c:v>44241.875</c:v>
                </c:pt>
                <c:pt idx="253">
                  <c:v>44241.878472222219</c:v>
                </c:pt>
                <c:pt idx="254">
                  <c:v>44241.881944444445</c:v>
                </c:pt>
                <c:pt idx="255">
                  <c:v>44241.885416666664</c:v>
                </c:pt>
                <c:pt idx="256">
                  <c:v>44241.888888888891</c:v>
                </c:pt>
                <c:pt idx="257">
                  <c:v>44241.892361111109</c:v>
                </c:pt>
                <c:pt idx="258">
                  <c:v>44241.895833333336</c:v>
                </c:pt>
                <c:pt idx="259">
                  <c:v>44241.899305555555</c:v>
                </c:pt>
                <c:pt idx="260">
                  <c:v>44241.902777777781</c:v>
                </c:pt>
                <c:pt idx="261">
                  <c:v>44241.90625</c:v>
                </c:pt>
                <c:pt idx="262">
                  <c:v>44241.909722222219</c:v>
                </c:pt>
                <c:pt idx="263">
                  <c:v>44241.913194444445</c:v>
                </c:pt>
                <c:pt idx="264">
                  <c:v>44241.916666666664</c:v>
                </c:pt>
                <c:pt idx="265">
                  <c:v>44241.920138888891</c:v>
                </c:pt>
                <c:pt idx="266">
                  <c:v>44241.923611111109</c:v>
                </c:pt>
                <c:pt idx="267">
                  <c:v>44241.927083333336</c:v>
                </c:pt>
                <c:pt idx="268">
                  <c:v>44241.930555555555</c:v>
                </c:pt>
                <c:pt idx="269">
                  <c:v>44241.934027777781</c:v>
                </c:pt>
                <c:pt idx="270">
                  <c:v>44241.934027777781</c:v>
                </c:pt>
                <c:pt idx="271">
                  <c:v>44241.935416666667</c:v>
                </c:pt>
                <c:pt idx="272">
                  <c:v>44241.9375</c:v>
                </c:pt>
                <c:pt idx="273">
                  <c:v>44241.938888888886</c:v>
                </c:pt>
                <c:pt idx="274">
                  <c:v>44241.940972222219</c:v>
                </c:pt>
                <c:pt idx="275">
                  <c:v>44241.942361111112</c:v>
                </c:pt>
                <c:pt idx="276">
                  <c:v>44241.944444444445</c:v>
                </c:pt>
                <c:pt idx="277">
                  <c:v>44241.946527777778</c:v>
                </c:pt>
                <c:pt idx="278">
                  <c:v>44241.947916666664</c:v>
                </c:pt>
                <c:pt idx="279">
                  <c:v>44241.949305555558</c:v>
                </c:pt>
                <c:pt idx="280">
                  <c:v>44241.951388888891</c:v>
                </c:pt>
                <c:pt idx="281">
                  <c:v>44241.954861111109</c:v>
                </c:pt>
                <c:pt idx="282">
                  <c:v>44241.958333333336</c:v>
                </c:pt>
                <c:pt idx="283">
                  <c:v>44241.960416666669</c:v>
                </c:pt>
                <c:pt idx="284">
                  <c:v>44241.961805555555</c:v>
                </c:pt>
                <c:pt idx="285">
                  <c:v>44241.963888888888</c:v>
                </c:pt>
                <c:pt idx="286">
                  <c:v>44241.965277777781</c:v>
                </c:pt>
                <c:pt idx="287">
                  <c:v>44241.96875</c:v>
                </c:pt>
                <c:pt idx="288">
                  <c:v>44241.969444444447</c:v>
                </c:pt>
                <c:pt idx="289">
                  <c:v>44241.972222222219</c:v>
                </c:pt>
                <c:pt idx="290">
                  <c:v>44241.974305555559</c:v>
                </c:pt>
                <c:pt idx="291">
                  <c:v>44241.975694444445</c:v>
                </c:pt>
                <c:pt idx="292">
                  <c:v>44241.977777777778</c:v>
                </c:pt>
                <c:pt idx="293">
                  <c:v>44241.979166666664</c:v>
                </c:pt>
                <c:pt idx="294">
                  <c:v>44241.982638888891</c:v>
                </c:pt>
                <c:pt idx="295">
                  <c:v>44241.984027777777</c:v>
                </c:pt>
                <c:pt idx="296">
                  <c:v>44241.986111111109</c:v>
                </c:pt>
                <c:pt idx="297">
                  <c:v>44241.987500000003</c:v>
                </c:pt>
                <c:pt idx="298">
                  <c:v>44241.989583333336</c:v>
                </c:pt>
                <c:pt idx="299">
                  <c:v>44241.993055555555</c:v>
                </c:pt>
                <c:pt idx="300">
                  <c:v>44241.996527777781</c:v>
                </c:pt>
                <c:pt idx="301">
                  <c:v>44241.998611111114</c:v>
                </c:pt>
                <c:pt idx="302">
                  <c:v>44242</c:v>
                </c:pt>
                <c:pt idx="303">
                  <c:v>44242.002083333333</c:v>
                </c:pt>
                <c:pt idx="304">
                  <c:v>44242.003472222219</c:v>
                </c:pt>
                <c:pt idx="305">
                  <c:v>44242.004166666666</c:v>
                </c:pt>
                <c:pt idx="306">
                  <c:v>44242.006944444445</c:v>
                </c:pt>
                <c:pt idx="307">
                  <c:v>44242.008333333331</c:v>
                </c:pt>
                <c:pt idx="308">
                  <c:v>44242.010416666664</c:v>
                </c:pt>
                <c:pt idx="309">
                  <c:v>44242.013888888891</c:v>
                </c:pt>
                <c:pt idx="310">
                  <c:v>44242.017361111109</c:v>
                </c:pt>
                <c:pt idx="311">
                  <c:v>44242.020833333336</c:v>
                </c:pt>
                <c:pt idx="312">
                  <c:v>44242.024305555555</c:v>
                </c:pt>
                <c:pt idx="313">
                  <c:v>44242.027777777781</c:v>
                </c:pt>
                <c:pt idx="314">
                  <c:v>44242.03125</c:v>
                </c:pt>
                <c:pt idx="315">
                  <c:v>44242.034722222219</c:v>
                </c:pt>
                <c:pt idx="316">
                  <c:v>44242.038194444445</c:v>
                </c:pt>
                <c:pt idx="317">
                  <c:v>44242.041666666664</c:v>
                </c:pt>
                <c:pt idx="318">
                  <c:v>44242.045138888891</c:v>
                </c:pt>
                <c:pt idx="319">
                  <c:v>44242.048611111109</c:v>
                </c:pt>
                <c:pt idx="320">
                  <c:v>44242.052083333336</c:v>
                </c:pt>
                <c:pt idx="321">
                  <c:v>44242.055555555555</c:v>
                </c:pt>
                <c:pt idx="322">
                  <c:v>44242.059027777781</c:v>
                </c:pt>
                <c:pt idx="323">
                  <c:v>44242.0625</c:v>
                </c:pt>
                <c:pt idx="324">
                  <c:v>44242.065972222219</c:v>
                </c:pt>
                <c:pt idx="325">
                  <c:v>44242.069444444445</c:v>
                </c:pt>
                <c:pt idx="326">
                  <c:v>44242.072916666664</c:v>
                </c:pt>
                <c:pt idx="327">
                  <c:v>44242.073611111111</c:v>
                </c:pt>
                <c:pt idx="328">
                  <c:v>44242.076388888891</c:v>
                </c:pt>
                <c:pt idx="329">
                  <c:v>44242.079861111109</c:v>
                </c:pt>
                <c:pt idx="330">
                  <c:v>44242.083333333336</c:v>
                </c:pt>
                <c:pt idx="331">
                  <c:v>44242.086111111108</c:v>
                </c:pt>
                <c:pt idx="332">
                  <c:v>44242.086111111108</c:v>
                </c:pt>
                <c:pt idx="333">
                  <c:v>44242.086805555555</c:v>
                </c:pt>
                <c:pt idx="334">
                  <c:v>44242.090277777781</c:v>
                </c:pt>
                <c:pt idx="335">
                  <c:v>44242.09375</c:v>
                </c:pt>
                <c:pt idx="336">
                  <c:v>44242.097222222219</c:v>
                </c:pt>
                <c:pt idx="337">
                  <c:v>44242.100694444445</c:v>
                </c:pt>
                <c:pt idx="338">
                  <c:v>44242.104166666664</c:v>
                </c:pt>
                <c:pt idx="339">
                  <c:v>44242.107638888891</c:v>
                </c:pt>
                <c:pt idx="340">
                  <c:v>44242.111111111109</c:v>
                </c:pt>
                <c:pt idx="341">
                  <c:v>44242.114583333336</c:v>
                </c:pt>
                <c:pt idx="342">
                  <c:v>44242.118055555555</c:v>
                </c:pt>
                <c:pt idx="343">
                  <c:v>44242.120138888888</c:v>
                </c:pt>
                <c:pt idx="344">
                  <c:v>44242.121527777781</c:v>
                </c:pt>
                <c:pt idx="345">
                  <c:v>44242.125</c:v>
                </c:pt>
                <c:pt idx="346">
                  <c:v>44242.128472222219</c:v>
                </c:pt>
                <c:pt idx="347">
                  <c:v>44242.131944444445</c:v>
                </c:pt>
                <c:pt idx="348">
                  <c:v>44242.135416666664</c:v>
                </c:pt>
                <c:pt idx="349">
                  <c:v>44242.138888888891</c:v>
                </c:pt>
                <c:pt idx="350">
                  <c:v>44242.142361111109</c:v>
                </c:pt>
                <c:pt idx="351">
                  <c:v>44242.145833333336</c:v>
                </c:pt>
                <c:pt idx="352">
                  <c:v>44242.149305555555</c:v>
                </c:pt>
                <c:pt idx="353">
                  <c:v>44242.152777777781</c:v>
                </c:pt>
                <c:pt idx="354">
                  <c:v>44242.154166666667</c:v>
                </c:pt>
                <c:pt idx="355">
                  <c:v>44242.154861111114</c:v>
                </c:pt>
                <c:pt idx="356">
                  <c:v>44242.15625</c:v>
                </c:pt>
                <c:pt idx="357">
                  <c:v>44242.159722222219</c:v>
                </c:pt>
                <c:pt idx="358">
                  <c:v>44242.163194444445</c:v>
                </c:pt>
                <c:pt idx="359">
                  <c:v>44242.166666666664</c:v>
                </c:pt>
                <c:pt idx="360">
                  <c:v>44242.170138888891</c:v>
                </c:pt>
                <c:pt idx="361">
                  <c:v>44242.173611111109</c:v>
                </c:pt>
                <c:pt idx="362">
                  <c:v>44242.177083333336</c:v>
                </c:pt>
                <c:pt idx="363">
                  <c:v>44242.180555555555</c:v>
                </c:pt>
                <c:pt idx="364">
                  <c:v>44242.184027777781</c:v>
                </c:pt>
                <c:pt idx="365">
                  <c:v>44242.1875</c:v>
                </c:pt>
                <c:pt idx="366">
                  <c:v>44242.190972222219</c:v>
                </c:pt>
                <c:pt idx="367">
                  <c:v>44242.193055555559</c:v>
                </c:pt>
                <c:pt idx="368">
                  <c:v>44242.194444444445</c:v>
                </c:pt>
                <c:pt idx="369">
                  <c:v>44242.197222222225</c:v>
                </c:pt>
                <c:pt idx="370">
                  <c:v>44242.197916666664</c:v>
                </c:pt>
                <c:pt idx="371">
                  <c:v>44242.201388888891</c:v>
                </c:pt>
                <c:pt idx="372">
                  <c:v>44242.202777777777</c:v>
                </c:pt>
                <c:pt idx="373">
                  <c:v>44242.204861111109</c:v>
                </c:pt>
                <c:pt idx="374">
                  <c:v>44242.205555555556</c:v>
                </c:pt>
                <c:pt idx="375">
                  <c:v>44242.206250000003</c:v>
                </c:pt>
                <c:pt idx="376">
                  <c:v>44242.208333333336</c:v>
                </c:pt>
                <c:pt idx="377">
                  <c:v>44242.210416666669</c:v>
                </c:pt>
                <c:pt idx="378">
                  <c:v>44242.211805555555</c:v>
                </c:pt>
                <c:pt idx="379">
                  <c:v>44242.215277777781</c:v>
                </c:pt>
                <c:pt idx="380">
                  <c:v>44242.216666666667</c:v>
                </c:pt>
                <c:pt idx="381">
                  <c:v>44242.21875</c:v>
                </c:pt>
                <c:pt idx="382">
                  <c:v>44242.220833333333</c:v>
                </c:pt>
                <c:pt idx="383">
                  <c:v>44242.222222222219</c:v>
                </c:pt>
                <c:pt idx="384">
                  <c:v>44242.225694444445</c:v>
                </c:pt>
                <c:pt idx="385">
                  <c:v>44242.227777777778</c:v>
                </c:pt>
                <c:pt idx="386">
                  <c:v>44242.229166666664</c:v>
                </c:pt>
                <c:pt idx="387">
                  <c:v>44242.230555555558</c:v>
                </c:pt>
                <c:pt idx="388">
                  <c:v>44242.232638888891</c:v>
                </c:pt>
                <c:pt idx="389">
                  <c:v>44242.236111111109</c:v>
                </c:pt>
                <c:pt idx="390">
                  <c:v>44242.238194444442</c:v>
                </c:pt>
                <c:pt idx="391">
                  <c:v>44242.239583333336</c:v>
                </c:pt>
                <c:pt idx="392">
                  <c:v>44242.243055555555</c:v>
                </c:pt>
                <c:pt idx="393">
                  <c:v>44242.246527777781</c:v>
                </c:pt>
                <c:pt idx="394">
                  <c:v>44242.25</c:v>
                </c:pt>
                <c:pt idx="395">
                  <c:v>44242.253472222219</c:v>
                </c:pt>
                <c:pt idx="396">
                  <c:v>44242.256944444445</c:v>
                </c:pt>
                <c:pt idx="397">
                  <c:v>44242.259027777778</c:v>
                </c:pt>
                <c:pt idx="398">
                  <c:v>44242.260416666664</c:v>
                </c:pt>
                <c:pt idx="399">
                  <c:v>44242.263888888891</c:v>
                </c:pt>
                <c:pt idx="400">
                  <c:v>44242.267361111109</c:v>
                </c:pt>
                <c:pt idx="401">
                  <c:v>44242.270833333336</c:v>
                </c:pt>
                <c:pt idx="402">
                  <c:v>44242.274305555555</c:v>
                </c:pt>
                <c:pt idx="403">
                  <c:v>44242.277777777781</c:v>
                </c:pt>
                <c:pt idx="404">
                  <c:v>44242.28125</c:v>
                </c:pt>
                <c:pt idx="405">
                  <c:v>44242.284722222219</c:v>
                </c:pt>
                <c:pt idx="406">
                  <c:v>44242.288194444445</c:v>
                </c:pt>
                <c:pt idx="407">
                  <c:v>44242.291666666664</c:v>
                </c:pt>
                <c:pt idx="408">
                  <c:v>44242.295138888891</c:v>
                </c:pt>
                <c:pt idx="409">
                  <c:v>44242.298611111109</c:v>
                </c:pt>
                <c:pt idx="410">
                  <c:v>44242.302083333336</c:v>
                </c:pt>
                <c:pt idx="411">
                  <c:v>44242.305555555555</c:v>
                </c:pt>
                <c:pt idx="412">
                  <c:v>44242.309027777781</c:v>
                </c:pt>
                <c:pt idx="413">
                  <c:v>44242.3125</c:v>
                </c:pt>
                <c:pt idx="414">
                  <c:v>44242.313888888886</c:v>
                </c:pt>
                <c:pt idx="415">
                  <c:v>44242.315972222219</c:v>
                </c:pt>
                <c:pt idx="416">
                  <c:v>44242.316666666666</c:v>
                </c:pt>
                <c:pt idx="417">
                  <c:v>44242.319444444445</c:v>
                </c:pt>
                <c:pt idx="418">
                  <c:v>44242.320138888892</c:v>
                </c:pt>
                <c:pt idx="419">
                  <c:v>44242.322916666664</c:v>
                </c:pt>
                <c:pt idx="420">
                  <c:v>44242.326388888891</c:v>
                </c:pt>
                <c:pt idx="421">
                  <c:v>44242.329861111109</c:v>
                </c:pt>
                <c:pt idx="422">
                  <c:v>44242.330555555556</c:v>
                </c:pt>
                <c:pt idx="423">
                  <c:v>44242.333333333336</c:v>
                </c:pt>
                <c:pt idx="424">
                  <c:v>44242.336805555555</c:v>
                </c:pt>
                <c:pt idx="425">
                  <c:v>44242.340277777781</c:v>
                </c:pt>
                <c:pt idx="426">
                  <c:v>44242.34375</c:v>
                </c:pt>
                <c:pt idx="427">
                  <c:v>44242.347222222219</c:v>
                </c:pt>
                <c:pt idx="428">
                  <c:v>44242.350694444445</c:v>
                </c:pt>
                <c:pt idx="429">
                  <c:v>44242.354166666664</c:v>
                </c:pt>
                <c:pt idx="430">
                  <c:v>44242.357638888891</c:v>
                </c:pt>
                <c:pt idx="431">
                  <c:v>44242.361111111109</c:v>
                </c:pt>
                <c:pt idx="432">
                  <c:v>44242.364583333336</c:v>
                </c:pt>
                <c:pt idx="433">
                  <c:v>44242.368055555555</c:v>
                </c:pt>
                <c:pt idx="434">
                  <c:v>44242.371527777781</c:v>
                </c:pt>
                <c:pt idx="435">
                  <c:v>44242.37222222222</c:v>
                </c:pt>
                <c:pt idx="436">
                  <c:v>44242.375</c:v>
                </c:pt>
                <c:pt idx="437">
                  <c:v>44242.378472222219</c:v>
                </c:pt>
                <c:pt idx="438">
                  <c:v>44242.381944444445</c:v>
                </c:pt>
                <c:pt idx="439">
                  <c:v>44242.385416666664</c:v>
                </c:pt>
                <c:pt idx="440">
                  <c:v>44242.388888888891</c:v>
                </c:pt>
                <c:pt idx="441">
                  <c:v>44242.392361111109</c:v>
                </c:pt>
                <c:pt idx="442">
                  <c:v>44242.395833333336</c:v>
                </c:pt>
                <c:pt idx="443">
                  <c:v>44242.399305555555</c:v>
                </c:pt>
                <c:pt idx="444">
                  <c:v>44242.402777777781</c:v>
                </c:pt>
                <c:pt idx="445">
                  <c:v>44242.40625</c:v>
                </c:pt>
                <c:pt idx="446">
                  <c:v>44242.409722222219</c:v>
                </c:pt>
                <c:pt idx="447">
                  <c:v>44242.413194444445</c:v>
                </c:pt>
                <c:pt idx="448">
                  <c:v>44242.416666666664</c:v>
                </c:pt>
                <c:pt idx="449">
                  <c:v>44242.420138888891</c:v>
                </c:pt>
                <c:pt idx="450">
                  <c:v>44242.422222222223</c:v>
                </c:pt>
                <c:pt idx="451">
                  <c:v>44242.423611111109</c:v>
                </c:pt>
                <c:pt idx="452">
                  <c:v>44242.427083333336</c:v>
                </c:pt>
                <c:pt idx="453">
                  <c:v>44242.430555555555</c:v>
                </c:pt>
                <c:pt idx="454">
                  <c:v>44242.434027777781</c:v>
                </c:pt>
                <c:pt idx="455">
                  <c:v>44242.4375</c:v>
                </c:pt>
                <c:pt idx="456">
                  <c:v>44242.440972222219</c:v>
                </c:pt>
                <c:pt idx="457">
                  <c:v>44242.444444444445</c:v>
                </c:pt>
                <c:pt idx="458">
                  <c:v>44242.447916666664</c:v>
                </c:pt>
                <c:pt idx="459">
                  <c:v>44242.448611111111</c:v>
                </c:pt>
                <c:pt idx="460">
                  <c:v>44242.451388888891</c:v>
                </c:pt>
                <c:pt idx="461">
                  <c:v>44242.45208333333</c:v>
                </c:pt>
                <c:pt idx="462">
                  <c:v>44242.454861111109</c:v>
                </c:pt>
                <c:pt idx="463">
                  <c:v>44242.458333333336</c:v>
                </c:pt>
                <c:pt idx="464">
                  <c:v>44242.459722222222</c:v>
                </c:pt>
                <c:pt idx="465">
                  <c:v>44242.461805555555</c:v>
                </c:pt>
                <c:pt idx="466">
                  <c:v>44242.465277777781</c:v>
                </c:pt>
                <c:pt idx="467">
                  <c:v>44242.46597222222</c:v>
                </c:pt>
                <c:pt idx="468">
                  <c:v>44242.46875</c:v>
                </c:pt>
                <c:pt idx="469">
                  <c:v>44242.472222222219</c:v>
                </c:pt>
                <c:pt idx="470">
                  <c:v>44242.474305555559</c:v>
                </c:pt>
                <c:pt idx="471">
                  <c:v>44242.475694444445</c:v>
                </c:pt>
                <c:pt idx="472">
                  <c:v>44242.477777777778</c:v>
                </c:pt>
                <c:pt idx="473">
                  <c:v>44242.479166666664</c:v>
                </c:pt>
                <c:pt idx="474">
                  <c:v>44242.482638888891</c:v>
                </c:pt>
                <c:pt idx="475">
                  <c:v>44242.486111111109</c:v>
                </c:pt>
                <c:pt idx="476">
                  <c:v>44242.489583333336</c:v>
                </c:pt>
                <c:pt idx="477">
                  <c:v>44242.493055555555</c:v>
                </c:pt>
                <c:pt idx="478">
                  <c:v>44242.496527777781</c:v>
                </c:pt>
                <c:pt idx="479">
                  <c:v>44242.49722222222</c:v>
                </c:pt>
                <c:pt idx="480">
                  <c:v>44242.497916666667</c:v>
                </c:pt>
                <c:pt idx="481">
                  <c:v>44242.5</c:v>
                </c:pt>
                <c:pt idx="482">
                  <c:v>44242.503472222219</c:v>
                </c:pt>
                <c:pt idx="483">
                  <c:v>44242.506944444445</c:v>
                </c:pt>
                <c:pt idx="484">
                  <c:v>44242.510416666664</c:v>
                </c:pt>
                <c:pt idx="485">
                  <c:v>44242.513888888891</c:v>
                </c:pt>
                <c:pt idx="486">
                  <c:v>44242.517361111109</c:v>
                </c:pt>
                <c:pt idx="487">
                  <c:v>44242.520833333336</c:v>
                </c:pt>
                <c:pt idx="488">
                  <c:v>44242.524305555555</c:v>
                </c:pt>
                <c:pt idx="489">
                  <c:v>44242.527777777781</c:v>
                </c:pt>
                <c:pt idx="490">
                  <c:v>44242.53125</c:v>
                </c:pt>
                <c:pt idx="491">
                  <c:v>44242.534722222219</c:v>
                </c:pt>
                <c:pt idx="492">
                  <c:v>44242.538194444445</c:v>
                </c:pt>
                <c:pt idx="493">
                  <c:v>44242.540972222225</c:v>
                </c:pt>
                <c:pt idx="494">
                  <c:v>44242.541666666664</c:v>
                </c:pt>
                <c:pt idx="495">
                  <c:v>44242.545138888891</c:v>
                </c:pt>
                <c:pt idx="496">
                  <c:v>44242.548611111109</c:v>
                </c:pt>
                <c:pt idx="497">
                  <c:v>44242.552083333336</c:v>
                </c:pt>
                <c:pt idx="498">
                  <c:v>44242.555555555555</c:v>
                </c:pt>
                <c:pt idx="499">
                  <c:v>44242.559027777781</c:v>
                </c:pt>
                <c:pt idx="500">
                  <c:v>44242.5625</c:v>
                </c:pt>
                <c:pt idx="501">
                  <c:v>44242.565972222219</c:v>
                </c:pt>
                <c:pt idx="502">
                  <c:v>44242.566666666666</c:v>
                </c:pt>
                <c:pt idx="503">
                  <c:v>44242.569444444445</c:v>
                </c:pt>
                <c:pt idx="504">
                  <c:v>44242.570138888892</c:v>
                </c:pt>
                <c:pt idx="505">
                  <c:v>44242.572916666664</c:v>
                </c:pt>
                <c:pt idx="506">
                  <c:v>44242.576388888891</c:v>
                </c:pt>
                <c:pt idx="507">
                  <c:v>44242.579861111109</c:v>
                </c:pt>
                <c:pt idx="508">
                  <c:v>44242.583333333336</c:v>
                </c:pt>
                <c:pt idx="509">
                  <c:v>44242.586805555555</c:v>
                </c:pt>
                <c:pt idx="510">
                  <c:v>44242.590277777781</c:v>
                </c:pt>
                <c:pt idx="511">
                  <c:v>44242.59375</c:v>
                </c:pt>
                <c:pt idx="512">
                  <c:v>44242.597222222219</c:v>
                </c:pt>
                <c:pt idx="513">
                  <c:v>44242.600694444445</c:v>
                </c:pt>
                <c:pt idx="514">
                  <c:v>44242.604166666664</c:v>
                </c:pt>
                <c:pt idx="515">
                  <c:v>44242.607638888891</c:v>
                </c:pt>
                <c:pt idx="516">
                  <c:v>44242.611111111109</c:v>
                </c:pt>
                <c:pt idx="517">
                  <c:v>44242.614583333336</c:v>
                </c:pt>
                <c:pt idx="518">
                  <c:v>44242.618055555555</c:v>
                </c:pt>
                <c:pt idx="519">
                  <c:v>44242.621527777781</c:v>
                </c:pt>
                <c:pt idx="520">
                  <c:v>44242.625</c:v>
                </c:pt>
                <c:pt idx="521">
                  <c:v>44242.628472222219</c:v>
                </c:pt>
                <c:pt idx="522">
                  <c:v>44242.631944444445</c:v>
                </c:pt>
                <c:pt idx="523">
                  <c:v>44242.635416666664</c:v>
                </c:pt>
                <c:pt idx="524">
                  <c:v>44242.638888888891</c:v>
                </c:pt>
                <c:pt idx="525">
                  <c:v>44242.642361111109</c:v>
                </c:pt>
                <c:pt idx="526">
                  <c:v>44242.645833333336</c:v>
                </c:pt>
                <c:pt idx="527">
                  <c:v>44242.649305555555</c:v>
                </c:pt>
                <c:pt idx="528">
                  <c:v>44242.652777777781</c:v>
                </c:pt>
                <c:pt idx="529">
                  <c:v>44242.65625</c:v>
                </c:pt>
                <c:pt idx="530">
                  <c:v>44242.659722222219</c:v>
                </c:pt>
                <c:pt idx="531">
                  <c:v>44242.663194444445</c:v>
                </c:pt>
                <c:pt idx="532">
                  <c:v>44242.666666666664</c:v>
                </c:pt>
                <c:pt idx="533">
                  <c:v>44242.670138888891</c:v>
                </c:pt>
                <c:pt idx="534">
                  <c:v>44242.673611111109</c:v>
                </c:pt>
                <c:pt idx="535">
                  <c:v>44242.677083333336</c:v>
                </c:pt>
                <c:pt idx="536">
                  <c:v>44242.680555555555</c:v>
                </c:pt>
                <c:pt idx="537">
                  <c:v>44242.684027777781</c:v>
                </c:pt>
                <c:pt idx="538">
                  <c:v>44242.6875</c:v>
                </c:pt>
                <c:pt idx="539">
                  <c:v>44242.690972222219</c:v>
                </c:pt>
                <c:pt idx="540">
                  <c:v>44242.694444444445</c:v>
                </c:pt>
                <c:pt idx="541">
                  <c:v>44242.697916666664</c:v>
                </c:pt>
                <c:pt idx="542">
                  <c:v>44242.701388888891</c:v>
                </c:pt>
                <c:pt idx="543">
                  <c:v>44242.704861111109</c:v>
                </c:pt>
                <c:pt idx="544">
                  <c:v>44242.708333333336</c:v>
                </c:pt>
                <c:pt idx="545">
                  <c:v>44242.711805555555</c:v>
                </c:pt>
                <c:pt idx="546">
                  <c:v>44242.713888888888</c:v>
                </c:pt>
                <c:pt idx="547">
                  <c:v>44242.714583333334</c:v>
                </c:pt>
                <c:pt idx="548">
                  <c:v>44242.715277777781</c:v>
                </c:pt>
                <c:pt idx="549">
                  <c:v>44242.71875</c:v>
                </c:pt>
                <c:pt idx="550">
                  <c:v>44242.720138888886</c:v>
                </c:pt>
                <c:pt idx="551">
                  <c:v>44242.722222222219</c:v>
                </c:pt>
                <c:pt idx="552">
                  <c:v>44242.725694444445</c:v>
                </c:pt>
                <c:pt idx="553">
                  <c:v>44242.729166666664</c:v>
                </c:pt>
                <c:pt idx="554">
                  <c:v>44242.731249999997</c:v>
                </c:pt>
                <c:pt idx="555">
                  <c:v>44242.732638888891</c:v>
                </c:pt>
                <c:pt idx="556">
                  <c:v>44242.736111111109</c:v>
                </c:pt>
                <c:pt idx="557">
                  <c:v>44242.738888888889</c:v>
                </c:pt>
                <c:pt idx="558">
                  <c:v>44242.739583333336</c:v>
                </c:pt>
                <c:pt idx="559">
                  <c:v>44242.743055555555</c:v>
                </c:pt>
                <c:pt idx="560">
                  <c:v>44242.746527777781</c:v>
                </c:pt>
                <c:pt idx="561">
                  <c:v>44242.75</c:v>
                </c:pt>
                <c:pt idx="562">
                  <c:v>44242.753472222219</c:v>
                </c:pt>
                <c:pt idx="563">
                  <c:v>44242.756944444445</c:v>
                </c:pt>
                <c:pt idx="564">
                  <c:v>44242.760416666664</c:v>
                </c:pt>
                <c:pt idx="565">
                  <c:v>44242.761111111111</c:v>
                </c:pt>
                <c:pt idx="566">
                  <c:v>44242.763888888891</c:v>
                </c:pt>
                <c:pt idx="567">
                  <c:v>44242.767361111109</c:v>
                </c:pt>
                <c:pt idx="568">
                  <c:v>44242.770833333336</c:v>
                </c:pt>
                <c:pt idx="569">
                  <c:v>44242.774305555555</c:v>
                </c:pt>
                <c:pt idx="570">
                  <c:v>44242.777777777781</c:v>
                </c:pt>
                <c:pt idx="571">
                  <c:v>44242.78125</c:v>
                </c:pt>
                <c:pt idx="572">
                  <c:v>44242.784722222219</c:v>
                </c:pt>
                <c:pt idx="573">
                  <c:v>44242.788194444445</c:v>
                </c:pt>
                <c:pt idx="574">
                  <c:v>44242.791666666664</c:v>
                </c:pt>
                <c:pt idx="575">
                  <c:v>44242.795138888891</c:v>
                </c:pt>
                <c:pt idx="576">
                  <c:v>44242.798611111109</c:v>
                </c:pt>
                <c:pt idx="577">
                  <c:v>44242.802083333336</c:v>
                </c:pt>
                <c:pt idx="578">
                  <c:v>44242.805555555555</c:v>
                </c:pt>
                <c:pt idx="579">
                  <c:v>44242.809027777781</c:v>
                </c:pt>
                <c:pt idx="580">
                  <c:v>44242.8125</c:v>
                </c:pt>
                <c:pt idx="581">
                  <c:v>44242.815972222219</c:v>
                </c:pt>
                <c:pt idx="582">
                  <c:v>44242.819444444445</c:v>
                </c:pt>
                <c:pt idx="583">
                  <c:v>44242.822916666664</c:v>
                </c:pt>
                <c:pt idx="584">
                  <c:v>44242.826388888891</c:v>
                </c:pt>
                <c:pt idx="585">
                  <c:v>44242.829861111109</c:v>
                </c:pt>
                <c:pt idx="586">
                  <c:v>44242.833333333336</c:v>
                </c:pt>
                <c:pt idx="587">
                  <c:v>44242.836805555555</c:v>
                </c:pt>
                <c:pt idx="588">
                  <c:v>44242.840277777781</c:v>
                </c:pt>
                <c:pt idx="589">
                  <c:v>44242.84375</c:v>
                </c:pt>
                <c:pt idx="590">
                  <c:v>44242.847222222219</c:v>
                </c:pt>
                <c:pt idx="591">
                  <c:v>44242.850694444445</c:v>
                </c:pt>
                <c:pt idx="592">
                  <c:v>44242.854166666664</c:v>
                </c:pt>
                <c:pt idx="593">
                  <c:v>44242.857638888891</c:v>
                </c:pt>
                <c:pt idx="594">
                  <c:v>44242.861111111109</c:v>
                </c:pt>
                <c:pt idx="595">
                  <c:v>44242.864583333336</c:v>
                </c:pt>
                <c:pt idx="596">
                  <c:v>44242.868055555555</c:v>
                </c:pt>
                <c:pt idx="597">
                  <c:v>44242.871527777781</c:v>
                </c:pt>
                <c:pt idx="598">
                  <c:v>44242.875</c:v>
                </c:pt>
                <c:pt idx="599">
                  <c:v>44242.878472222219</c:v>
                </c:pt>
                <c:pt idx="600">
                  <c:v>44242.881944444445</c:v>
                </c:pt>
                <c:pt idx="601">
                  <c:v>44242.885416666664</c:v>
                </c:pt>
                <c:pt idx="602">
                  <c:v>44242.888888888891</c:v>
                </c:pt>
                <c:pt idx="603">
                  <c:v>44242.892361111109</c:v>
                </c:pt>
                <c:pt idx="604">
                  <c:v>44242.895833333336</c:v>
                </c:pt>
                <c:pt idx="605">
                  <c:v>44242.899305555555</c:v>
                </c:pt>
                <c:pt idx="606">
                  <c:v>44242.900694444441</c:v>
                </c:pt>
                <c:pt idx="607">
                  <c:v>44242.902777777781</c:v>
                </c:pt>
                <c:pt idx="608">
                  <c:v>44242.904166666667</c:v>
                </c:pt>
                <c:pt idx="609">
                  <c:v>44242.90625</c:v>
                </c:pt>
                <c:pt idx="610">
                  <c:v>44242.909722222219</c:v>
                </c:pt>
                <c:pt idx="611">
                  <c:v>44242.913194444445</c:v>
                </c:pt>
                <c:pt idx="612">
                  <c:v>44242.916666666664</c:v>
                </c:pt>
                <c:pt idx="613">
                  <c:v>44242.920138888891</c:v>
                </c:pt>
                <c:pt idx="614">
                  <c:v>44242.923611111109</c:v>
                </c:pt>
                <c:pt idx="615">
                  <c:v>44242.927083333336</c:v>
                </c:pt>
                <c:pt idx="616">
                  <c:v>44242.930555555555</c:v>
                </c:pt>
                <c:pt idx="617">
                  <c:v>44242.934027777781</c:v>
                </c:pt>
                <c:pt idx="618">
                  <c:v>44242.9375</c:v>
                </c:pt>
                <c:pt idx="619">
                  <c:v>44242.940972222219</c:v>
                </c:pt>
                <c:pt idx="620">
                  <c:v>44242.941666666666</c:v>
                </c:pt>
                <c:pt idx="621">
                  <c:v>44242.944444444445</c:v>
                </c:pt>
                <c:pt idx="622">
                  <c:v>44242.947916666664</c:v>
                </c:pt>
                <c:pt idx="623">
                  <c:v>44242.951388888891</c:v>
                </c:pt>
                <c:pt idx="624">
                  <c:v>44242.954861111109</c:v>
                </c:pt>
                <c:pt idx="625">
                  <c:v>44242.958333333336</c:v>
                </c:pt>
                <c:pt idx="626">
                  <c:v>44242.961805555555</c:v>
                </c:pt>
                <c:pt idx="627">
                  <c:v>44242.965277777781</c:v>
                </c:pt>
                <c:pt idx="628">
                  <c:v>44242.96875</c:v>
                </c:pt>
                <c:pt idx="629">
                  <c:v>44242.972222222219</c:v>
                </c:pt>
                <c:pt idx="630">
                  <c:v>44242.975694444445</c:v>
                </c:pt>
                <c:pt idx="631">
                  <c:v>44242.979166666664</c:v>
                </c:pt>
                <c:pt idx="632">
                  <c:v>44242.982638888891</c:v>
                </c:pt>
                <c:pt idx="633">
                  <c:v>44242.986111111109</c:v>
                </c:pt>
                <c:pt idx="634">
                  <c:v>44242.989583333336</c:v>
                </c:pt>
                <c:pt idx="635">
                  <c:v>44242.993055555555</c:v>
                </c:pt>
                <c:pt idx="636">
                  <c:v>44242.996527777781</c:v>
                </c:pt>
                <c:pt idx="637">
                  <c:v>44243</c:v>
                </c:pt>
                <c:pt idx="638">
                  <c:v>44243.003472222219</c:v>
                </c:pt>
                <c:pt idx="639">
                  <c:v>44243.006944444445</c:v>
                </c:pt>
                <c:pt idx="640">
                  <c:v>44243.010416666664</c:v>
                </c:pt>
                <c:pt idx="641">
                  <c:v>44243.013888888891</c:v>
                </c:pt>
                <c:pt idx="642">
                  <c:v>44243.017361111109</c:v>
                </c:pt>
                <c:pt idx="643">
                  <c:v>44243.020833333336</c:v>
                </c:pt>
                <c:pt idx="644">
                  <c:v>44243.024305555555</c:v>
                </c:pt>
                <c:pt idx="645">
                  <c:v>44243.027777777781</c:v>
                </c:pt>
                <c:pt idx="646">
                  <c:v>44243.03125</c:v>
                </c:pt>
                <c:pt idx="647">
                  <c:v>44243.034722222219</c:v>
                </c:pt>
                <c:pt idx="648">
                  <c:v>44243.038194444445</c:v>
                </c:pt>
                <c:pt idx="649">
                  <c:v>44243.041666666664</c:v>
                </c:pt>
                <c:pt idx="650">
                  <c:v>44243.045138888891</c:v>
                </c:pt>
                <c:pt idx="651">
                  <c:v>44243.048611111109</c:v>
                </c:pt>
                <c:pt idx="652">
                  <c:v>44243.052083333336</c:v>
                </c:pt>
                <c:pt idx="653">
                  <c:v>44243.055555555555</c:v>
                </c:pt>
                <c:pt idx="654">
                  <c:v>44243.059027777781</c:v>
                </c:pt>
                <c:pt idx="655">
                  <c:v>44243.0625</c:v>
                </c:pt>
                <c:pt idx="656">
                  <c:v>44243.065972222219</c:v>
                </c:pt>
                <c:pt idx="657">
                  <c:v>44243.069444444445</c:v>
                </c:pt>
                <c:pt idx="658">
                  <c:v>44243.072916666664</c:v>
                </c:pt>
                <c:pt idx="659">
                  <c:v>44243.076388888891</c:v>
                </c:pt>
                <c:pt idx="660">
                  <c:v>44243.079861111109</c:v>
                </c:pt>
                <c:pt idx="661">
                  <c:v>44243.083333333336</c:v>
                </c:pt>
                <c:pt idx="662">
                  <c:v>44243.086805555555</c:v>
                </c:pt>
                <c:pt idx="663">
                  <c:v>44243.088888888888</c:v>
                </c:pt>
                <c:pt idx="664">
                  <c:v>44243.090277777781</c:v>
                </c:pt>
                <c:pt idx="665">
                  <c:v>44243.093055555553</c:v>
                </c:pt>
                <c:pt idx="666">
                  <c:v>44243.09375</c:v>
                </c:pt>
                <c:pt idx="667">
                  <c:v>44243.097222222219</c:v>
                </c:pt>
                <c:pt idx="668">
                  <c:v>44243.100694444445</c:v>
                </c:pt>
                <c:pt idx="669">
                  <c:v>44243.104166666664</c:v>
                </c:pt>
                <c:pt idx="670">
                  <c:v>44243.107638888891</c:v>
                </c:pt>
                <c:pt idx="671">
                  <c:v>44243.111111111109</c:v>
                </c:pt>
                <c:pt idx="672">
                  <c:v>44243.114583333336</c:v>
                </c:pt>
                <c:pt idx="673">
                  <c:v>44243.118055555555</c:v>
                </c:pt>
                <c:pt idx="674">
                  <c:v>44243.121527777781</c:v>
                </c:pt>
                <c:pt idx="675">
                  <c:v>44243.125</c:v>
                </c:pt>
                <c:pt idx="676">
                  <c:v>44243.128472222219</c:v>
                </c:pt>
                <c:pt idx="677">
                  <c:v>44243.128472222219</c:v>
                </c:pt>
                <c:pt idx="678">
                  <c:v>44243.131944444445</c:v>
                </c:pt>
                <c:pt idx="679">
                  <c:v>44243.135416666664</c:v>
                </c:pt>
                <c:pt idx="680">
                  <c:v>44243.138888888891</c:v>
                </c:pt>
                <c:pt idx="681">
                  <c:v>44243.138888888891</c:v>
                </c:pt>
                <c:pt idx="682">
                  <c:v>44243.142361111109</c:v>
                </c:pt>
                <c:pt idx="683">
                  <c:v>44243.145833333336</c:v>
                </c:pt>
                <c:pt idx="684">
                  <c:v>44243.149305555555</c:v>
                </c:pt>
                <c:pt idx="685">
                  <c:v>44243.152777777781</c:v>
                </c:pt>
                <c:pt idx="686">
                  <c:v>44243.15625</c:v>
                </c:pt>
                <c:pt idx="687">
                  <c:v>44243.159722222219</c:v>
                </c:pt>
                <c:pt idx="688">
                  <c:v>44243.163194444445</c:v>
                </c:pt>
                <c:pt idx="689">
                  <c:v>44243.166666666664</c:v>
                </c:pt>
                <c:pt idx="690">
                  <c:v>44243.170138888891</c:v>
                </c:pt>
                <c:pt idx="691">
                  <c:v>44243.171527777777</c:v>
                </c:pt>
                <c:pt idx="692">
                  <c:v>44243.173611111109</c:v>
                </c:pt>
                <c:pt idx="693">
                  <c:v>44243.177083333336</c:v>
                </c:pt>
                <c:pt idx="694">
                  <c:v>44243.177777777775</c:v>
                </c:pt>
                <c:pt idx="695">
                  <c:v>44243.180555555555</c:v>
                </c:pt>
                <c:pt idx="696">
                  <c:v>44243.182638888888</c:v>
                </c:pt>
                <c:pt idx="697">
                  <c:v>44243.184027777781</c:v>
                </c:pt>
                <c:pt idx="698">
                  <c:v>44243.185416666667</c:v>
                </c:pt>
                <c:pt idx="699">
                  <c:v>44243.1875</c:v>
                </c:pt>
                <c:pt idx="700">
                  <c:v>44243.190972222219</c:v>
                </c:pt>
                <c:pt idx="701">
                  <c:v>44243.194444444445</c:v>
                </c:pt>
                <c:pt idx="702">
                  <c:v>44243.197916666664</c:v>
                </c:pt>
                <c:pt idx="703">
                  <c:v>44243.199305555558</c:v>
                </c:pt>
                <c:pt idx="704">
                  <c:v>44243.201388888891</c:v>
                </c:pt>
                <c:pt idx="705">
                  <c:v>44243.204861111109</c:v>
                </c:pt>
                <c:pt idx="706">
                  <c:v>44243.208333333336</c:v>
                </c:pt>
                <c:pt idx="707">
                  <c:v>44243.211805555555</c:v>
                </c:pt>
                <c:pt idx="708">
                  <c:v>44243.215277777781</c:v>
                </c:pt>
                <c:pt idx="709">
                  <c:v>44243.21875</c:v>
                </c:pt>
                <c:pt idx="710">
                  <c:v>44243.222222222219</c:v>
                </c:pt>
                <c:pt idx="711">
                  <c:v>44243.225694444445</c:v>
                </c:pt>
                <c:pt idx="712">
                  <c:v>44243.229166666664</c:v>
                </c:pt>
                <c:pt idx="713">
                  <c:v>44243.232638888891</c:v>
                </c:pt>
                <c:pt idx="714">
                  <c:v>44243.236111111109</c:v>
                </c:pt>
                <c:pt idx="715">
                  <c:v>44243.239583333336</c:v>
                </c:pt>
                <c:pt idx="716">
                  <c:v>44243.243055555555</c:v>
                </c:pt>
                <c:pt idx="717">
                  <c:v>44243.246527777781</c:v>
                </c:pt>
                <c:pt idx="718">
                  <c:v>44243.248611111114</c:v>
                </c:pt>
                <c:pt idx="719">
                  <c:v>44243.25</c:v>
                </c:pt>
                <c:pt idx="720">
                  <c:v>44243.253472222219</c:v>
                </c:pt>
                <c:pt idx="721">
                  <c:v>44243.256944444445</c:v>
                </c:pt>
                <c:pt idx="722">
                  <c:v>44243.260416666664</c:v>
                </c:pt>
                <c:pt idx="723">
                  <c:v>44243.263888888891</c:v>
                </c:pt>
                <c:pt idx="724">
                  <c:v>44243.267361111109</c:v>
                </c:pt>
                <c:pt idx="725">
                  <c:v>44243.270833333336</c:v>
                </c:pt>
                <c:pt idx="726">
                  <c:v>44243.272222222222</c:v>
                </c:pt>
                <c:pt idx="727">
                  <c:v>44243.274305555555</c:v>
                </c:pt>
                <c:pt idx="728">
                  <c:v>44243.277777777781</c:v>
                </c:pt>
                <c:pt idx="729">
                  <c:v>44243.28125</c:v>
                </c:pt>
                <c:pt idx="730">
                  <c:v>44243.281944444447</c:v>
                </c:pt>
                <c:pt idx="731">
                  <c:v>44243.284722222219</c:v>
                </c:pt>
                <c:pt idx="732">
                  <c:v>44243.285416666666</c:v>
                </c:pt>
                <c:pt idx="733">
                  <c:v>44243.287499999999</c:v>
                </c:pt>
                <c:pt idx="734">
                  <c:v>44243.288194444445</c:v>
                </c:pt>
                <c:pt idx="735">
                  <c:v>44243.291666666664</c:v>
                </c:pt>
                <c:pt idx="736">
                  <c:v>44243.293749999997</c:v>
                </c:pt>
                <c:pt idx="737">
                  <c:v>44243.295138888891</c:v>
                </c:pt>
                <c:pt idx="738">
                  <c:v>44243.298611111109</c:v>
                </c:pt>
                <c:pt idx="739">
                  <c:v>44243.302083333336</c:v>
                </c:pt>
                <c:pt idx="740">
                  <c:v>44243.304861111108</c:v>
                </c:pt>
                <c:pt idx="741">
                  <c:v>44243.305555555555</c:v>
                </c:pt>
                <c:pt idx="742">
                  <c:v>44243.309027777781</c:v>
                </c:pt>
                <c:pt idx="743">
                  <c:v>44243.3125</c:v>
                </c:pt>
                <c:pt idx="744">
                  <c:v>44243.313194444447</c:v>
                </c:pt>
                <c:pt idx="745">
                  <c:v>44243.315972222219</c:v>
                </c:pt>
                <c:pt idx="746">
                  <c:v>44243.316666666666</c:v>
                </c:pt>
                <c:pt idx="747">
                  <c:v>44243.319444444445</c:v>
                </c:pt>
                <c:pt idx="748">
                  <c:v>44243.322916666664</c:v>
                </c:pt>
                <c:pt idx="749">
                  <c:v>44243.323611111111</c:v>
                </c:pt>
                <c:pt idx="750">
                  <c:v>44243.326388888891</c:v>
                </c:pt>
                <c:pt idx="751">
                  <c:v>44243.32916666667</c:v>
                </c:pt>
                <c:pt idx="752">
                  <c:v>44243.329861111109</c:v>
                </c:pt>
                <c:pt idx="753">
                  <c:v>44243.333333333336</c:v>
                </c:pt>
                <c:pt idx="754">
                  <c:v>44243.336805555555</c:v>
                </c:pt>
                <c:pt idx="755">
                  <c:v>44243.337500000001</c:v>
                </c:pt>
                <c:pt idx="756">
                  <c:v>44243.340277777781</c:v>
                </c:pt>
                <c:pt idx="757">
                  <c:v>44243.34375</c:v>
                </c:pt>
                <c:pt idx="758">
                  <c:v>44243.347222222219</c:v>
                </c:pt>
                <c:pt idx="759">
                  <c:v>44243.350694444445</c:v>
                </c:pt>
                <c:pt idx="760">
                  <c:v>44243.354166666664</c:v>
                </c:pt>
                <c:pt idx="761">
                  <c:v>44243.357638888891</c:v>
                </c:pt>
                <c:pt idx="762">
                  <c:v>44243.36041666667</c:v>
                </c:pt>
                <c:pt idx="763">
                  <c:v>44243.361111111109</c:v>
                </c:pt>
                <c:pt idx="764">
                  <c:v>44243.364583333336</c:v>
                </c:pt>
                <c:pt idx="765">
                  <c:v>44243.368055555555</c:v>
                </c:pt>
                <c:pt idx="766">
                  <c:v>44243.370138888888</c:v>
                </c:pt>
                <c:pt idx="767">
                  <c:v>44243.371527777781</c:v>
                </c:pt>
                <c:pt idx="768">
                  <c:v>44243.375</c:v>
                </c:pt>
                <c:pt idx="769">
                  <c:v>44243.378472222219</c:v>
                </c:pt>
                <c:pt idx="770">
                  <c:v>44243.381944444445</c:v>
                </c:pt>
                <c:pt idx="771">
                  <c:v>44243.385416666664</c:v>
                </c:pt>
                <c:pt idx="772">
                  <c:v>44243.388194444444</c:v>
                </c:pt>
                <c:pt idx="773">
                  <c:v>44243.388888888891</c:v>
                </c:pt>
                <c:pt idx="774">
                  <c:v>44243.392361111109</c:v>
                </c:pt>
                <c:pt idx="775">
                  <c:v>44243.395833333336</c:v>
                </c:pt>
                <c:pt idx="776">
                  <c:v>44243.396527777775</c:v>
                </c:pt>
                <c:pt idx="777">
                  <c:v>44243.397222222222</c:v>
                </c:pt>
                <c:pt idx="778">
                  <c:v>44243.399305555555</c:v>
                </c:pt>
                <c:pt idx="779">
                  <c:v>44243.402777777781</c:v>
                </c:pt>
                <c:pt idx="780">
                  <c:v>44243.40625</c:v>
                </c:pt>
                <c:pt idx="781">
                  <c:v>44243.409722222219</c:v>
                </c:pt>
                <c:pt idx="782">
                  <c:v>44243.413194444445</c:v>
                </c:pt>
                <c:pt idx="783">
                  <c:v>44243.416666666664</c:v>
                </c:pt>
                <c:pt idx="784">
                  <c:v>44243.420138888891</c:v>
                </c:pt>
                <c:pt idx="785">
                  <c:v>44243.423611111109</c:v>
                </c:pt>
                <c:pt idx="786">
                  <c:v>44243.427083333336</c:v>
                </c:pt>
                <c:pt idx="787">
                  <c:v>44243.430555555555</c:v>
                </c:pt>
                <c:pt idx="788">
                  <c:v>44243.434027777781</c:v>
                </c:pt>
                <c:pt idx="789">
                  <c:v>44243.4375</c:v>
                </c:pt>
                <c:pt idx="790">
                  <c:v>44243.440972222219</c:v>
                </c:pt>
                <c:pt idx="791">
                  <c:v>44243.444444444445</c:v>
                </c:pt>
                <c:pt idx="792">
                  <c:v>44243.447916666664</c:v>
                </c:pt>
                <c:pt idx="793">
                  <c:v>44243.451388888891</c:v>
                </c:pt>
                <c:pt idx="794">
                  <c:v>44243.454861111109</c:v>
                </c:pt>
                <c:pt idx="795">
                  <c:v>44243.458333333336</c:v>
                </c:pt>
                <c:pt idx="796">
                  <c:v>44243.461805555555</c:v>
                </c:pt>
                <c:pt idx="797">
                  <c:v>44243.465277777781</c:v>
                </c:pt>
                <c:pt idx="798">
                  <c:v>44243.46875</c:v>
                </c:pt>
                <c:pt idx="799">
                  <c:v>44243.472222222219</c:v>
                </c:pt>
                <c:pt idx="800">
                  <c:v>44243.475694444445</c:v>
                </c:pt>
                <c:pt idx="801">
                  <c:v>44243.477777777778</c:v>
                </c:pt>
                <c:pt idx="802">
                  <c:v>44243.479166666664</c:v>
                </c:pt>
                <c:pt idx="803">
                  <c:v>44243.482638888891</c:v>
                </c:pt>
                <c:pt idx="804">
                  <c:v>44243.486111111109</c:v>
                </c:pt>
                <c:pt idx="805">
                  <c:v>44243.489583333336</c:v>
                </c:pt>
                <c:pt idx="806">
                  <c:v>44243.493055555555</c:v>
                </c:pt>
                <c:pt idx="807">
                  <c:v>44243.496527777781</c:v>
                </c:pt>
                <c:pt idx="808">
                  <c:v>44243.5</c:v>
                </c:pt>
                <c:pt idx="809">
                  <c:v>44243.503472222219</c:v>
                </c:pt>
                <c:pt idx="810">
                  <c:v>44243.503472222219</c:v>
                </c:pt>
                <c:pt idx="811">
                  <c:v>44243.504166666666</c:v>
                </c:pt>
                <c:pt idx="812">
                  <c:v>44243.505555555559</c:v>
                </c:pt>
                <c:pt idx="813">
                  <c:v>44243.506944444445</c:v>
                </c:pt>
                <c:pt idx="814">
                  <c:v>44243.510416666664</c:v>
                </c:pt>
                <c:pt idx="815">
                  <c:v>44243.513888888891</c:v>
                </c:pt>
                <c:pt idx="816">
                  <c:v>44243.517361111109</c:v>
                </c:pt>
                <c:pt idx="817">
                  <c:v>44243.519444444442</c:v>
                </c:pt>
                <c:pt idx="818">
                  <c:v>44243.520833333336</c:v>
                </c:pt>
                <c:pt idx="819">
                  <c:v>44243.524305555555</c:v>
                </c:pt>
                <c:pt idx="820">
                  <c:v>44243.527777777781</c:v>
                </c:pt>
                <c:pt idx="821">
                  <c:v>44243.53125</c:v>
                </c:pt>
                <c:pt idx="822">
                  <c:v>44243.53402777778</c:v>
                </c:pt>
                <c:pt idx="823">
                  <c:v>44243.534722222219</c:v>
                </c:pt>
                <c:pt idx="824">
                  <c:v>44243.538194444445</c:v>
                </c:pt>
                <c:pt idx="825">
                  <c:v>44243.541666666664</c:v>
                </c:pt>
                <c:pt idx="826">
                  <c:v>44243.542361111111</c:v>
                </c:pt>
                <c:pt idx="827">
                  <c:v>44243.543055555558</c:v>
                </c:pt>
                <c:pt idx="828">
                  <c:v>44243.545138888891</c:v>
                </c:pt>
                <c:pt idx="829">
                  <c:v>44243.548611111109</c:v>
                </c:pt>
                <c:pt idx="830">
                  <c:v>44243.552083333336</c:v>
                </c:pt>
                <c:pt idx="831">
                  <c:v>44243.555555555555</c:v>
                </c:pt>
                <c:pt idx="832">
                  <c:v>44243.557638888888</c:v>
                </c:pt>
                <c:pt idx="833">
                  <c:v>44243.559027777781</c:v>
                </c:pt>
                <c:pt idx="834">
                  <c:v>44243.5625</c:v>
                </c:pt>
                <c:pt idx="835">
                  <c:v>44243.565972222219</c:v>
                </c:pt>
                <c:pt idx="836">
                  <c:v>44243.569444444445</c:v>
                </c:pt>
                <c:pt idx="837">
                  <c:v>44243.571527777778</c:v>
                </c:pt>
                <c:pt idx="838">
                  <c:v>44243.572916666664</c:v>
                </c:pt>
                <c:pt idx="839">
                  <c:v>44243.573611111111</c:v>
                </c:pt>
                <c:pt idx="840">
                  <c:v>44243.576388888891</c:v>
                </c:pt>
                <c:pt idx="841">
                  <c:v>44243.579861111109</c:v>
                </c:pt>
                <c:pt idx="842">
                  <c:v>44243.583333333336</c:v>
                </c:pt>
                <c:pt idx="843">
                  <c:v>44243.586805555555</c:v>
                </c:pt>
                <c:pt idx="844">
                  <c:v>44243.587500000001</c:v>
                </c:pt>
                <c:pt idx="845">
                  <c:v>44243.590277777781</c:v>
                </c:pt>
                <c:pt idx="846">
                  <c:v>44243.59097222222</c:v>
                </c:pt>
                <c:pt idx="847">
                  <c:v>44243.59375</c:v>
                </c:pt>
                <c:pt idx="848">
                  <c:v>44243.594444444447</c:v>
                </c:pt>
                <c:pt idx="849">
                  <c:v>44243.597222222219</c:v>
                </c:pt>
                <c:pt idx="850">
                  <c:v>44243.597916666666</c:v>
                </c:pt>
                <c:pt idx="851">
                  <c:v>44243.600694444445</c:v>
                </c:pt>
                <c:pt idx="852">
                  <c:v>44243.601388888892</c:v>
                </c:pt>
                <c:pt idx="853">
                  <c:v>44243.602777777778</c:v>
                </c:pt>
                <c:pt idx="854">
                  <c:v>44243.602777777778</c:v>
                </c:pt>
                <c:pt idx="855">
                  <c:v>44243.604166666664</c:v>
                </c:pt>
                <c:pt idx="856">
                  <c:v>44243.607638888891</c:v>
                </c:pt>
                <c:pt idx="857">
                  <c:v>44243.609722222223</c:v>
                </c:pt>
                <c:pt idx="858">
                  <c:v>44243.611111111109</c:v>
                </c:pt>
                <c:pt idx="859">
                  <c:v>44243.612500000003</c:v>
                </c:pt>
                <c:pt idx="860">
                  <c:v>44243.614583333336</c:v>
                </c:pt>
                <c:pt idx="861">
                  <c:v>44243.616666666669</c:v>
                </c:pt>
                <c:pt idx="862">
                  <c:v>44243.618055555555</c:v>
                </c:pt>
                <c:pt idx="863">
                  <c:v>44243.618750000001</c:v>
                </c:pt>
                <c:pt idx="864">
                  <c:v>44243.621527777781</c:v>
                </c:pt>
                <c:pt idx="865">
                  <c:v>44243.62222222222</c:v>
                </c:pt>
                <c:pt idx="866">
                  <c:v>44243.625</c:v>
                </c:pt>
                <c:pt idx="867">
                  <c:v>44243.62777777778</c:v>
                </c:pt>
                <c:pt idx="868">
                  <c:v>44243.628472222219</c:v>
                </c:pt>
                <c:pt idx="869">
                  <c:v>44243.631944444445</c:v>
                </c:pt>
                <c:pt idx="870">
                  <c:v>44243.635416666664</c:v>
                </c:pt>
                <c:pt idx="871">
                  <c:v>44243.638888888891</c:v>
                </c:pt>
                <c:pt idx="872">
                  <c:v>44243.642361111109</c:v>
                </c:pt>
                <c:pt idx="873">
                  <c:v>44243.645833333336</c:v>
                </c:pt>
                <c:pt idx="874">
                  <c:v>44243.649305555555</c:v>
                </c:pt>
                <c:pt idx="875">
                  <c:v>44243.652777777781</c:v>
                </c:pt>
                <c:pt idx="876">
                  <c:v>44243.65625</c:v>
                </c:pt>
                <c:pt idx="877">
                  <c:v>44243.659722222219</c:v>
                </c:pt>
                <c:pt idx="878">
                  <c:v>44243.663194444445</c:v>
                </c:pt>
                <c:pt idx="879">
                  <c:v>44243.666666666664</c:v>
                </c:pt>
                <c:pt idx="880">
                  <c:v>44243.670138888891</c:v>
                </c:pt>
                <c:pt idx="881">
                  <c:v>44243.673611111109</c:v>
                </c:pt>
                <c:pt idx="882">
                  <c:v>44243.677083333336</c:v>
                </c:pt>
                <c:pt idx="883">
                  <c:v>44243.680555555555</c:v>
                </c:pt>
                <c:pt idx="884">
                  <c:v>44243.684027777781</c:v>
                </c:pt>
                <c:pt idx="885">
                  <c:v>44243.6875</c:v>
                </c:pt>
                <c:pt idx="886">
                  <c:v>44243.690972222219</c:v>
                </c:pt>
                <c:pt idx="887">
                  <c:v>44243.694444444445</c:v>
                </c:pt>
                <c:pt idx="888">
                  <c:v>44243.697916666664</c:v>
                </c:pt>
                <c:pt idx="889">
                  <c:v>44243.701388888891</c:v>
                </c:pt>
                <c:pt idx="890">
                  <c:v>44243.704861111109</c:v>
                </c:pt>
                <c:pt idx="891">
                  <c:v>44243.708333333336</c:v>
                </c:pt>
                <c:pt idx="892">
                  <c:v>44243.711805555555</c:v>
                </c:pt>
                <c:pt idx="893">
                  <c:v>44243.715277777781</c:v>
                </c:pt>
                <c:pt idx="894">
                  <c:v>44243.71875</c:v>
                </c:pt>
                <c:pt idx="895">
                  <c:v>44243.722222222219</c:v>
                </c:pt>
                <c:pt idx="896">
                  <c:v>44243.725694444445</c:v>
                </c:pt>
                <c:pt idx="897">
                  <c:v>44243.729166666664</c:v>
                </c:pt>
                <c:pt idx="898">
                  <c:v>44243.732638888891</c:v>
                </c:pt>
                <c:pt idx="899">
                  <c:v>44243.736111111109</c:v>
                </c:pt>
                <c:pt idx="900">
                  <c:v>44243.739583333336</c:v>
                </c:pt>
                <c:pt idx="901">
                  <c:v>44243.743055555555</c:v>
                </c:pt>
                <c:pt idx="902">
                  <c:v>44243.746527777781</c:v>
                </c:pt>
                <c:pt idx="903">
                  <c:v>44243.75</c:v>
                </c:pt>
                <c:pt idx="904">
                  <c:v>44243.753472222219</c:v>
                </c:pt>
                <c:pt idx="905">
                  <c:v>44243.756944444445</c:v>
                </c:pt>
                <c:pt idx="906">
                  <c:v>44243.760416666664</c:v>
                </c:pt>
                <c:pt idx="907">
                  <c:v>44243.763888888891</c:v>
                </c:pt>
                <c:pt idx="908">
                  <c:v>44243.76666666667</c:v>
                </c:pt>
                <c:pt idx="909">
                  <c:v>44243.767361111109</c:v>
                </c:pt>
                <c:pt idx="910">
                  <c:v>44243.770833333336</c:v>
                </c:pt>
                <c:pt idx="911">
                  <c:v>44243.774305555555</c:v>
                </c:pt>
                <c:pt idx="912">
                  <c:v>44243.777777777781</c:v>
                </c:pt>
                <c:pt idx="913">
                  <c:v>44243.78125</c:v>
                </c:pt>
                <c:pt idx="914">
                  <c:v>44243.784722222219</c:v>
                </c:pt>
                <c:pt idx="915">
                  <c:v>44243.788194444445</c:v>
                </c:pt>
                <c:pt idx="916">
                  <c:v>44243.791666666664</c:v>
                </c:pt>
                <c:pt idx="917">
                  <c:v>44243.795138888891</c:v>
                </c:pt>
                <c:pt idx="918">
                  <c:v>44243.798611111109</c:v>
                </c:pt>
                <c:pt idx="919">
                  <c:v>44243.802083333336</c:v>
                </c:pt>
                <c:pt idx="920">
                  <c:v>44243.805555555555</c:v>
                </c:pt>
                <c:pt idx="921">
                  <c:v>44243.809027777781</c:v>
                </c:pt>
                <c:pt idx="922">
                  <c:v>44243.8125</c:v>
                </c:pt>
                <c:pt idx="923">
                  <c:v>44243.815972222219</c:v>
                </c:pt>
                <c:pt idx="924">
                  <c:v>44243.819444444445</c:v>
                </c:pt>
                <c:pt idx="925">
                  <c:v>44243.822916666664</c:v>
                </c:pt>
                <c:pt idx="926">
                  <c:v>44243.826388888891</c:v>
                </c:pt>
                <c:pt idx="927">
                  <c:v>44243.829861111109</c:v>
                </c:pt>
                <c:pt idx="928">
                  <c:v>44243.833333333336</c:v>
                </c:pt>
                <c:pt idx="929">
                  <c:v>44243.836805555555</c:v>
                </c:pt>
                <c:pt idx="930">
                  <c:v>44243.840277777781</c:v>
                </c:pt>
                <c:pt idx="931">
                  <c:v>44243.84375</c:v>
                </c:pt>
                <c:pt idx="932">
                  <c:v>44243.847222222219</c:v>
                </c:pt>
                <c:pt idx="933">
                  <c:v>44243.850694444445</c:v>
                </c:pt>
                <c:pt idx="934">
                  <c:v>44243.854166666664</c:v>
                </c:pt>
                <c:pt idx="935">
                  <c:v>44243.857638888891</c:v>
                </c:pt>
                <c:pt idx="936">
                  <c:v>44243.861111111109</c:v>
                </c:pt>
                <c:pt idx="937">
                  <c:v>44243.864583333336</c:v>
                </c:pt>
                <c:pt idx="938">
                  <c:v>44243.868055555555</c:v>
                </c:pt>
                <c:pt idx="939">
                  <c:v>44243.871527777781</c:v>
                </c:pt>
                <c:pt idx="940">
                  <c:v>44243.875</c:v>
                </c:pt>
                <c:pt idx="941">
                  <c:v>44243.878472222219</c:v>
                </c:pt>
                <c:pt idx="942">
                  <c:v>44243.881944444445</c:v>
                </c:pt>
                <c:pt idx="943">
                  <c:v>44243.885416666664</c:v>
                </c:pt>
                <c:pt idx="944">
                  <c:v>44243.888888888891</c:v>
                </c:pt>
                <c:pt idx="945">
                  <c:v>44243.892361111109</c:v>
                </c:pt>
                <c:pt idx="946">
                  <c:v>44243.895833333336</c:v>
                </c:pt>
                <c:pt idx="947">
                  <c:v>44243.899305555555</c:v>
                </c:pt>
                <c:pt idx="948">
                  <c:v>44243.902777777781</c:v>
                </c:pt>
                <c:pt idx="949">
                  <c:v>44243.90625</c:v>
                </c:pt>
                <c:pt idx="950">
                  <c:v>44243.909722222219</c:v>
                </c:pt>
                <c:pt idx="951">
                  <c:v>44243.913194444445</c:v>
                </c:pt>
                <c:pt idx="952">
                  <c:v>44243.916666666664</c:v>
                </c:pt>
                <c:pt idx="953">
                  <c:v>44243.920138888891</c:v>
                </c:pt>
                <c:pt idx="954">
                  <c:v>44243.923611111109</c:v>
                </c:pt>
                <c:pt idx="955">
                  <c:v>44243.927083333336</c:v>
                </c:pt>
                <c:pt idx="956">
                  <c:v>44243.930555555555</c:v>
                </c:pt>
                <c:pt idx="957">
                  <c:v>44243.934027777781</c:v>
                </c:pt>
                <c:pt idx="958">
                  <c:v>44243.9375</c:v>
                </c:pt>
                <c:pt idx="959">
                  <c:v>44243.940972222219</c:v>
                </c:pt>
                <c:pt idx="960">
                  <c:v>44243.944444444445</c:v>
                </c:pt>
                <c:pt idx="961">
                  <c:v>44243.947916666664</c:v>
                </c:pt>
                <c:pt idx="962">
                  <c:v>44243.951388888891</c:v>
                </c:pt>
                <c:pt idx="963">
                  <c:v>44243.954861111109</c:v>
                </c:pt>
                <c:pt idx="964">
                  <c:v>44243.958333333336</c:v>
                </c:pt>
                <c:pt idx="965">
                  <c:v>44243.961805555555</c:v>
                </c:pt>
                <c:pt idx="966">
                  <c:v>44243.965277777781</c:v>
                </c:pt>
                <c:pt idx="967">
                  <c:v>44243.96875</c:v>
                </c:pt>
                <c:pt idx="968">
                  <c:v>44243.972222222219</c:v>
                </c:pt>
                <c:pt idx="969">
                  <c:v>44243.975694444445</c:v>
                </c:pt>
                <c:pt idx="970">
                  <c:v>44243.979166666664</c:v>
                </c:pt>
                <c:pt idx="971">
                  <c:v>44243.982638888891</c:v>
                </c:pt>
                <c:pt idx="972">
                  <c:v>44243.986111111109</c:v>
                </c:pt>
                <c:pt idx="973">
                  <c:v>44243.989583333336</c:v>
                </c:pt>
                <c:pt idx="974">
                  <c:v>44243.993055555555</c:v>
                </c:pt>
                <c:pt idx="975">
                  <c:v>44243.996527777781</c:v>
                </c:pt>
                <c:pt idx="976">
                  <c:v>44244</c:v>
                </c:pt>
                <c:pt idx="977">
                  <c:v>44244.003472222219</c:v>
                </c:pt>
                <c:pt idx="978">
                  <c:v>44244.006944444445</c:v>
                </c:pt>
                <c:pt idx="979">
                  <c:v>44244.010416666664</c:v>
                </c:pt>
                <c:pt idx="980">
                  <c:v>44244.013888888891</c:v>
                </c:pt>
                <c:pt idx="981">
                  <c:v>44244.017361111109</c:v>
                </c:pt>
                <c:pt idx="982">
                  <c:v>44244.020833333336</c:v>
                </c:pt>
                <c:pt idx="983">
                  <c:v>44244.024305555555</c:v>
                </c:pt>
                <c:pt idx="984">
                  <c:v>44244.027777777781</c:v>
                </c:pt>
                <c:pt idx="985">
                  <c:v>44244.03125</c:v>
                </c:pt>
                <c:pt idx="986">
                  <c:v>44244.034722222219</c:v>
                </c:pt>
                <c:pt idx="987">
                  <c:v>44244.038194444445</c:v>
                </c:pt>
                <c:pt idx="988">
                  <c:v>44244.041666666664</c:v>
                </c:pt>
                <c:pt idx="989">
                  <c:v>44244.043749999997</c:v>
                </c:pt>
                <c:pt idx="990">
                  <c:v>44244.045138888891</c:v>
                </c:pt>
                <c:pt idx="991">
                  <c:v>44244.04583333333</c:v>
                </c:pt>
                <c:pt idx="992">
                  <c:v>44244.047222222223</c:v>
                </c:pt>
                <c:pt idx="993">
                  <c:v>44244.048611111109</c:v>
                </c:pt>
                <c:pt idx="994">
                  <c:v>44244.049305555556</c:v>
                </c:pt>
                <c:pt idx="995">
                  <c:v>44244.050694444442</c:v>
                </c:pt>
                <c:pt idx="996">
                  <c:v>44244.052083333336</c:v>
                </c:pt>
                <c:pt idx="997">
                  <c:v>44244.055555555555</c:v>
                </c:pt>
                <c:pt idx="998">
                  <c:v>44244.059027777781</c:v>
                </c:pt>
                <c:pt idx="999">
                  <c:v>44244.061111111114</c:v>
                </c:pt>
                <c:pt idx="1000">
                  <c:v>44244.0625</c:v>
                </c:pt>
                <c:pt idx="1001">
                  <c:v>44244.065972222219</c:v>
                </c:pt>
                <c:pt idx="1002">
                  <c:v>44244.069444444445</c:v>
                </c:pt>
                <c:pt idx="1003">
                  <c:v>44244.072916666664</c:v>
                </c:pt>
                <c:pt idx="1004">
                  <c:v>44244.074999999997</c:v>
                </c:pt>
                <c:pt idx="1005">
                  <c:v>44244.076388888891</c:v>
                </c:pt>
                <c:pt idx="1006">
                  <c:v>44244.079861111109</c:v>
                </c:pt>
                <c:pt idx="1007">
                  <c:v>44244.083333333336</c:v>
                </c:pt>
                <c:pt idx="1008">
                  <c:v>44244.086805555555</c:v>
                </c:pt>
                <c:pt idx="1009">
                  <c:v>44244.090277777781</c:v>
                </c:pt>
                <c:pt idx="1010">
                  <c:v>44244.09375</c:v>
                </c:pt>
                <c:pt idx="1011">
                  <c:v>44244.097222222219</c:v>
                </c:pt>
                <c:pt idx="1012">
                  <c:v>44244.100694444445</c:v>
                </c:pt>
                <c:pt idx="1013">
                  <c:v>44244.104166666664</c:v>
                </c:pt>
                <c:pt idx="1014">
                  <c:v>44244.107638888891</c:v>
                </c:pt>
                <c:pt idx="1015">
                  <c:v>44244.111111111109</c:v>
                </c:pt>
                <c:pt idx="1016">
                  <c:v>44244.111805555556</c:v>
                </c:pt>
                <c:pt idx="1017">
                  <c:v>44244.112500000003</c:v>
                </c:pt>
                <c:pt idx="1018">
                  <c:v>44244.113194444442</c:v>
                </c:pt>
                <c:pt idx="1019">
                  <c:v>44244.114583333336</c:v>
                </c:pt>
                <c:pt idx="1020">
                  <c:v>44244.115277777775</c:v>
                </c:pt>
                <c:pt idx="1021">
                  <c:v>44244.118055555555</c:v>
                </c:pt>
                <c:pt idx="1022">
                  <c:v>44244.121527777781</c:v>
                </c:pt>
                <c:pt idx="1023">
                  <c:v>44244.125</c:v>
                </c:pt>
                <c:pt idx="1024">
                  <c:v>44244.128472222219</c:v>
                </c:pt>
                <c:pt idx="1025">
                  <c:v>44244.131944444445</c:v>
                </c:pt>
                <c:pt idx="1026">
                  <c:v>44244.134027777778</c:v>
                </c:pt>
                <c:pt idx="1027">
                  <c:v>44244.135416666664</c:v>
                </c:pt>
                <c:pt idx="1028">
                  <c:v>44244.137499999997</c:v>
                </c:pt>
                <c:pt idx="1029">
                  <c:v>44244.138888888891</c:v>
                </c:pt>
                <c:pt idx="1030">
                  <c:v>44244.142361111109</c:v>
                </c:pt>
                <c:pt idx="1031">
                  <c:v>44244.145833333336</c:v>
                </c:pt>
                <c:pt idx="1032">
                  <c:v>44244.149305555555</c:v>
                </c:pt>
                <c:pt idx="1033">
                  <c:v>44244.152777777781</c:v>
                </c:pt>
                <c:pt idx="1034">
                  <c:v>44244.15347222222</c:v>
                </c:pt>
                <c:pt idx="1035">
                  <c:v>44244.15625</c:v>
                </c:pt>
                <c:pt idx="1036">
                  <c:v>44244.159722222219</c:v>
                </c:pt>
                <c:pt idx="1037">
                  <c:v>44244.163194444445</c:v>
                </c:pt>
                <c:pt idx="1038">
                  <c:v>44244.166666666664</c:v>
                </c:pt>
                <c:pt idx="1039">
                  <c:v>44244.170138888891</c:v>
                </c:pt>
                <c:pt idx="1040">
                  <c:v>44244.173611111109</c:v>
                </c:pt>
                <c:pt idx="1041">
                  <c:v>44244.177083333336</c:v>
                </c:pt>
                <c:pt idx="1042">
                  <c:v>44244.180555555555</c:v>
                </c:pt>
                <c:pt idx="1043">
                  <c:v>44244.184027777781</c:v>
                </c:pt>
                <c:pt idx="1044">
                  <c:v>44244.1875</c:v>
                </c:pt>
                <c:pt idx="1045">
                  <c:v>44244.188194444447</c:v>
                </c:pt>
                <c:pt idx="1046">
                  <c:v>44244.190972222219</c:v>
                </c:pt>
                <c:pt idx="1047">
                  <c:v>44244.192361111112</c:v>
                </c:pt>
                <c:pt idx="1048">
                  <c:v>44244.194444444445</c:v>
                </c:pt>
                <c:pt idx="1049">
                  <c:v>44244.197916666664</c:v>
                </c:pt>
                <c:pt idx="1050">
                  <c:v>44244.201388888891</c:v>
                </c:pt>
                <c:pt idx="1051">
                  <c:v>44244.204861111109</c:v>
                </c:pt>
                <c:pt idx="1052">
                  <c:v>44244.208333333336</c:v>
                </c:pt>
                <c:pt idx="1053">
                  <c:v>44244.211805555555</c:v>
                </c:pt>
                <c:pt idx="1054">
                  <c:v>44244.215277777781</c:v>
                </c:pt>
                <c:pt idx="1055">
                  <c:v>44244.21875</c:v>
                </c:pt>
                <c:pt idx="1056">
                  <c:v>44244.222222222219</c:v>
                </c:pt>
                <c:pt idx="1057">
                  <c:v>44244.225694444445</c:v>
                </c:pt>
                <c:pt idx="1058">
                  <c:v>44244.229166666664</c:v>
                </c:pt>
                <c:pt idx="1059">
                  <c:v>44244.232638888891</c:v>
                </c:pt>
                <c:pt idx="1060">
                  <c:v>44244.236111111109</c:v>
                </c:pt>
                <c:pt idx="1061">
                  <c:v>44244.239583333336</c:v>
                </c:pt>
                <c:pt idx="1062">
                  <c:v>44244.243055555555</c:v>
                </c:pt>
                <c:pt idx="1063">
                  <c:v>44244.246527777781</c:v>
                </c:pt>
                <c:pt idx="1064">
                  <c:v>44244.25</c:v>
                </c:pt>
                <c:pt idx="1065">
                  <c:v>44244.252083333333</c:v>
                </c:pt>
                <c:pt idx="1066">
                  <c:v>44244.253472222219</c:v>
                </c:pt>
                <c:pt idx="1067">
                  <c:v>44244.254166666666</c:v>
                </c:pt>
                <c:pt idx="1068">
                  <c:v>44244.254861111112</c:v>
                </c:pt>
                <c:pt idx="1069">
                  <c:v>44244.256944444445</c:v>
                </c:pt>
                <c:pt idx="1070">
                  <c:v>44244.259027777778</c:v>
                </c:pt>
                <c:pt idx="1071">
                  <c:v>44244.260416666664</c:v>
                </c:pt>
                <c:pt idx="1072">
                  <c:v>44244.261111111111</c:v>
                </c:pt>
                <c:pt idx="1073">
                  <c:v>44244.263888888891</c:v>
                </c:pt>
                <c:pt idx="1074">
                  <c:v>44244.267361111109</c:v>
                </c:pt>
                <c:pt idx="1075">
                  <c:v>44244.270833333336</c:v>
                </c:pt>
                <c:pt idx="1076">
                  <c:v>44244.274305555555</c:v>
                </c:pt>
                <c:pt idx="1077">
                  <c:v>44244.277777777781</c:v>
                </c:pt>
                <c:pt idx="1078">
                  <c:v>44244.28125</c:v>
                </c:pt>
                <c:pt idx="1079">
                  <c:v>44244.284722222219</c:v>
                </c:pt>
                <c:pt idx="1080">
                  <c:v>44244.288194444445</c:v>
                </c:pt>
                <c:pt idx="1081">
                  <c:v>44244.291666666664</c:v>
                </c:pt>
                <c:pt idx="1082">
                  <c:v>44244.295138888891</c:v>
                </c:pt>
                <c:pt idx="1083">
                  <c:v>44244.298611111109</c:v>
                </c:pt>
                <c:pt idx="1084">
                  <c:v>44244.302083333336</c:v>
                </c:pt>
                <c:pt idx="1085">
                  <c:v>44244.305555555555</c:v>
                </c:pt>
                <c:pt idx="1086">
                  <c:v>44244.307638888888</c:v>
                </c:pt>
                <c:pt idx="1087">
                  <c:v>44244.309027777781</c:v>
                </c:pt>
                <c:pt idx="1088">
                  <c:v>44244.3125</c:v>
                </c:pt>
                <c:pt idx="1089">
                  <c:v>44244.314583333333</c:v>
                </c:pt>
                <c:pt idx="1090">
                  <c:v>44244.315972222219</c:v>
                </c:pt>
                <c:pt idx="1091">
                  <c:v>44244.316666666666</c:v>
                </c:pt>
                <c:pt idx="1092">
                  <c:v>44244.319444444445</c:v>
                </c:pt>
                <c:pt idx="1093">
                  <c:v>44244.320138888892</c:v>
                </c:pt>
                <c:pt idx="1094">
                  <c:v>44244.322916666664</c:v>
                </c:pt>
                <c:pt idx="1095">
                  <c:v>44244.324305555558</c:v>
                </c:pt>
                <c:pt idx="1096">
                  <c:v>44244.326388888891</c:v>
                </c:pt>
                <c:pt idx="1097">
                  <c:v>44244.329861111109</c:v>
                </c:pt>
                <c:pt idx="1098">
                  <c:v>44244.331250000003</c:v>
                </c:pt>
                <c:pt idx="1099">
                  <c:v>44244.333333333336</c:v>
                </c:pt>
                <c:pt idx="1100">
                  <c:v>44244.336805555555</c:v>
                </c:pt>
                <c:pt idx="1101">
                  <c:v>44244.340277777781</c:v>
                </c:pt>
                <c:pt idx="1102">
                  <c:v>44244.34375</c:v>
                </c:pt>
                <c:pt idx="1103">
                  <c:v>44244.347222222219</c:v>
                </c:pt>
                <c:pt idx="1104">
                  <c:v>44244.347916666666</c:v>
                </c:pt>
                <c:pt idx="1105">
                  <c:v>44244.350694444445</c:v>
                </c:pt>
                <c:pt idx="1106">
                  <c:v>44244.354166666664</c:v>
                </c:pt>
                <c:pt idx="1107">
                  <c:v>44244.357638888891</c:v>
                </c:pt>
                <c:pt idx="1108">
                  <c:v>44244.361111111109</c:v>
                </c:pt>
                <c:pt idx="1109">
                  <c:v>44244.364583333336</c:v>
                </c:pt>
                <c:pt idx="1110">
                  <c:v>44244.368055555555</c:v>
                </c:pt>
                <c:pt idx="1111">
                  <c:v>44244.371527777781</c:v>
                </c:pt>
                <c:pt idx="1112">
                  <c:v>44244.375</c:v>
                </c:pt>
                <c:pt idx="1113">
                  <c:v>44244.378472222219</c:v>
                </c:pt>
                <c:pt idx="1114">
                  <c:v>44244.381944444445</c:v>
                </c:pt>
                <c:pt idx="1115">
                  <c:v>44244.385416666664</c:v>
                </c:pt>
                <c:pt idx="1116">
                  <c:v>44244.387499999997</c:v>
                </c:pt>
                <c:pt idx="1117">
                  <c:v>44244.388194444444</c:v>
                </c:pt>
                <c:pt idx="1118">
                  <c:v>44244.388888888891</c:v>
                </c:pt>
                <c:pt idx="1119">
                  <c:v>44244.392361111109</c:v>
                </c:pt>
                <c:pt idx="1120">
                  <c:v>44244.395833333336</c:v>
                </c:pt>
                <c:pt idx="1121">
                  <c:v>44244.399305555555</c:v>
                </c:pt>
                <c:pt idx="1122">
                  <c:v>44244.402777777781</c:v>
                </c:pt>
                <c:pt idx="1123">
                  <c:v>44244.40625</c:v>
                </c:pt>
                <c:pt idx="1124">
                  <c:v>44244.409722222219</c:v>
                </c:pt>
                <c:pt idx="1125">
                  <c:v>44244.413194444445</c:v>
                </c:pt>
                <c:pt idx="1126">
                  <c:v>44244.416666666664</c:v>
                </c:pt>
                <c:pt idx="1127">
                  <c:v>44244.418055555558</c:v>
                </c:pt>
                <c:pt idx="1128">
                  <c:v>44244.420138888891</c:v>
                </c:pt>
                <c:pt idx="1129">
                  <c:v>44244.423611111109</c:v>
                </c:pt>
                <c:pt idx="1130">
                  <c:v>44244.427083333336</c:v>
                </c:pt>
                <c:pt idx="1131">
                  <c:v>44244.430555555555</c:v>
                </c:pt>
                <c:pt idx="1132">
                  <c:v>44244.431250000001</c:v>
                </c:pt>
                <c:pt idx="1133">
                  <c:v>44244.434027777781</c:v>
                </c:pt>
                <c:pt idx="1134">
                  <c:v>44244.435416666667</c:v>
                </c:pt>
                <c:pt idx="1135">
                  <c:v>44244.4375</c:v>
                </c:pt>
                <c:pt idx="1136">
                  <c:v>44244.440972222219</c:v>
                </c:pt>
                <c:pt idx="1137">
                  <c:v>44244.442361111112</c:v>
                </c:pt>
                <c:pt idx="1138">
                  <c:v>44244.444444444445</c:v>
                </c:pt>
                <c:pt idx="1139">
                  <c:v>44244.447916666664</c:v>
                </c:pt>
                <c:pt idx="1140">
                  <c:v>44244.451388888891</c:v>
                </c:pt>
                <c:pt idx="1141">
                  <c:v>44244.454861111109</c:v>
                </c:pt>
                <c:pt idx="1142">
                  <c:v>44244.458333333336</c:v>
                </c:pt>
                <c:pt idx="1143">
                  <c:v>44244.461805555555</c:v>
                </c:pt>
                <c:pt idx="1144">
                  <c:v>44244.465277777781</c:v>
                </c:pt>
                <c:pt idx="1145">
                  <c:v>44244.46875</c:v>
                </c:pt>
                <c:pt idx="1146">
                  <c:v>44244.472222222219</c:v>
                </c:pt>
                <c:pt idx="1147">
                  <c:v>44244.475694444445</c:v>
                </c:pt>
                <c:pt idx="1148">
                  <c:v>44244.479166666664</c:v>
                </c:pt>
                <c:pt idx="1149">
                  <c:v>44244.482638888891</c:v>
                </c:pt>
                <c:pt idx="1150">
                  <c:v>44244.486111111109</c:v>
                </c:pt>
                <c:pt idx="1151">
                  <c:v>44244.489583333336</c:v>
                </c:pt>
                <c:pt idx="1152">
                  <c:v>44244.491666666669</c:v>
                </c:pt>
                <c:pt idx="1153">
                  <c:v>44244.493055555555</c:v>
                </c:pt>
                <c:pt idx="1154">
                  <c:v>44244.496527777781</c:v>
                </c:pt>
                <c:pt idx="1155">
                  <c:v>44244.5</c:v>
                </c:pt>
                <c:pt idx="1156">
                  <c:v>44244.503472222219</c:v>
                </c:pt>
                <c:pt idx="1157">
                  <c:v>44244.506944444445</c:v>
                </c:pt>
                <c:pt idx="1158">
                  <c:v>44244.510416666664</c:v>
                </c:pt>
                <c:pt idx="1159">
                  <c:v>44244.513888888891</c:v>
                </c:pt>
                <c:pt idx="1160">
                  <c:v>44244.515277777777</c:v>
                </c:pt>
                <c:pt idx="1161">
                  <c:v>44244.517361111109</c:v>
                </c:pt>
                <c:pt idx="1162">
                  <c:v>44244.518055555556</c:v>
                </c:pt>
                <c:pt idx="1163">
                  <c:v>44244.520833333336</c:v>
                </c:pt>
                <c:pt idx="1164">
                  <c:v>44244.524305555555</c:v>
                </c:pt>
                <c:pt idx="1165">
                  <c:v>44244.527777777781</c:v>
                </c:pt>
                <c:pt idx="1166">
                  <c:v>44244.53125</c:v>
                </c:pt>
                <c:pt idx="1167">
                  <c:v>44244.534722222219</c:v>
                </c:pt>
                <c:pt idx="1168">
                  <c:v>44244.538194444445</c:v>
                </c:pt>
                <c:pt idx="1169">
                  <c:v>44244.541666666664</c:v>
                </c:pt>
                <c:pt idx="1170">
                  <c:v>44244.545138888891</c:v>
                </c:pt>
                <c:pt idx="1171">
                  <c:v>44244.547222222223</c:v>
                </c:pt>
                <c:pt idx="1172">
                  <c:v>44244.548611111109</c:v>
                </c:pt>
                <c:pt idx="1173">
                  <c:v>44244.552083333336</c:v>
                </c:pt>
                <c:pt idx="1174">
                  <c:v>44244.555555555555</c:v>
                </c:pt>
                <c:pt idx="1175">
                  <c:v>44244.559027777781</c:v>
                </c:pt>
                <c:pt idx="1176">
                  <c:v>44244.5625</c:v>
                </c:pt>
                <c:pt idx="1177">
                  <c:v>44244.565972222219</c:v>
                </c:pt>
                <c:pt idx="1178">
                  <c:v>44244.569444444445</c:v>
                </c:pt>
                <c:pt idx="1179">
                  <c:v>44244.572916666664</c:v>
                </c:pt>
                <c:pt idx="1180">
                  <c:v>44244.576388888891</c:v>
                </c:pt>
                <c:pt idx="1181">
                  <c:v>44244.579861111109</c:v>
                </c:pt>
                <c:pt idx="1182">
                  <c:v>44244.583333333336</c:v>
                </c:pt>
                <c:pt idx="1183">
                  <c:v>44244.586805555555</c:v>
                </c:pt>
                <c:pt idx="1184">
                  <c:v>44244.588194444441</c:v>
                </c:pt>
                <c:pt idx="1185">
                  <c:v>44244.590277777781</c:v>
                </c:pt>
                <c:pt idx="1186">
                  <c:v>44244.59375</c:v>
                </c:pt>
                <c:pt idx="1187">
                  <c:v>44244.597222222219</c:v>
                </c:pt>
                <c:pt idx="1188">
                  <c:v>44244.600694444445</c:v>
                </c:pt>
                <c:pt idx="1189">
                  <c:v>44244.604166666664</c:v>
                </c:pt>
                <c:pt idx="1190">
                  <c:v>44244.607638888891</c:v>
                </c:pt>
                <c:pt idx="1191">
                  <c:v>44244.611111111109</c:v>
                </c:pt>
                <c:pt idx="1192">
                  <c:v>44244.614583333336</c:v>
                </c:pt>
                <c:pt idx="1193">
                  <c:v>44244.618055555555</c:v>
                </c:pt>
                <c:pt idx="1194">
                  <c:v>44244.621527777781</c:v>
                </c:pt>
                <c:pt idx="1195">
                  <c:v>44244.625</c:v>
                </c:pt>
                <c:pt idx="1196">
                  <c:v>44244.628472222219</c:v>
                </c:pt>
                <c:pt idx="1197">
                  <c:v>44244.631944444445</c:v>
                </c:pt>
                <c:pt idx="1198">
                  <c:v>44244.635416666664</c:v>
                </c:pt>
                <c:pt idx="1199">
                  <c:v>44244.638888888891</c:v>
                </c:pt>
                <c:pt idx="1200">
                  <c:v>44244.642361111109</c:v>
                </c:pt>
                <c:pt idx="1201">
                  <c:v>44244.645833333336</c:v>
                </c:pt>
                <c:pt idx="1202">
                  <c:v>44244.649305555555</c:v>
                </c:pt>
                <c:pt idx="1203">
                  <c:v>44244.652777777781</c:v>
                </c:pt>
                <c:pt idx="1204">
                  <c:v>44244.65625</c:v>
                </c:pt>
                <c:pt idx="1205">
                  <c:v>44244.659722222219</c:v>
                </c:pt>
                <c:pt idx="1206">
                  <c:v>44244.660416666666</c:v>
                </c:pt>
                <c:pt idx="1207">
                  <c:v>44244.663194444445</c:v>
                </c:pt>
                <c:pt idx="1208">
                  <c:v>44244.666666666664</c:v>
                </c:pt>
                <c:pt idx="1209">
                  <c:v>44244.670138888891</c:v>
                </c:pt>
                <c:pt idx="1210">
                  <c:v>44244.673611111109</c:v>
                </c:pt>
                <c:pt idx="1211">
                  <c:v>44244.677083333336</c:v>
                </c:pt>
                <c:pt idx="1212">
                  <c:v>44244.680555555555</c:v>
                </c:pt>
                <c:pt idx="1213">
                  <c:v>44244.684027777781</c:v>
                </c:pt>
                <c:pt idx="1214">
                  <c:v>44244.6875</c:v>
                </c:pt>
                <c:pt idx="1215">
                  <c:v>44244.690972222219</c:v>
                </c:pt>
                <c:pt idx="1216">
                  <c:v>44244.694444444445</c:v>
                </c:pt>
                <c:pt idx="1217">
                  <c:v>44244.697916666664</c:v>
                </c:pt>
                <c:pt idx="1218">
                  <c:v>44244.701388888891</c:v>
                </c:pt>
                <c:pt idx="1219">
                  <c:v>44244.704861111109</c:v>
                </c:pt>
                <c:pt idx="1220">
                  <c:v>44244.708333333336</c:v>
                </c:pt>
                <c:pt idx="1221">
                  <c:v>44244.711805555555</c:v>
                </c:pt>
                <c:pt idx="1222">
                  <c:v>44244.715277777781</c:v>
                </c:pt>
                <c:pt idx="1223">
                  <c:v>44244.71875</c:v>
                </c:pt>
                <c:pt idx="1224">
                  <c:v>44244.722222222219</c:v>
                </c:pt>
                <c:pt idx="1225">
                  <c:v>44244.725694444445</c:v>
                </c:pt>
                <c:pt idx="1226">
                  <c:v>44244.729166666664</c:v>
                </c:pt>
                <c:pt idx="1227">
                  <c:v>44244.732638888891</c:v>
                </c:pt>
                <c:pt idx="1228">
                  <c:v>44244.736111111109</c:v>
                </c:pt>
                <c:pt idx="1229">
                  <c:v>44244.739583333336</c:v>
                </c:pt>
                <c:pt idx="1230">
                  <c:v>44244.743055555555</c:v>
                </c:pt>
                <c:pt idx="1231">
                  <c:v>44244.746527777781</c:v>
                </c:pt>
                <c:pt idx="1232">
                  <c:v>44244.75</c:v>
                </c:pt>
                <c:pt idx="1233">
                  <c:v>44244.753472222219</c:v>
                </c:pt>
                <c:pt idx="1234">
                  <c:v>44244.756944444445</c:v>
                </c:pt>
                <c:pt idx="1235">
                  <c:v>44244.760416666664</c:v>
                </c:pt>
                <c:pt idx="1236">
                  <c:v>44244.763888888891</c:v>
                </c:pt>
                <c:pt idx="1237">
                  <c:v>44244.767361111109</c:v>
                </c:pt>
                <c:pt idx="1238">
                  <c:v>44244.770833333336</c:v>
                </c:pt>
                <c:pt idx="1239">
                  <c:v>44244.774305555555</c:v>
                </c:pt>
                <c:pt idx="1240">
                  <c:v>44244.777777777781</c:v>
                </c:pt>
                <c:pt idx="1241">
                  <c:v>44244.78125</c:v>
                </c:pt>
                <c:pt idx="1242">
                  <c:v>44244.784722222219</c:v>
                </c:pt>
                <c:pt idx="1243">
                  <c:v>44244.788194444445</c:v>
                </c:pt>
                <c:pt idx="1244">
                  <c:v>44244.791666666664</c:v>
                </c:pt>
                <c:pt idx="1245">
                  <c:v>44244.795138888891</c:v>
                </c:pt>
                <c:pt idx="1246">
                  <c:v>44244.798611111109</c:v>
                </c:pt>
                <c:pt idx="1247">
                  <c:v>44244.802083333336</c:v>
                </c:pt>
                <c:pt idx="1248">
                  <c:v>44244.805555555555</c:v>
                </c:pt>
                <c:pt idx="1249">
                  <c:v>44244.809027777781</c:v>
                </c:pt>
                <c:pt idx="1250">
                  <c:v>44244.8125</c:v>
                </c:pt>
                <c:pt idx="1251">
                  <c:v>44244.815972222219</c:v>
                </c:pt>
                <c:pt idx="1252">
                  <c:v>44244.819444444445</c:v>
                </c:pt>
                <c:pt idx="1253">
                  <c:v>44244.822916666664</c:v>
                </c:pt>
                <c:pt idx="1254">
                  <c:v>44244.826388888891</c:v>
                </c:pt>
                <c:pt idx="1255">
                  <c:v>44244.829861111109</c:v>
                </c:pt>
                <c:pt idx="1256">
                  <c:v>44244.833333333336</c:v>
                </c:pt>
                <c:pt idx="1257">
                  <c:v>44244.836805555555</c:v>
                </c:pt>
                <c:pt idx="1258">
                  <c:v>44244.840277777781</c:v>
                </c:pt>
                <c:pt idx="1259">
                  <c:v>44244.84375</c:v>
                </c:pt>
                <c:pt idx="1260">
                  <c:v>44244.847222222219</c:v>
                </c:pt>
                <c:pt idx="1261">
                  <c:v>44244.850694444445</c:v>
                </c:pt>
                <c:pt idx="1262">
                  <c:v>44244.854166666664</c:v>
                </c:pt>
                <c:pt idx="1263">
                  <c:v>44244.857638888891</c:v>
                </c:pt>
                <c:pt idx="1264">
                  <c:v>44244.861111111109</c:v>
                </c:pt>
                <c:pt idx="1265">
                  <c:v>44244.864583333336</c:v>
                </c:pt>
                <c:pt idx="1266">
                  <c:v>44244.868055555555</c:v>
                </c:pt>
                <c:pt idx="1267">
                  <c:v>44244.871527777781</c:v>
                </c:pt>
                <c:pt idx="1268">
                  <c:v>44244.875</c:v>
                </c:pt>
                <c:pt idx="1269">
                  <c:v>44244.878472222219</c:v>
                </c:pt>
                <c:pt idx="1270">
                  <c:v>44244.881944444445</c:v>
                </c:pt>
                <c:pt idx="1271">
                  <c:v>44244.885416666664</c:v>
                </c:pt>
                <c:pt idx="1272">
                  <c:v>44244.888888888891</c:v>
                </c:pt>
                <c:pt idx="1273">
                  <c:v>44244.892361111109</c:v>
                </c:pt>
                <c:pt idx="1274">
                  <c:v>44244.895833333336</c:v>
                </c:pt>
                <c:pt idx="1275">
                  <c:v>44244.899305555555</c:v>
                </c:pt>
                <c:pt idx="1276">
                  <c:v>44244.902777777781</c:v>
                </c:pt>
                <c:pt idx="1277">
                  <c:v>44244.90625</c:v>
                </c:pt>
                <c:pt idx="1278">
                  <c:v>44244.909722222219</c:v>
                </c:pt>
                <c:pt idx="1279">
                  <c:v>44244.913194444445</c:v>
                </c:pt>
                <c:pt idx="1280">
                  <c:v>44244.916666666664</c:v>
                </c:pt>
                <c:pt idx="1281">
                  <c:v>44244.920138888891</c:v>
                </c:pt>
                <c:pt idx="1282">
                  <c:v>44244.923611111109</c:v>
                </c:pt>
                <c:pt idx="1283">
                  <c:v>44244.927083333336</c:v>
                </c:pt>
                <c:pt idx="1284">
                  <c:v>44244.930555555555</c:v>
                </c:pt>
                <c:pt idx="1285">
                  <c:v>44244.934027777781</c:v>
                </c:pt>
                <c:pt idx="1286">
                  <c:v>44244.9375</c:v>
                </c:pt>
                <c:pt idx="1287">
                  <c:v>44244.940972222219</c:v>
                </c:pt>
                <c:pt idx="1288">
                  <c:v>44244.944444444445</c:v>
                </c:pt>
                <c:pt idx="1289">
                  <c:v>44244.947916666664</c:v>
                </c:pt>
                <c:pt idx="1290">
                  <c:v>44244.951388888891</c:v>
                </c:pt>
                <c:pt idx="1291">
                  <c:v>44244.954861111109</c:v>
                </c:pt>
                <c:pt idx="1292">
                  <c:v>44244.958333333336</c:v>
                </c:pt>
                <c:pt idx="1293">
                  <c:v>44244.961805555555</c:v>
                </c:pt>
                <c:pt idx="1294">
                  <c:v>44244.965277777781</c:v>
                </c:pt>
                <c:pt idx="1295">
                  <c:v>44244.96875</c:v>
                </c:pt>
                <c:pt idx="1296">
                  <c:v>44244.972222222219</c:v>
                </c:pt>
                <c:pt idx="1297">
                  <c:v>44244.975694444445</c:v>
                </c:pt>
                <c:pt idx="1298">
                  <c:v>44244.979166666664</c:v>
                </c:pt>
                <c:pt idx="1299">
                  <c:v>44244.982638888891</c:v>
                </c:pt>
                <c:pt idx="1300">
                  <c:v>44244.986111111109</c:v>
                </c:pt>
                <c:pt idx="1301">
                  <c:v>44244.989583333336</c:v>
                </c:pt>
                <c:pt idx="1302">
                  <c:v>44244.993055555555</c:v>
                </c:pt>
                <c:pt idx="1303">
                  <c:v>44244.996527777781</c:v>
                </c:pt>
                <c:pt idx="1304">
                  <c:v>44245</c:v>
                </c:pt>
                <c:pt idx="1305">
                  <c:v>44245.003472222219</c:v>
                </c:pt>
                <c:pt idx="1306">
                  <c:v>44245.006944444445</c:v>
                </c:pt>
                <c:pt idx="1307">
                  <c:v>44245.010416666664</c:v>
                </c:pt>
                <c:pt idx="1308">
                  <c:v>44245.013888888891</c:v>
                </c:pt>
                <c:pt idx="1309">
                  <c:v>44245.017361111109</c:v>
                </c:pt>
                <c:pt idx="1310">
                  <c:v>44245.020833333336</c:v>
                </c:pt>
                <c:pt idx="1311">
                  <c:v>44245.024305555555</c:v>
                </c:pt>
                <c:pt idx="1312">
                  <c:v>44245.027777777781</c:v>
                </c:pt>
                <c:pt idx="1313">
                  <c:v>44245.03125</c:v>
                </c:pt>
                <c:pt idx="1314">
                  <c:v>44245.034722222219</c:v>
                </c:pt>
                <c:pt idx="1315">
                  <c:v>44245.038194444445</c:v>
                </c:pt>
                <c:pt idx="1316">
                  <c:v>44245.041666666664</c:v>
                </c:pt>
                <c:pt idx="1317">
                  <c:v>44245.045138888891</c:v>
                </c:pt>
                <c:pt idx="1318">
                  <c:v>44245.048611111109</c:v>
                </c:pt>
                <c:pt idx="1319">
                  <c:v>44245.052083333336</c:v>
                </c:pt>
                <c:pt idx="1320">
                  <c:v>44245.055555555555</c:v>
                </c:pt>
                <c:pt idx="1321">
                  <c:v>44245.059027777781</c:v>
                </c:pt>
                <c:pt idx="1322">
                  <c:v>44245.0625</c:v>
                </c:pt>
                <c:pt idx="1323">
                  <c:v>44245.065972222219</c:v>
                </c:pt>
                <c:pt idx="1324">
                  <c:v>44245.069444444445</c:v>
                </c:pt>
                <c:pt idx="1325">
                  <c:v>44245.072916666664</c:v>
                </c:pt>
                <c:pt idx="1326">
                  <c:v>44245.076388888891</c:v>
                </c:pt>
                <c:pt idx="1327">
                  <c:v>44245.079861111109</c:v>
                </c:pt>
                <c:pt idx="1328">
                  <c:v>44245.083333333336</c:v>
                </c:pt>
                <c:pt idx="1329">
                  <c:v>44245.086805555555</c:v>
                </c:pt>
                <c:pt idx="1330">
                  <c:v>44245.090277777781</c:v>
                </c:pt>
                <c:pt idx="1331">
                  <c:v>44245.09375</c:v>
                </c:pt>
                <c:pt idx="1332">
                  <c:v>44245.097222222219</c:v>
                </c:pt>
                <c:pt idx="1333">
                  <c:v>44245.100694444445</c:v>
                </c:pt>
                <c:pt idx="1334">
                  <c:v>44245.104166666664</c:v>
                </c:pt>
                <c:pt idx="1335">
                  <c:v>44245.107638888891</c:v>
                </c:pt>
                <c:pt idx="1336">
                  <c:v>44245.111111111109</c:v>
                </c:pt>
                <c:pt idx="1337">
                  <c:v>44245.114583333336</c:v>
                </c:pt>
                <c:pt idx="1338">
                  <c:v>44245.118055555555</c:v>
                </c:pt>
                <c:pt idx="1339">
                  <c:v>44245.121527777781</c:v>
                </c:pt>
                <c:pt idx="1340">
                  <c:v>44245.125</c:v>
                </c:pt>
                <c:pt idx="1341">
                  <c:v>44245.128472222219</c:v>
                </c:pt>
                <c:pt idx="1342">
                  <c:v>44245.131944444445</c:v>
                </c:pt>
                <c:pt idx="1343">
                  <c:v>44245.135416666664</c:v>
                </c:pt>
                <c:pt idx="1344">
                  <c:v>44245.138888888891</c:v>
                </c:pt>
                <c:pt idx="1345">
                  <c:v>44245.142361111109</c:v>
                </c:pt>
                <c:pt idx="1346">
                  <c:v>44245.145833333336</c:v>
                </c:pt>
                <c:pt idx="1347">
                  <c:v>44245.149305555555</c:v>
                </c:pt>
                <c:pt idx="1348">
                  <c:v>44245.152777777781</c:v>
                </c:pt>
                <c:pt idx="1349">
                  <c:v>44245.15625</c:v>
                </c:pt>
                <c:pt idx="1350">
                  <c:v>44245.159722222219</c:v>
                </c:pt>
                <c:pt idx="1351">
                  <c:v>44245.163194444445</c:v>
                </c:pt>
                <c:pt idx="1352">
                  <c:v>44245.166666666664</c:v>
                </c:pt>
                <c:pt idx="1353">
                  <c:v>44245.170138888891</c:v>
                </c:pt>
                <c:pt idx="1354">
                  <c:v>44245.173611111109</c:v>
                </c:pt>
                <c:pt idx="1355">
                  <c:v>44245.177083333336</c:v>
                </c:pt>
                <c:pt idx="1356">
                  <c:v>44245.180555555555</c:v>
                </c:pt>
                <c:pt idx="1357">
                  <c:v>44245.184027777781</c:v>
                </c:pt>
                <c:pt idx="1358">
                  <c:v>44245.1875</c:v>
                </c:pt>
                <c:pt idx="1359">
                  <c:v>44245.190972222219</c:v>
                </c:pt>
                <c:pt idx="1360">
                  <c:v>44245.194444444445</c:v>
                </c:pt>
                <c:pt idx="1361">
                  <c:v>44245.197916666664</c:v>
                </c:pt>
                <c:pt idx="1362">
                  <c:v>44245.201388888891</c:v>
                </c:pt>
                <c:pt idx="1363">
                  <c:v>44245.204861111109</c:v>
                </c:pt>
                <c:pt idx="1364">
                  <c:v>44245.208333333336</c:v>
                </c:pt>
                <c:pt idx="1365">
                  <c:v>44245.211805555555</c:v>
                </c:pt>
                <c:pt idx="1366">
                  <c:v>44245.215277777781</c:v>
                </c:pt>
                <c:pt idx="1367">
                  <c:v>44245.21875</c:v>
                </c:pt>
                <c:pt idx="1368">
                  <c:v>44245.222222222219</c:v>
                </c:pt>
                <c:pt idx="1369">
                  <c:v>44245.225694444445</c:v>
                </c:pt>
                <c:pt idx="1370">
                  <c:v>44245.229166666664</c:v>
                </c:pt>
                <c:pt idx="1371">
                  <c:v>44245.232638888891</c:v>
                </c:pt>
                <c:pt idx="1372">
                  <c:v>44245.236111111109</c:v>
                </c:pt>
                <c:pt idx="1373">
                  <c:v>44245.239583333336</c:v>
                </c:pt>
                <c:pt idx="1374">
                  <c:v>44245.243055555555</c:v>
                </c:pt>
                <c:pt idx="1375">
                  <c:v>44245.246527777781</c:v>
                </c:pt>
                <c:pt idx="1376">
                  <c:v>44245.25</c:v>
                </c:pt>
                <c:pt idx="1377">
                  <c:v>44245.253472222219</c:v>
                </c:pt>
                <c:pt idx="1378">
                  <c:v>44245.256944444445</c:v>
                </c:pt>
                <c:pt idx="1379">
                  <c:v>44245.260416666664</c:v>
                </c:pt>
                <c:pt idx="1380">
                  <c:v>44245.263888888891</c:v>
                </c:pt>
                <c:pt idx="1381">
                  <c:v>44245.267361111109</c:v>
                </c:pt>
                <c:pt idx="1382">
                  <c:v>44245.270833333336</c:v>
                </c:pt>
                <c:pt idx="1383">
                  <c:v>44245.274305555555</c:v>
                </c:pt>
                <c:pt idx="1384">
                  <c:v>44245.277777777781</c:v>
                </c:pt>
                <c:pt idx="1385">
                  <c:v>44245.28125</c:v>
                </c:pt>
                <c:pt idx="1386">
                  <c:v>44245.284722222219</c:v>
                </c:pt>
                <c:pt idx="1387">
                  <c:v>44245.288194444445</c:v>
                </c:pt>
                <c:pt idx="1388">
                  <c:v>44245.291666666664</c:v>
                </c:pt>
                <c:pt idx="1389">
                  <c:v>44245.295138888891</c:v>
                </c:pt>
                <c:pt idx="1390">
                  <c:v>44245.298611111109</c:v>
                </c:pt>
                <c:pt idx="1391">
                  <c:v>44245.302083333336</c:v>
                </c:pt>
                <c:pt idx="1392">
                  <c:v>44245.305555555555</c:v>
                </c:pt>
                <c:pt idx="1393">
                  <c:v>44245.309027777781</c:v>
                </c:pt>
                <c:pt idx="1394">
                  <c:v>44245.3125</c:v>
                </c:pt>
                <c:pt idx="1395">
                  <c:v>44245.315972222219</c:v>
                </c:pt>
                <c:pt idx="1396">
                  <c:v>44245.319444444445</c:v>
                </c:pt>
                <c:pt idx="1397">
                  <c:v>44245.322916666664</c:v>
                </c:pt>
                <c:pt idx="1398">
                  <c:v>44245.326388888891</c:v>
                </c:pt>
                <c:pt idx="1399">
                  <c:v>44245.329861111109</c:v>
                </c:pt>
                <c:pt idx="1400">
                  <c:v>44245.333333333336</c:v>
                </c:pt>
                <c:pt idx="1401">
                  <c:v>44245.336805555555</c:v>
                </c:pt>
                <c:pt idx="1402">
                  <c:v>44245.340277777781</c:v>
                </c:pt>
                <c:pt idx="1403">
                  <c:v>44245.34375</c:v>
                </c:pt>
                <c:pt idx="1404">
                  <c:v>44245.347222222219</c:v>
                </c:pt>
                <c:pt idx="1405">
                  <c:v>44245.350694444445</c:v>
                </c:pt>
                <c:pt idx="1406">
                  <c:v>44245.354166666664</c:v>
                </c:pt>
                <c:pt idx="1407">
                  <c:v>44245.357638888891</c:v>
                </c:pt>
                <c:pt idx="1408">
                  <c:v>44245.361111111109</c:v>
                </c:pt>
                <c:pt idx="1409">
                  <c:v>44245.364583333336</c:v>
                </c:pt>
                <c:pt idx="1410">
                  <c:v>44245.368055555555</c:v>
                </c:pt>
                <c:pt idx="1411">
                  <c:v>44245.371527777781</c:v>
                </c:pt>
                <c:pt idx="1412">
                  <c:v>44245.375</c:v>
                </c:pt>
                <c:pt idx="1413">
                  <c:v>44245.378472222219</c:v>
                </c:pt>
                <c:pt idx="1414">
                  <c:v>44245.381944444445</c:v>
                </c:pt>
                <c:pt idx="1415">
                  <c:v>44245.385416666664</c:v>
                </c:pt>
                <c:pt idx="1416">
                  <c:v>44245.388888888891</c:v>
                </c:pt>
                <c:pt idx="1417">
                  <c:v>44245.392361111109</c:v>
                </c:pt>
                <c:pt idx="1418">
                  <c:v>44245.395833333336</c:v>
                </c:pt>
                <c:pt idx="1419">
                  <c:v>44245.399305555555</c:v>
                </c:pt>
                <c:pt idx="1420">
                  <c:v>44245.402777777781</c:v>
                </c:pt>
                <c:pt idx="1421">
                  <c:v>44245.40625</c:v>
                </c:pt>
                <c:pt idx="1422">
                  <c:v>44245.409722222219</c:v>
                </c:pt>
                <c:pt idx="1423">
                  <c:v>44245.413194444445</c:v>
                </c:pt>
                <c:pt idx="1424">
                  <c:v>44245.416666666664</c:v>
                </c:pt>
                <c:pt idx="1425">
                  <c:v>44245.420138888891</c:v>
                </c:pt>
                <c:pt idx="1426">
                  <c:v>44245.423611111109</c:v>
                </c:pt>
                <c:pt idx="1427">
                  <c:v>44245.427083333336</c:v>
                </c:pt>
                <c:pt idx="1428">
                  <c:v>44245.430555555555</c:v>
                </c:pt>
                <c:pt idx="1429">
                  <c:v>44245.434027777781</c:v>
                </c:pt>
                <c:pt idx="1430">
                  <c:v>44245.4375</c:v>
                </c:pt>
                <c:pt idx="1431">
                  <c:v>44245.440972222219</c:v>
                </c:pt>
                <c:pt idx="1432">
                  <c:v>44245.444444444445</c:v>
                </c:pt>
                <c:pt idx="1433">
                  <c:v>44245.447916666664</c:v>
                </c:pt>
                <c:pt idx="1434">
                  <c:v>44245.451388888891</c:v>
                </c:pt>
                <c:pt idx="1435">
                  <c:v>44245.454861111109</c:v>
                </c:pt>
                <c:pt idx="1436">
                  <c:v>44245.458333333336</c:v>
                </c:pt>
                <c:pt idx="1437">
                  <c:v>44245.461805555555</c:v>
                </c:pt>
                <c:pt idx="1438">
                  <c:v>44245.465277777781</c:v>
                </c:pt>
                <c:pt idx="1439">
                  <c:v>44245.46875</c:v>
                </c:pt>
                <c:pt idx="1440">
                  <c:v>44245.472222222219</c:v>
                </c:pt>
                <c:pt idx="1441">
                  <c:v>44245.475694444445</c:v>
                </c:pt>
                <c:pt idx="1442">
                  <c:v>44245.479166666664</c:v>
                </c:pt>
                <c:pt idx="1443">
                  <c:v>44245.482638888891</c:v>
                </c:pt>
                <c:pt idx="1444">
                  <c:v>44245.486111111109</c:v>
                </c:pt>
                <c:pt idx="1445">
                  <c:v>44245.489583333336</c:v>
                </c:pt>
                <c:pt idx="1446">
                  <c:v>44245.493055555555</c:v>
                </c:pt>
                <c:pt idx="1447">
                  <c:v>44245.496527777781</c:v>
                </c:pt>
                <c:pt idx="1448">
                  <c:v>44245.5</c:v>
                </c:pt>
                <c:pt idx="1449">
                  <c:v>44245.503472222219</c:v>
                </c:pt>
                <c:pt idx="1450">
                  <c:v>44245.506944444445</c:v>
                </c:pt>
                <c:pt idx="1451">
                  <c:v>44245.510416666664</c:v>
                </c:pt>
                <c:pt idx="1452">
                  <c:v>44245.513888888891</c:v>
                </c:pt>
                <c:pt idx="1453">
                  <c:v>44245.517361111109</c:v>
                </c:pt>
                <c:pt idx="1454">
                  <c:v>44245.520833333336</c:v>
                </c:pt>
                <c:pt idx="1455">
                  <c:v>44245.524305555555</c:v>
                </c:pt>
                <c:pt idx="1456">
                  <c:v>44245.527777777781</c:v>
                </c:pt>
                <c:pt idx="1457">
                  <c:v>44245.53125</c:v>
                </c:pt>
                <c:pt idx="1458">
                  <c:v>44245.534722222219</c:v>
                </c:pt>
                <c:pt idx="1459">
                  <c:v>44245.538194444445</c:v>
                </c:pt>
                <c:pt idx="1460">
                  <c:v>44245.541666666664</c:v>
                </c:pt>
                <c:pt idx="1461">
                  <c:v>44245.545138888891</c:v>
                </c:pt>
                <c:pt idx="1462">
                  <c:v>44245.548611111109</c:v>
                </c:pt>
                <c:pt idx="1463">
                  <c:v>44245.552083333336</c:v>
                </c:pt>
                <c:pt idx="1464">
                  <c:v>44245.555555555555</c:v>
                </c:pt>
                <c:pt idx="1465">
                  <c:v>44245.559027777781</c:v>
                </c:pt>
                <c:pt idx="1466">
                  <c:v>44245.5625</c:v>
                </c:pt>
                <c:pt idx="1467">
                  <c:v>44245.565972222219</c:v>
                </c:pt>
                <c:pt idx="1468">
                  <c:v>44245.569444444445</c:v>
                </c:pt>
                <c:pt idx="1469">
                  <c:v>44245.572916666664</c:v>
                </c:pt>
                <c:pt idx="1470">
                  <c:v>44245.576388888891</c:v>
                </c:pt>
                <c:pt idx="1471">
                  <c:v>44245.579861111109</c:v>
                </c:pt>
                <c:pt idx="1472">
                  <c:v>44245.583333333336</c:v>
                </c:pt>
                <c:pt idx="1473">
                  <c:v>44245.586805555555</c:v>
                </c:pt>
                <c:pt idx="1474">
                  <c:v>44245.590277777781</c:v>
                </c:pt>
                <c:pt idx="1475">
                  <c:v>44245.59375</c:v>
                </c:pt>
                <c:pt idx="1476">
                  <c:v>44245.597222222219</c:v>
                </c:pt>
                <c:pt idx="1477">
                  <c:v>44245.600694444445</c:v>
                </c:pt>
                <c:pt idx="1478">
                  <c:v>44245.604166666664</c:v>
                </c:pt>
                <c:pt idx="1479">
                  <c:v>44245.607638888891</c:v>
                </c:pt>
                <c:pt idx="1480">
                  <c:v>44245.611111111109</c:v>
                </c:pt>
                <c:pt idx="1481">
                  <c:v>44245.614583333336</c:v>
                </c:pt>
                <c:pt idx="1482">
                  <c:v>44245.618055555555</c:v>
                </c:pt>
                <c:pt idx="1483">
                  <c:v>44245.621527777781</c:v>
                </c:pt>
                <c:pt idx="1484">
                  <c:v>44245.625</c:v>
                </c:pt>
                <c:pt idx="1485">
                  <c:v>44245.628472222219</c:v>
                </c:pt>
                <c:pt idx="1486">
                  <c:v>44245.631944444445</c:v>
                </c:pt>
                <c:pt idx="1487">
                  <c:v>44245.635416666664</c:v>
                </c:pt>
                <c:pt idx="1488">
                  <c:v>44245.638888888891</c:v>
                </c:pt>
                <c:pt idx="1489">
                  <c:v>44245.642361111109</c:v>
                </c:pt>
                <c:pt idx="1490">
                  <c:v>44245.645833333336</c:v>
                </c:pt>
                <c:pt idx="1491">
                  <c:v>44245.649305555555</c:v>
                </c:pt>
                <c:pt idx="1492">
                  <c:v>44245.652777777781</c:v>
                </c:pt>
                <c:pt idx="1493">
                  <c:v>44245.65625</c:v>
                </c:pt>
                <c:pt idx="1494">
                  <c:v>44245.659722222219</c:v>
                </c:pt>
                <c:pt idx="1495">
                  <c:v>44245.663194444445</c:v>
                </c:pt>
                <c:pt idx="1496">
                  <c:v>44245.666666666664</c:v>
                </c:pt>
                <c:pt idx="1497">
                  <c:v>44245.670138888891</c:v>
                </c:pt>
                <c:pt idx="1498">
                  <c:v>44245.673611111109</c:v>
                </c:pt>
                <c:pt idx="1499">
                  <c:v>44245.677083333336</c:v>
                </c:pt>
                <c:pt idx="1500">
                  <c:v>44245.680555555555</c:v>
                </c:pt>
                <c:pt idx="1501">
                  <c:v>44245.684027777781</c:v>
                </c:pt>
                <c:pt idx="1502">
                  <c:v>44245.6875</c:v>
                </c:pt>
                <c:pt idx="1503">
                  <c:v>44245.690972222219</c:v>
                </c:pt>
                <c:pt idx="1504">
                  <c:v>44245.694444444445</c:v>
                </c:pt>
                <c:pt idx="1505">
                  <c:v>44245.697916666664</c:v>
                </c:pt>
                <c:pt idx="1506">
                  <c:v>44245.701388888891</c:v>
                </c:pt>
                <c:pt idx="1507">
                  <c:v>44245.704861111109</c:v>
                </c:pt>
                <c:pt idx="1508">
                  <c:v>44245.708333333336</c:v>
                </c:pt>
                <c:pt idx="1509">
                  <c:v>44245.711805555555</c:v>
                </c:pt>
                <c:pt idx="1510">
                  <c:v>44245.715277777781</c:v>
                </c:pt>
                <c:pt idx="1511">
                  <c:v>44245.71875</c:v>
                </c:pt>
                <c:pt idx="1512">
                  <c:v>44245.722222222219</c:v>
                </c:pt>
                <c:pt idx="1513">
                  <c:v>44245.725694444445</c:v>
                </c:pt>
                <c:pt idx="1514">
                  <c:v>44245.729166666664</c:v>
                </c:pt>
                <c:pt idx="1515">
                  <c:v>44245.732638888891</c:v>
                </c:pt>
                <c:pt idx="1516">
                  <c:v>44245.736111111109</c:v>
                </c:pt>
                <c:pt idx="1517">
                  <c:v>44245.739583333336</c:v>
                </c:pt>
                <c:pt idx="1518">
                  <c:v>44245.743055555555</c:v>
                </c:pt>
                <c:pt idx="1519">
                  <c:v>44245.746527777781</c:v>
                </c:pt>
                <c:pt idx="1520">
                  <c:v>44245.75</c:v>
                </c:pt>
                <c:pt idx="1521">
                  <c:v>44245.753472222219</c:v>
                </c:pt>
                <c:pt idx="1522">
                  <c:v>44245.756944444445</c:v>
                </c:pt>
                <c:pt idx="1523">
                  <c:v>44245.760416666664</c:v>
                </c:pt>
                <c:pt idx="1524">
                  <c:v>44245.763888888891</c:v>
                </c:pt>
                <c:pt idx="1525">
                  <c:v>44245.767361111109</c:v>
                </c:pt>
                <c:pt idx="1526">
                  <c:v>44245.770833333336</c:v>
                </c:pt>
                <c:pt idx="1527">
                  <c:v>44245.774305555555</c:v>
                </c:pt>
                <c:pt idx="1528">
                  <c:v>44245.777777777781</c:v>
                </c:pt>
                <c:pt idx="1529">
                  <c:v>44245.78125</c:v>
                </c:pt>
                <c:pt idx="1530">
                  <c:v>44245.781944444447</c:v>
                </c:pt>
                <c:pt idx="1531">
                  <c:v>44245.784722222219</c:v>
                </c:pt>
                <c:pt idx="1532">
                  <c:v>44245.788194444445</c:v>
                </c:pt>
                <c:pt idx="1533">
                  <c:v>44245.791666666664</c:v>
                </c:pt>
                <c:pt idx="1534">
                  <c:v>44245.795138888891</c:v>
                </c:pt>
                <c:pt idx="1535">
                  <c:v>44245.798611111109</c:v>
                </c:pt>
                <c:pt idx="1536">
                  <c:v>44245.802083333336</c:v>
                </c:pt>
                <c:pt idx="1537">
                  <c:v>44245.805555555555</c:v>
                </c:pt>
                <c:pt idx="1538">
                  <c:v>44245.809027777781</c:v>
                </c:pt>
                <c:pt idx="1539">
                  <c:v>44245.8125</c:v>
                </c:pt>
                <c:pt idx="1540">
                  <c:v>44245.815972222219</c:v>
                </c:pt>
                <c:pt idx="1541">
                  <c:v>44245.819444444445</c:v>
                </c:pt>
                <c:pt idx="1542">
                  <c:v>44245.822916666664</c:v>
                </c:pt>
                <c:pt idx="1543">
                  <c:v>44245.826388888891</c:v>
                </c:pt>
                <c:pt idx="1544">
                  <c:v>44245.829861111109</c:v>
                </c:pt>
                <c:pt idx="1545">
                  <c:v>44245.833333333336</c:v>
                </c:pt>
                <c:pt idx="1546">
                  <c:v>44245.836805555555</c:v>
                </c:pt>
                <c:pt idx="1547">
                  <c:v>44245.840277777781</c:v>
                </c:pt>
                <c:pt idx="1548">
                  <c:v>44245.84375</c:v>
                </c:pt>
                <c:pt idx="1549">
                  <c:v>44245.847222222219</c:v>
                </c:pt>
                <c:pt idx="1550">
                  <c:v>44245.850694444445</c:v>
                </c:pt>
                <c:pt idx="1551">
                  <c:v>44245.854166666664</c:v>
                </c:pt>
                <c:pt idx="1552">
                  <c:v>44245.857638888891</c:v>
                </c:pt>
                <c:pt idx="1553">
                  <c:v>44245.861111111109</c:v>
                </c:pt>
                <c:pt idx="1554">
                  <c:v>44245.864583333336</c:v>
                </c:pt>
                <c:pt idx="1555">
                  <c:v>44245.868055555555</c:v>
                </c:pt>
                <c:pt idx="1556">
                  <c:v>44245.871527777781</c:v>
                </c:pt>
                <c:pt idx="1557">
                  <c:v>44245.875</c:v>
                </c:pt>
                <c:pt idx="1558">
                  <c:v>44245.878472222219</c:v>
                </c:pt>
                <c:pt idx="1559">
                  <c:v>44245.881944444445</c:v>
                </c:pt>
                <c:pt idx="1560">
                  <c:v>44245.885416666664</c:v>
                </c:pt>
                <c:pt idx="1561">
                  <c:v>44245.888888888891</c:v>
                </c:pt>
                <c:pt idx="1562">
                  <c:v>44245.892361111109</c:v>
                </c:pt>
                <c:pt idx="1563">
                  <c:v>44245.895833333336</c:v>
                </c:pt>
                <c:pt idx="1564">
                  <c:v>44245.899305555555</c:v>
                </c:pt>
                <c:pt idx="1565">
                  <c:v>44245.902777777781</c:v>
                </c:pt>
                <c:pt idx="1566">
                  <c:v>44245.90625</c:v>
                </c:pt>
                <c:pt idx="1567">
                  <c:v>44245.909722222219</c:v>
                </c:pt>
                <c:pt idx="1568">
                  <c:v>44245.913194444445</c:v>
                </c:pt>
                <c:pt idx="1569">
                  <c:v>44245.916666666664</c:v>
                </c:pt>
                <c:pt idx="1570">
                  <c:v>44245.920138888891</c:v>
                </c:pt>
                <c:pt idx="1571">
                  <c:v>44245.923611111109</c:v>
                </c:pt>
                <c:pt idx="1572">
                  <c:v>44245.927083333336</c:v>
                </c:pt>
                <c:pt idx="1573">
                  <c:v>44245.930555555555</c:v>
                </c:pt>
                <c:pt idx="1574">
                  <c:v>44245.934027777781</c:v>
                </c:pt>
                <c:pt idx="1575">
                  <c:v>44245.9375</c:v>
                </c:pt>
                <c:pt idx="1576">
                  <c:v>44245.940972222219</c:v>
                </c:pt>
                <c:pt idx="1577">
                  <c:v>44245.944444444445</c:v>
                </c:pt>
                <c:pt idx="1578">
                  <c:v>44245.947916666664</c:v>
                </c:pt>
                <c:pt idx="1579">
                  <c:v>44245.951388888891</c:v>
                </c:pt>
                <c:pt idx="1580">
                  <c:v>44245.954861111109</c:v>
                </c:pt>
                <c:pt idx="1581">
                  <c:v>44245.958333333336</c:v>
                </c:pt>
                <c:pt idx="1582">
                  <c:v>44245.961805555555</c:v>
                </c:pt>
                <c:pt idx="1583">
                  <c:v>44245.965277777781</c:v>
                </c:pt>
                <c:pt idx="1584">
                  <c:v>44245.96875</c:v>
                </c:pt>
                <c:pt idx="1585">
                  <c:v>44245.972222222219</c:v>
                </c:pt>
                <c:pt idx="1586">
                  <c:v>44245.975694444445</c:v>
                </c:pt>
                <c:pt idx="1587">
                  <c:v>44245.979166666664</c:v>
                </c:pt>
                <c:pt idx="1588">
                  <c:v>44245.982638888891</c:v>
                </c:pt>
                <c:pt idx="1589">
                  <c:v>44245.986111111109</c:v>
                </c:pt>
                <c:pt idx="1590">
                  <c:v>44245.989583333336</c:v>
                </c:pt>
                <c:pt idx="1591">
                  <c:v>44245.993055555555</c:v>
                </c:pt>
                <c:pt idx="1592">
                  <c:v>44245.996527777781</c:v>
                </c:pt>
                <c:pt idx="1593">
                  <c:v>44246</c:v>
                </c:pt>
                <c:pt idx="1594">
                  <c:v>44246.003472222219</c:v>
                </c:pt>
                <c:pt idx="1595">
                  <c:v>44246.006944444445</c:v>
                </c:pt>
                <c:pt idx="1596">
                  <c:v>44246.010416666664</c:v>
                </c:pt>
                <c:pt idx="1597">
                  <c:v>44246.013888888891</c:v>
                </c:pt>
                <c:pt idx="1598">
                  <c:v>44246.017361111109</c:v>
                </c:pt>
                <c:pt idx="1599">
                  <c:v>44246.020833333336</c:v>
                </c:pt>
                <c:pt idx="1600">
                  <c:v>44246.024305555555</c:v>
                </c:pt>
                <c:pt idx="1601">
                  <c:v>44246.027777777781</c:v>
                </c:pt>
                <c:pt idx="1602">
                  <c:v>44246.03125</c:v>
                </c:pt>
                <c:pt idx="1603">
                  <c:v>44246.034722222219</c:v>
                </c:pt>
                <c:pt idx="1604">
                  <c:v>44246.038194444445</c:v>
                </c:pt>
                <c:pt idx="1605">
                  <c:v>44246.041666666664</c:v>
                </c:pt>
                <c:pt idx="1606">
                  <c:v>44246.045138888891</c:v>
                </c:pt>
                <c:pt idx="1607">
                  <c:v>44246.048611111109</c:v>
                </c:pt>
                <c:pt idx="1608">
                  <c:v>44246.052083333336</c:v>
                </c:pt>
                <c:pt idx="1609">
                  <c:v>44246.055555555555</c:v>
                </c:pt>
                <c:pt idx="1610">
                  <c:v>44246.059027777781</c:v>
                </c:pt>
                <c:pt idx="1611">
                  <c:v>44246.0625</c:v>
                </c:pt>
                <c:pt idx="1612">
                  <c:v>44246.065972222219</c:v>
                </c:pt>
                <c:pt idx="1613">
                  <c:v>44246.069444444445</c:v>
                </c:pt>
                <c:pt idx="1614">
                  <c:v>44246.072916666664</c:v>
                </c:pt>
                <c:pt idx="1615">
                  <c:v>44246.076388888891</c:v>
                </c:pt>
                <c:pt idx="1616">
                  <c:v>44246.079861111109</c:v>
                </c:pt>
                <c:pt idx="1617">
                  <c:v>44246.083333333336</c:v>
                </c:pt>
                <c:pt idx="1618">
                  <c:v>44246.086805555555</c:v>
                </c:pt>
                <c:pt idx="1619">
                  <c:v>44246.090277777781</c:v>
                </c:pt>
                <c:pt idx="1620">
                  <c:v>44246.09375</c:v>
                </c:pt>
                <c:pt idx="1621">
                  <c:v>44246.097222222219</c:v>
                </c:pt>
                <c:pt idx="1622">
                  <c:v>44246.100694444445</c:v>
                </c:pt>
                <c:pt idx="1623">
                  <c:v>44246.104166666664</c:v>
                </c:pt>
                <c:pt idx="1624">
                  <c:v>44246.107638888891</c:v>
                </c:pt>
                <c:pt idx="1625">
                  <c:v>44246.111111111109</c:v>
                </c:pt>
                <c:pt idx="1626">
                  <c:v>44246.114583333336</c:v>
                </c:pt>
                <c:pt idx="1627">
                  <c:v>44246.118055555555</c:v>
                </c:pt>
                <c:pt idx="1628">
                  <c:v>44246.121527777781</c:v>
                </c:pt>
                <c:pt idx="1629">
                  <c:v>44246.123611111114</c:v>
                </c:pt>
                <c:pt idx="1630">
                  <c:v>44246.125</c:v>
                </c:pt>
                <c:pt idx="1631">
                  <c:v>44246.128472222219</c:v>
                </c:pt>
                <c:pt idx="1632">
                  <c:v>44246.131944444445</c:v>
                </c:pt>
                <c:pt idx="1633">
                  <c:v>44246.135416666664</c:v>
                </c:pt>
                <c:pt idx="1634">
                  <c:v>44246.138888888891</c:v>
                </c:pt>
                <c:pt idx="1635">
                  <c:v>44246.142361111109</c:v>
                </c:pt>
                <c:pt idx="1636">
                  <c:v>44246.145833333336</c:v>
                </c:pt>
                <c:pt idx="1637">
                  <c:v>44246.149305555555</c:v>
                </c:pt>
                <c:pt idx="1638">
                  <c:v>44246.152777777781</c:v>
                </c:pt>
                <c:pt idx="1639">
                  <c:v>44246.15625</c:v>
                </c:pt>
                <c:pt idx="1640">
                  <c:v>44246.159722222219</c:v>
                </c:pt>
                <c:pt idx="1641">
                  <c:v>44246.163194444445</c:v>
                </c:pt>
                <c:pt idx="1642">
                  <c:v>44246.166666666664</c:v>
                </c:pt>
                <c:pt idx="1643">
                  <c:v>44246.170138888891</c:v>
                </c:pt>
                <c:pt idx="1644">
                  <c:v>44246.173611111109</c:v>
                </c:pt>
                <c:pt idx="1645">
                  <c:v>44246.177083333336</c:v>
                </c:pt>
                <c:pt idx="1646">
                  <c:v>44246.180555555555</c:v>
                </c:pt>
                <c:pt idx="1647">
                  <c:v>44246.184027777781</c:v>
                </c:pt>
                <c:pt idx="1648">
                  <c:v>44246.1875</c:v>
                </c:pt>
                <c:pt idx="1649">
                  <c:v>44246.190972222219</c:v>
                </c:pt>
                <c:pt idx="1650">
                  <c:v>44246.194444444445</c:v>
                </c:pt>
                <c:pt idx="1651">
                  <c:v>44246.197916666664</c:v>
                </c:pt>
                <c:pt idx="1652">
                  <c:v>44246.201388888891</c:v>
                </c:pt>
                <c:pt idx="1653">
                  <c:v>44246.204861111109</c:v>
                </c:pt>
                <c:pt idx="1654">
                  <c:v>44246.208333333336</c:v>
                </c:pt>
                <c:pt idx="1655">
                  <c:v>44246.211805555555</c:v>
                </c:pt>
                <c:pt idx="1656">
                  <c:v>44246.215277777781</c:v>
                </c:pt>
                <c:pt idx="1657">
                  <c:v>44246.21875</c:v>
                </c:pt>
                <c:pt idx="1658">
                  <c:v>44246.222222222219</c:v>
                </c:pt>
                <c:pt idx="1659">
                  <c:v>44246.225694444445</c:v>
                </c:pt>
                <c:pt idx="1660">
                  <c:v>44246.229166666664</c:v>
                </c:pt>
                <c:pt idx="1661">
                  <c:v>44246.232638888891</c:v>
                </c:pt>
                <c:pt idx="1662">
                  <c:v>44246.236111111109</c:v>
                </c:pt>
                <c:pt idx="1663">
                  <c:v>44246.239583333336</c:v>
                </c:pt>
                <c:pt idx="1664">
                  <c:v>44246.243055555555</c:v>
                </c:pt>
                <c:pt idx="1665">
                  <c:v>44246.246527777781</c:v>
                </c:pt>
                <c:pt idx="1666">
                  <c:v>44246.25</c:v>
                </c:pt>
                <c:pt idx="1667">
                  <c:v>44246.253472222219</c:v>
                </c:pt>
                <c:pt idx="1668">
                  <c:v>44246.256944444445</c:v>
                </c:pt>
                <c:pt idx="1669">
                  <c:v>44246.260416666664</c:v>
                </c:pt>
                <c:pt idx="1670">
                  <c:v>44246.263888888891</c:v>
                </c:pt>
                <c:pt idx="1671">
                  <c:v>44246.267361111109</c:v>
                </c:pt>
                <c:pt idx="1672">
                  <c:v>44246.270833333336</c:v>
                </c:pt>
                <c:pt idx="1673">
                  <c:v>44246.274305555555</c:v>
                </c:pt>
                <c:pt idx="1674">
                  <c:v>44246.277777777781</c:v>
                </c:pt>
                <c:pt idx="1675">
                  <c:v>44246.28125</c:v>
                </c:pt>
                <c:pt idx="1676">
                  <c:v>44246.284722222219</c:v>
                </c:pt>
                <c:pt idx="1677">
                  <c:v>44246.288194444445</c:v>
                </c:pt>
                <c:pt idx="1678">
                  <c:v>44246.291666666664</c:v>
                </c:pt>
                <c:pt idx="1679">
                  <c:v>44246.295138888891</c:v>
                </c:pt>
                <c:pt idx="1680">
                  <c:v>44246.298611111109</c:v>
                </c:pt>
                <c:pt idx="1681">
                  <c:v>44246.302083333336</c:v>
                </c:pt>
                <c:pt idx="1682">
                  <c:v>44246.305555555555</c:v>
                </c:pt>
                <c:pt idx="1683">
                  <c:v>44246.309027777781</c:v>
                </c:pt>
                <c:pt idx="1684">
                  <c:v>44246.3125</c:v>
                </c:pt>
                <c:pt idx="1685">
                  <c:v>44246.315972222219</c:v>
                </c:pt>
                <c:pt idx="1686">
                  <c:v>44246.319444444445</c:v>
                </c:pt>
                <c:pt idx="1687">
                  <c:v>44246.322916666664</c:v>
                </c:pt>
                <c:pt idx="1688">
                  <c:v>44246.326388888891</c:v>
                </c:pt>
                <c:pt idx="1689">
                  <c:v>44246.329861111109</c:v>
                </c:pt>
                <c:pt idx="1690">
                  <c:v>44246.333333333336</c:v>
                </c:pt>
                <c:pt idx="1691">
                  <c:v>44246.336805555555</c:v>
                </c:pt>
                <c:pt idx="1692">
                  <c:v>44246.340277777781</c:v>
                </c:pt>
                <c:pt idx="1693">
                  <c:v>44246.34375</c:v>
                </c:pt>
                <c:pt idx="1694">
                  <c:v>44246.347222222219</c:v>
                </c:pt>
                <c:pt idx="1695">
                  <c:v>44246.350694444445</c:v>
                </c:pt>
                <c:pt idx="1696">
                  <c:v>44246.354166666664</c:v>
                </c:pt>
                <c:pt idx="1697">
                  <c:v>44246.357638888891</c:v>
                </c:pt>
                <c:pt idx="1698">
                  <c:v>44246.361111111109</c:v>
                </c:pt>
                <c:pt idx="1699">
                  <c:v>44246.364583333336</c:v>
                </c:pt>
                <c:pt idx="1700">
                  <c:v>44246.368055555555</c:v>
                </c:pt>
                <c:pt idx="1701">
                  <c:v>44246.371527777781</c:v>
                </c:pt>
                <c:pt idx="1702">
                  <c:v>44246.375</c:v>
                </c:pt>
                <c:pt idx="1703">
                  <c:v>44246.378472222219</c:v>
                </c:pt>
                <c:pt idx="1704">
                  <c:v>44246.381944444445</c:v>
                </c:pt>
                <c:pt idx="1705">
                  <c:v>44246.385416666664</c:v>
                </c:pt>
                <c:pt idx="1706">
                  <c:v>44246.388888888891</c:v>
                </c:pt>
                <c:pt idx="1707">
                  <c:v>44246.392361111109</c:v>
                </c:pt>
                <c:pt idx="1708">
                  <c:v>44246.395833333336</c:v>
                </c:pt>
                <c:pt idx="1709">
                  <c:v>44246.399305555555</c:v>
                </c:pt>
                <c:pt idx="1710">
                  <c:v>44246.402777777781</c:v>
                </c:pt>
                <c:pt idx="1711">
                  <c:v>44246.40625</c:v>
                </c:pt>
                <c:pt idx="1712">
                  <c:v>44246.409722222219</c:v>
                </c:pt>
                <c:pt idx="1713">
                  <c:v>44246.413194444445</c:v>
                </c:pt>
                <c:pt idx="1714">
                  <c:v>44246.416666666664</c:v>
                </c:pt>
                <c:pt idx="1715">
                  <c:v>44246.420138888891</c:v>
                </c:pt>
                <c:pt idx="1716">
                  <c:v>44246.423611111109</c:v>
                </c:pt>
                <c:pt idx="1717">
                  <c:v>44246.427083333336</c:v>
                </c:pt>
                <c:pt idx="1718">
                  <c:v>44246.430555555555</c:v>
                </c:pt>
                <c:pt idx="1719">
                  <c:v>44246.434027777781</c:v>
                </c:pt>
                <c:pt idx="1720">
                  <c:v>44246.4375</c:v>
                </c:pt>
                <c:pt idx="1721">
                  <c:v>44246.440972222219</c:v>
                </c:pt>
                <c:pt idx="1722">
                  <c:v>44246.444444444445</c:v>
                </c:pt>
                <c:pt idx="1723">
                  <c:v>44246.447916666664</c:v>
                </c:pt>
                <c:pt idx="1724">
                  <c:v>44246.451388888891</c:v>
                </c:pt>
                <c:pt idx="1725">
                  <c:v>44246.454861111109</c:v>
                </c:pt>
                <c:pt idx="1726">
                  <c:v>44246.458333333336</c:v>
                </c:pt>
                <c:pt idx="1727">
                  <c:v>44246.461805555555</c:v>
                </c:pt>
                <c:pt idx="1728">
                  <c:v>44246.465277777781</c:v>
                </c:pt>
                <c:pt idx="1729">
                  <c:v>44246.46875</c:v>
                </c:pt>
                <c:pt idx="1730">
                  <c:v>44246.472222222219</c:v>
                </c:pt>
                <c:pt idx="1731">
                  <c:v>44246.475694444445</c:v>
                </c:pt>
                <c:pt idx="1732">
                  <c:v>44246.479166666664</c:v>
                </c:pt>
                <c:pt idx="1733">
                  <c:v>44246.482638888891</c:v>
                </c:pt>
                <c:pt idx="1734">
                  <c:v>44246.486111111109</c:v>
                </c:pt>
                <c:pt idx="1735">
                  <c:v>44246.489583333336</c:v>
                </c:pt>
                <c:pt idx="1736">
                  <c:v>44246.493055555555</c:v>
                </c:pt>
                <c:pt idx="1737">
                  <c:v>44246.496527777781</c:v>
                </c:pt>
                <c:pt idx="1738">
                  <c:v>44246.5</c:v>
                </c:pt>
                <c:pt idx="1739">
                  <c:v>44246.503472222219</c:v>
                </c:pt>
                <c:pt idx="1740">
                  <c:v>44246.506944444445</c:v>
                </c:pt>
                <c:pt idx="1741">
                  <c:v>44246.510416666664</c:v>
                </c:pt>
                <c:pt idx="1742">
                  <c:v>44246.513888888891</c:v>
                </c:pt>
                <c:pt idx="1743">
                  <c:v>44246.517361111109</c:v>
                </c:pt>
                <c:pt idx="1744">
                  <c:v>44246.520833333336</c:v>
                </c:pt>
                <c:pt idx="1745">
                  <c:v>44246.524305555555</c:v>
                </c:pt>
                <c:pt idx="1746">
                  <c:v>44246.527777777781</c:v>
                </c:pt>
                <c:pt idx="1747">
                  <c:v>44246.53125</c:v>
                </c:pt>
                <c:pt idx="1748">
                  <c:v>44246.534722222219</c:v>
                </c:pt>
                <c:pt idx="1749">
                  <c:v>44246.538194444445</c:v>
                </c:pt>
                <c:pt idx="1750">
                  <c:v>44246.541666666664</c:v>
                </c:pt>
                <c:pt idx="1751">
                  <c:v>44246.545138888891</c:v>
                </c:pt>
                <c:pt idx="1752">
                  <c:v>44246.548611111109</c:v>
                </c:pt>
                <c:pt idx="1753">
                  <c:v>44246.552083333336</c:v>
                </c:pt>
                <c:pt idx="1754">
                  <c:v>44246.555555555555</c:v>
                </c:pt>
                <c:pt idx="1755">
                  <c:v>44246.559027777781</c:v>
                </c:pt>
                <c:pt idx="1756">
                  <c:v>44246.5625</c:v>
                </c:pt>
                <c:pt idx="1757">
                  <c:v>44246.565972222219</c:v>
                </c:pt>
                <c:pt idx="1758">
                  <c:v>44246.569444444445</c:v>
                </c:pt>
                <c:pt idx="1759">
                  <c:v>44246.572916666664</c:v>
                </c:pt>
                <c:pt idx="1760">
                  <c:v>44246.576388888891</c:v>
                </c:pt>
                <c:pt idx="1761">
                  <c:v>44246.579861111109</c:v>
                </c:pt>
                <c:pt idx="1762">
                  <c:v>44246.583333333336</c:v>
                </c:pt>
                <c:pt idx="1763">
                  <c:v>44246.586805555555</c:v>
                </c:pt>
                <c:pt idx="1764">
                  <c:v>44246.590277777781</c:v>
                </c:pt>
                <c:pt idx="1765">
                  <c:v>44246.59375</c:v>
                </c:pt>
                <c:pt idx="1766">
                  <c:v>44246.597222222219</c:v>
                </c:pt>
                <c:pt idx="1767">
                  <c:v>44246.600694444445</c:v>
                </c:pt>
                <c:pt idx="1768">
                  <c:v>44246.604166666664</c:v>
                </c:pt>
                <c:pt idx="1769">
                  <c:v>44246.607638888891</c:v>
                </c:pt>
                <c:pt idx="1770">
                  <c:v>44246.611111111109</c:v>
                </c:pt>
                <c:pt idx="1771">
                  <c:v>44246.614583333336</c:v>
                </c:pt>
                <c:pt idx="1772">
                  <c:v>44246.618055555555</c:v>
                </c:pt>
                <c:pt idx="1773">
                  <c:v>44246.621527777781</c:v>
                </c:pt>
                <c:pt idx="1774">
                  <c:v>44246.625</c:v>
                </c:pt>
                <c:pt idx="1775">
                  <c:v>44246.628472222219</c:v>
                </c:pt>
                <c:pt idx="1776">
                  <c:v>44246.631944444445</c:v>
                </c:pt>
                <c:pt idx="1777">
                  <c:v>44246.635416666664</c:v>
                </c:pt>
                <c:pt idx="1778">
                  <c:v>44246.638888888891</c:v>
                </c:pt>
                <c:pt idx="1779">
                  <c:v>44246.642361111109</c:v>
                </c:pt>
                <c:pt idx="1780">
                  <c:v>44246.645833333336</c:v>
                </c:pt>
                <c:pt idx="1781">
                  <c:v>44246.649305555555</c:v>
                </c:pt>
                <c:pt idx="1782">
                  <c:v>44246.652777777781</c:v>
                </c:pt>
                <c:pt idx="1783">
                  <c:v>44246.65625</c:v>
                </c:pt>
                <c:pt idx="1784">
                  <c:v>44246.659722222219</c:v>
                </c:pt>
                <c:pt idx="1785">
                  <c:v>44246.663194444445</c:v>
                </c:pt>
                <c:pt idx="1786">
                  <c:v>44246.666666666664</c:v>
                </c:pt>
                <c:pt idx="1787">
                  <c:v>44246.670138888891</c:v>
                </c:pt>
                <c:pt idx="1788">
                  <c:v>44246.673611111109</c:v>
                </c:pt>
                <c:pt idx="1789">
                  <c:v>44246.677083333336</c:v>
                </c:pt>
                <c:pt idx="1790">
                  <c:v>44246.680555555555</c:v>
                </c:pt>
                <c:pt idx="1791">
                  <c:v>44246.684027777781</c:v>
                </c:pt>
                <c:pt idx="1792">
                  <c:v>44246.6875</c:v>
                </c:pt>
                <c:pt idx="1793">
                  <c:v>44246.690972222219</c:v>
                </c:pt>
                <c:pt idx="1794">
                  <c:v>44246.694444444445</c:v>
                </c:pt>
                <c:pt idx="1795">
                  <c:v>44246.697916666664</c:v>
                </c:pt>
                <c:pt idx="1796">
                  <c:v>44246.701388888891</c:v>
                </c:pt>
                <c:pt idx="1797">
                  <c:v>44246.704861111109</c:v>
                </c:pt>
                <c:pt idx="1798">
                  <c:v>44246.708333333336</c:v>
                </c:pt>
                <c:pt idx="1799">
                  <c:v>44246.711805555555</c:v>
                </c:pt>
                <c:pt idx="1800">
                  <c:v>44246.715277777781</c:v>
                </c:pt>
                <c:pt idx="1801">
                  <c:v>44246.71875</c:v>
                </c:pt>
                <c:pt idx="1802">
                  <c:v>44246.722222222219</c:v>
                </c:pt>
                <c:pt idx="1803">
                  <c:v>44246.725694444445</c:v>
                </c:pt>
                <c:pt idx="1804">
                  <c:v>44246.729166666664</c:v>
                </c:pt>
                <c:pt idx="1805">
                  <c:v>44246.732638888891</c:v>
                </c:pt>
                <c:pt idx="1806">
                  <c:v>44246.736111111109</c:v>
                </c:pt>
                <c:pt idx="1807">
                  <c:v>44246.739583333336</c:v>
                </c:pt>
                <c:pt idx="1808">
                  <c:v>44246.743055555555</c:v>
                </c:pt>
                <c:pt idx="1809">
                  <c:v>44246.746527777781</c:v>
                </c:pt>
                <c:pt idx="1810">
                  <c:v>44246.75</c:v>
                </c:pt>
                <c:pt idx="1811">
                  <c:v>44246.753472222219</c:v>
                </c:pt>
                <c:pt idx="1812">
                  <c:v>44246.756944444445</c:v>
                </c:pt>
                <c:pt idx="1813">
                  <c:v>44246.760416666664</c:v>
                </c:pt>
                <c:pt idx="1814">
                  <c:v>44246.763888888891</c:v>
                </c:pt>
                <c:pt idx="1815">
                  <c:v>44246.767361111109</c:v>
                </c:pt>
                <c:pt idx="1816">
                  <c:v>44246.770833333336</c:v>
                </c:pt>
                <c:pt idx="1817">
                  <c:v>44246.774305555555</c:v>
                </c:pt>
                <c:pt idx="1818">
                  <c:v>44246.777777777781</c:v>
                </c:pt>
                <c:pt idx="1819">
                  <c:v>44246.78125</c:v>
                </c:pt>
                <c:pt idx="1820">
                  <c:v>44246.784722222219</c:v>
                </c:pt>
                <c:pt idx="1821">
                  <c:v>44246.788194444445</c:v>
                </c:pt>
                <c:pt idx="1822">
                  <c:v>44246.791666666664</c:v>
                </c:pt>
                <c:pt idx="1823">
                  <c:v>44246.795138888891</c:v>
                </c:pt>
                <c:pt idx="1824">
                  <c:v>44246.798611111109</c:v>
                </c:pt>
                <c:pt idx="1825">
                  <c:v>44246.802083333336</c:v>
                </c:pt>
                <c:pt idx="1826">
                  <c:v>44246.805555555555</c:v>
                </c:pt>
                <c:pt idx="1827">
                  <c:v>44246.809027777781</c:v>
                </c:pt>
                <c:pt idx="1828">
                  <c:v>44246.8125</c:v>
                </c:pt>
                <c:pt idx="1829">
                  <c:v>44246.813194444447</c:v>
                </c:pt>
                <c:pt idx="1830">
                  <c:v>44246.815972222219</c:v>
                </c:pt>
                <c:pt idx="1831">
                  <c:v>44246.819444444445</c:v>
                </c:pt>
                <c:pt idx="1832">
                  <c:v>44246.822916666664</c:v>
                </c:pt>
                <c:pt idx="1833">
                  <c:v>44246.826388888891</c:v>
                </c:pt>
                <c:pt idx="1834">
                  <c:v>44246.829861111109</c:v>
                </c:pt>
                <c:pt idx="1835">
                  <c:v>44246.833333333336</c:v>
                </c:pt>
                <c:pt idx="1836">
                  <c:v>44246.836805555555</c:v>
                </c:pt>
                <c:pt idx="1837">
                  <c:v>44246.840277777781</c:v>
                </c:pt>
                <c:pt idx="1838">
                  <c:v>44246.84375</c:v>
                </c:pt>
                <c:pt idx="1839">
                  <c:v>44246.847222222219</c:v>
                </c:pt>
                <c:pt idx="1840">
                  <c:v>44246.850694444445</c:v>
                </c:pt>
                <c:pt idx="1841">
                  <c:v>44246.854166666664</c:v>
                </c:pt>
                <c:pt idx="1842">
                  <c:v>44246.857638888891</c:v>
                </c:pt>
                <c:pt idx="1843">
                  <c:v>44246.861111111109</c:v>
                </c:pt>
                <c:pt idx="1844">
                  <c:v>44246.864583333336</c:v>
                </c:pt>
                <c:pt idx="1845">
                  <c:v>44246.868055555555</c:v>
                </c:pt>
                <c:pt idx="1846">
                  <c:v>44246.871527777781</c:v>
                </c:pt>
                <c:pt idx="1847">
                  <c:v>44246.875</c:v>
                </c:pt>
                <c:pt idx="1848">
                  <c:v>44246.878472222219</c:v>
                </c:pt>
                <c:pt idx="1849">
                  <c:v>44246.881944444445</c:v>
                </c:pt>
                <c:pt idx="1850">
                  <c:v>44246.885416666664</c:v>
                </c:pt>
                <c:pt idx="1851">
                  <c:v>44246.888888888891</c:v>
                </c:pt>
                <c:pt idx="1852">
                  <c:v>44246.892361111109</c:v>
                </c:pt>
                <c:pt idx="1853">
                  <c:v>44246.895833333336</c:v>
                </c:pt>
                <c:pt idx="1854">
                  <c:v>44246.899305555555</c:v>
                </c:pt>
                <c:pt idx="1855">
                  <c:v>44246.902777777781</c:v>
                </c:pt>
                <c:pt idx="1856">
                  <c:v>44246.90625</c:v>
                </c:pt>
                <c:pt idx="1857">
                  <c:v>44246.909722222219</c:v>
                </c:pt>
                <c:pt idx="1858">
                  <c:v>44246.913194444445</c:v>
                </c:pt>
                <c:pt idx="1859">
                  <c:v>44246.916666666664</c:v>
                </c:pt>
                <c:pt idx="1860">
                  <c:v>44246.920138888891</c:v>
                </c:pt>
                <c:pt idx="1861">
                  <c:v>44246.923611111109</c:v>
                </c:pt>
                <c:pt idx="1862">
                  <c:v>44246.927083333336</c:v>
                </c:pt>
                <c:pt idx="1863">
                  <c:v>44246.930555555555</c:v>
                </c:pt>
                <c:pt idx="1864">
                  <c:v>44246.934027777781</c:v>
                </c:pt>
                <c:pt idx="1865">
                  <c:v>44246.9375</c:v>
                </c:pt>
                <c:pt idx="1866">
                  <c:v>44246.940972222219</c:v>
                </c:pt>
                <c:pt idx="1867">
                  <c:v>44246.944444444445</c:v>
                </c:pt>
                <c:pt idx="1868">
                  <c:v>44246.947916666664</c:v>
                </c:pt>
                <c:pt idx="1869">
                  <c:v>44246.951388888891</c:v>
                </c:pt>
                <c:pt idx="1870">
                  <c:v>44246.954861111109</c:v>
                </c:pt>
                <c:pt idx="1871">
                  <c:v>44246.958333333336</c:v>
                </c:pt>
                <c:pt idx="1872">
                  <c:v>44246.961805555555</c:v>
                </c:pt>
                <c:pt idx="1873">
                  <c:v>44246.965277777781</c:v>
                </c:pt>
                <c:pt idx="1874">
                  <c:v>44246.96875</c:v>
                </c:pt>
                <c:pt idx="1875">
                  <c:v>44246.972222222219</c:v>
                </c:pt>
                <c:pt idx="1876">
                  <c:v>44246.975694444445</c:v>
                </c:pt>
                <c:pt idx="1877">
                  <c:v>44246.979166666664</c:v>
                </c:pt>
                <c:pt idx="1878">
                  <c:v>44246.982638888891</c:v>
                </c:pt>
                <c:pt idx="1879">
                  <c:v>44246.986111111109</c:v>
                </c:pt>
                <c:pt idx="1880">
                  <c:v>44246.989583333336</c:v>
                </c:pt>
                <c:pt idx="1881">
                  <c:v>44246.993055555555</c:v>
                </c:pt>
                <c:pt idx="1882">
                  <c:v>44246.996527777781</c:v>
                </c:pt>
              </c:numCache>
            </c:numRef>
          </c:xVal>
          <c:yVal>
            <c:numRef>
              <c:f>Lines!$C$2:$C$1884</c:f>
              <c:numCache>
                <c:formatCode>General</c:formatCode>
                <c:ptCount val="1883"/>
                <c:pt idx="0">
                  <c:v>10541.508789</c:v>
                </c:pt>
                <c:pt idx="1">
                  <c:v>10622.378906</c:v>
                </c:pt>
                <c:pt idx="2">
                  <c:v>10571.173828000001</c:v>
                </c:pt>
                <c:pt idx="3">
                  <c:v>10759.547852</c:v>
                </c:pt>
                <c:pt idx="4">
                  <c:v>10988.865234000001</c:v>
                </c:pt>
                <c:pt idx="5">
                  <c:v>10730.001953000001</c:v>
                </c:pt>
                <c:pt idx="6">
                  <c:v>11368.379883</c:v>
                </c:pt>
                <c:pt idx="7">
                  <c:v>11134.518555000001</c:v>
                </c:pt>
                <c:pt idx="8">
                  <c:v>11357.189453000001</c:v>
                </c:pt>
                <c:pt idx="9">
                  <c:v>11514.955078000001</c:v>
                </c:pt>
                <c:pt idx="10">
                  <c:v>11464.131836</c:v>
                </c:pt>
                <c:pt idx="11">
                  <c:v>11490.638671999999</c:v>
                </c:pt>
                <c:pt idx="12">
                  <c:v>11718.125</c:v>
                </c:pt>
                <c:pt idx="13">
                  <c:v>11939.641602</c:v>
                </c:pt>
                <c:pt idx="14">
                  <c:v>12189.6875</c:v>
                </c:pt>
                <c:pt idx="15">
                  <c:v>12154.389648</c:v>
                </c:pt>
                <c:pt idx="16">
                  <c:v>11683.491211</c:v>
                </c:pt>
                <c:pt idx="17">
                  <c:v>11807.548828000001</c:v>
                </c:pt>
                <c:pt idx="18">
                  <c:v>12239.232421999999</c:v>
                </c:pt>
                <c:pt idx="19">
                  <c:v>12334.249023</c:v>
                </c:pt>
                <c:pt idx="20">
                  <c:v>12722.738281</c:v>
                </c:pt>
                <c:pt idx="21">
                  <c:v>12751.002930000001</c:v>
                </c:pt>
                <c:pt idx="22">
                  <c:v>12847.916015999999</c:v>
                </c:pt>
                <c:pt idx="23">
                  <c:v>12771.240234000001</c:v>
                </c:pt>
                <c:pt idx="24">
                  <c:v>13109.738281</c:v>
                </c:pt>
                <c:pt idx="25">
                  <c:v>13181.720703000001</c:v>
                </c:pt>
                <c:pt idx="26">
                  <c:v>13147.048828000001</c:v>
                </c:pt>
                <c:pt idx="27">
                  <c:v>12931.481444999999</c:v>
                </c:pt>
                <c:pt idx="28">
                  <c:v>12930.372069999999</c:v>
                </c:pt>
                <c:pt idx="29">
                  <c:v>12984.118164</c:v>
                </c:pt>
                <c:pt idx="30">
                  <c:v>13096.724609000001</c:v>
                </c:pt>
                <c:pt idx="31">
                  <c:v>12949.972656</c:v>
                </c:pt>
                <c:pt idx="32">
                  <c:v>12989.787109000001</c:v>
                </c:pt>
                <c:pt idx="33">
                  <c:v>13012.953125</c:v>
                </c:pt>
                <c:pt idx="34">
                  <c:v>12938.065430000001</c:v>
                </c:pt>
                <c:pt idx="35">
                  <c:v>13043.042969</c:v>
                </c:pt>
                <c:pt idx="36">
                  <c:v>13120.679688</c:v>
                </c:pt>
                <c:pt idx="37">
                  <c:v>12474.614258</c:v>
                </c:pt>
                <c:pt idx="38">
                  <c:v>12793.685546999999</c:v>
                </c:pt>
                <c:pt idx="39">
                  <c:v>12797.552734000001</c:v>
                </c:pt>
                <c:pt idx="40">
                  <c:v>12880.973633</c:v>
                </c:pt>
                <c:pt idx="41">
                  <c:v>12824.601563</c:v>
                </c:pt>
                <c:pt idx="42">
                  <c:v>12906.103515999999</c:v>
                </c:pt>
                <c:pt idx="43">
                  <c:v>12625.453125</c:v>
                </c:pt>
                <c:pt idx="44">
                  <c:v>12557.780273</c:v>
                </c:pt>
                <c:pt idx="45">
                  <c:v>12610.935546999999</c:v>
                </c:pt>
                <c:pt idx="46">
                  <c:v>12749.029296999999</c:v>
                </c:pt>
                <c:pt idx="47">
                  <c:v>12924.613281</c:v>
                </c:pt>
                <c:pt idx="48">
                  <c:v>12767.383789</c:v>
                </c:pt>
                <c:pt idx="49">
                  <c:v>12143.195313</c:v>
                </c:pt>
                <c:pt idx="50">
                  <c:v>12443.010742</c:v>
                </c:pt>
                <c:pt idx="51">
                  <c:v>12421.092773</c:v>
                </c:pt>
                <c:pt idx="52">
                  <c:v>12490.401367</c:v>
                </c:pt>
                <c:pt idx="53">
                  <c:v>12163.078125</c:v>
                </c:pt>
                <c:pt idx="54">
                  <c:v>12287.757813</c:v>
                </c:pt>
                <c:pt idx="55">
                  <c:v>12200.752930000001</c:v>
                </c:pt>
                <c:pt idx="56">
                  <c:v>12205.28125</c:v>
                </c:pt>
                <c:pt idx="57">
                  <c:v>12150.931640999999</c:v>
                </c:pt>
                <c:pt idx="58">
                  <c:v>12259.169921999999</c:v>
                </c:pt>
                <c:pt idx="59">
                  <c:v>12136.886719</c:v>
                </c:pt>
                <c:pt idx="60">
                  <c:v>12246.705078000001</c:v>
                </c:pt>
                <c:pt idx="61">
                  <c:v>11984.552734000001</c:v>
                </c:pt>
                <c:pt idx="62">
                  <c:v>11861.971680000001</c:v>
                </c:pt>
                <c:pt idx="63">
                  <c:v>11876.830078000001</c:v>
                </c:pt>
                <c:pt idx="64">
                  <c:v>11786.012694999999</c:v>
                </c:pt>
                <c:pt idx="65">
                  <c:v>11512.635742</c:v>
                </c:pt>
                <c:pt idx="66">
                  <c:v>11398.862305000001</c:v>
                </c:pt>
                <c:pt idx="67">
                  <c:v>11373.361328000001</c:v>
                </c:pt>
                <c:pt idx="68">
                  <c:v>11308.484375</c:v>
                </c:pt>
                <c:pt idx="69">
                  <c:v>11267.670898</c:v>
                </c:pt>
                <c:pt idx="70">
                  <c:v>11577.108398</c:v>
                </c:pt>
                <c:pt idx="71">
                  <c:v>11752.673828000001</c:v>
                </c:pt>
                <c:pt idx="72">
                  <c:v>11808.098633</c:v>
                </c:pt>
                <c:pt idx="73">
                  <c:v>11413.668944999999</c:v>
                </c:pt>
                <c:pt idx="74">
                  <c:v>11387.675781</c:v>
                </c:pt>
                <c:pt idx="75">
                  <c:v>11113.625</c:v>
                </c:pt>
                <c:pt idx="76">
                  <c:v>11186.579102</c:v>
                </c:pt>
                <c:pt idx="77">
                  <c:v>10822.993164</c:v>
                </c:pt>
                <c:pt idx="78">
                  <c:v>11416.357421999999</c:v>
                </c:pt>
                <c:pt idx="79">
                  <c:v>11640.234375</c:v>
                </c:pt>
                <c:pt idx="80">
                  <c:v>11507.765625</c:v>
                </c:pt>
                <c:pt idx="81">
                  <c:v>11268.958008</c:v>
                </c:pt>
                <c:pt idx="82">
                  <c:v>11140.760742</c:v>
                </c:pt>
                <c:pt idx="83">
                  <c:v>11324.489258</c:v>
                </c:pt>
                <c:pt idx="84">
                  <c:v>11285.676758</c:v>
                </c:pt>
                <c:pt idx="85">
                  <c:v>11285.648438</c:v>
                </c:pt>
                <c:pt idx="86">
                  <c:v>11014.132813</c:v>
                </c:pt>
                <c:pt idx="87">
                  <c:v>11751.251953000001</c:v>
                </c:pt>
                <c:pt idx="88">
                  <c:v>11796.080078000001</c:v>
                </c:pt>
                <c:pt idx="89">
                  <c:v>11655.304688</c:v>
                </c:pt>
                <c:pt idx="90">
                  <c:v>12030.773438</c:v>
                </c:pt>
                <c:pt idx="91">
                  <c:v>11782.928711</c:v>
                </c:pt>
                <c:pt idx="92">
                  <c:v>11213.446289</c:v>
                </c:pt>
                <c:pt idx="93">
                  <c:v>11164.040039</c:v>
                </c:pt>
                <c:pt idx="94">
                  <c:v>11559.373046999999</c:v>
                </c:pt>
                <c:pt idx="95">
                  <c:v>11351.290039</c:v>
                </c:pt>
                <c:pt idx="96">
                  <c:v>11366.254883</c:v>
                </c:pt>
                <c:pt idx="97">
                  <c:v>11298.150390999999</c:v>
                </c:pt>
                <c:pt idx="98">
                  <c:v>11251.041015999999</c:v>
                </c:pt>
                <c:pt idx="99">
                  <c:v>11066.174805000001</c:v>
                </c:pt>
                <c:pt idx="100">
                  <c:v>11094.644531</c:v>
                </c:pt>
                <c:pt idx="101">
                  <c:v>10834.481444999999</c:v>
                </c:pt>
                <c:pt idx="102">
                  <c:v>10798.612305000001</c:v>
                </c:pt>
                <c:pt idx="103">
                  <c:v>10280.543944999999</c:v>
                </c:pt>
                <c:pt idx="104">
                  <c:v>10229.456055000001</c:v>
                </c:pt>
                <c:pt idx="105">
                  <c:v>9935.8457030999998</c:v>
                </c:pt>
                <c:pt idx="106">
                  <c:v>9690.8261719000002</c:v>
                </c:pt>
                <c:pt idx="107">
                  <c:v>9584.9755858999997</c:v>
                </c:pt>
                <c:pt idx="108">
                  <c:v>8821.5810547000001</c:v>
                </c:pt>
                <c:pt idx="109">
                  <c:v>8992.4033202999999</c:v>
                </c:pt>
                <c:pt idx="110">
                  <c:v>8817.6660155999998</c:v>
                </c:pt>
                <c:pt idx="111">
                  <c:v>8793.8183594000002</c:v>
                </c:pt>
                <c:pt idx="112">
                  <c:v>8955.4091797000001</c:v>
                </c:pt>
                <c:pt idx="113">
                  <c:v>8978.0488280999998</c:v>
                </c:pt>
                <c:pt idx="114">
                  <c:v>8847.6933594000002</c:v>
                </c:pt>
                <c:pt idx="115">
                  <c:v>8840.3574219000002</c:v>
                </c:pt>
                <c:pt idx="116">
                  <c:v>8897.7099608999997</c:v>
                </c:pt>
                <c:pt idx="117">
                  <c:v>8877.3457030999998</c:v>
                </c:pt>
                <c:pt idx="118">
                  <c:v>8731.7138672000001</c:v>
                </c:pt>
                <c:pt idx="119">
                  <c:v>8629.9443358999997</c:v>
                </c:pt>
                <c:pt idx="120">
                  <c:v>8018.7416991999999</c:v>
                </c:pt>
                <c:pt idx="121">
                  <c:v>8155.7753905999998</c:v>
                </c:pt>
                <c:pt idx="122">
                  <c:v>8008.1157227000003</c:v>
                </c:pt>
                <c:pt idx="123">
                  <c:v>7950.2729491999999</c:v>
                </c:pt>
                <c:pt idx="124">
                  <c:v>7873.4956055000002</c:v>
                </c:pt>
                <c:pt idx="125">
                  <c:v>7712.3227539</c:v>
                </c:pt>
                <c:pt idx="126">
                  <c:v>7565.9873047000001</c:v>
                </c:pt>
                <c:pt idx="127">
                  <c:v>7474.5195313000004</c:v>
                </c:pt>
                <c:pt idx="128">
                  <c:v>7413.4179688000004</c:v>
                </c:pt>
                <c:pt idx="129">
                  <c:v>7321.1147461</c:v>
                </c:pt>
                <c:pt idx="130">
                  <c:v>7240.9174805000002</c:v>
                </c:pt>
                <c:pt idx="131">
                  <c:v>7221.1171875</c:v>
                </c:pt>
                <c:pt idx="132">
                  <c:v>7001.6357422000001</c:v>
                </c:pt>
                <c:pt idx="133">
                  <c:v>7027.0659180000002</c:v>
                </c:pt>
                <c:pt idx="134">
                  <c:v>7121.4477539</c:v>
                </c:pt>
                <c:pt idx="135">
                  <c:v>7211.4194336</c:v>
                </c:pt>
                <c:pt idx="136">
                  <c:v>7229.390625</c:v>
                </c:pt>
                <c:pt idx="137">
                  <c:v>7156.1596680000002</c:v>
                </c:pt>
                <c:pt idx="138">
                  <c:v>7037.4394530999998</c:v>
                </c:pt>
                <c:pt idx="139">
                  <c:v>7017.3916016000003</c:v>
                </c:pt>
                <c:pt idx="140">
                  <c:v>7047.0004883000001</c:v>
                </c:pt>
                <c:pt idx="141">
                  <c:v>6962.7739258000001</c:v>
                </c:pt>
                <c:pt idx="142">
                  <c:v>6776.2905272999997</c:v>
                </c:pt>
                <c:pt idx="143">
                  <c:v>6747.4179688000004</c:v>
                </c:pt>
                <c:pt idx="144">
                  <c:v>6616.4033202999999</c:v>
                </c:pt>
                <c:pt idx="145">
                  <c:v>6896.4526366999999</c:v>
                </c:pt>
                <c:pt idx="146">
                  <c:v>6998.7856444999998</c:v>
                </c:pt>
                <c:pt idx="147">
                  <c:v>6795.9667969000002</c:v>
                </c:pt>
                <c:pt idx="148">
                  <c:v>6842.8012694999998</c:v>
                </c:pt>
                <c:pt idx="149">
                  <c:v>7227.8383789</c:v>
                </c:pt>
                <c:pt idx="150">
                  <c:v>7391.4169922000001</c:v>
                </c:pt>
                <c:pt idx="151">
                  <c:v>7257.2050780999998</c:v>
                </c:pt>
                <c:pt idx="152">
                  <c:v>7362.1069336</c:v>
                </c:pt>
                <c:pt idx="153">
                  <c:v>7460.1044922000001</c:v>
                </c:pt>
                <c:pt idx="154">
                  <c:v>7695.9150391000003</c:v>
                </c:pt>
                <c:pt idx="155">
                  <c:v>7974.5043944999998</c:v>
                </c:pt>
                <c:pt idx="156">
                  <c:v>8226.1601563000004</c:v>
                </c:pt>
                <c:pt idx="157">
                  <c:v>8133.9707030999998</c:v>
                </c:pt>
                <c:pt idx="158">
                  <c:v>8254.6464844000002</c:v>
                </c:pt>
                <c:pt idx="159">
                  <c:v>8066.3881836</c:v>
                </c:pt>
                <c:pt idx="160">
                  <c:v>8066.0898438000004</c:v>
                </c:pt>
                <c:pt idx="161">
                  <c:v>8084.8247069999998</c:v>
                </c:pt>
                <c:pt idx="162">
                  <c:v>7637.3505858999997</c:v>
                </c:pt>
                <c:pt idx="163">
                  <c:v>7518.8310547000001</c:v>
                </c:pt>
                <c:pt idx="164">
                  <c:v>7565.8247069999998</c:v>
                </c:pt>
                <c:pt idx="165">
                  <c:v>7364.5249022999997</c:v>
                </c:pt>
                <c:pt idx="166">
                  <c:v>7178.1528319999998</c:v>
                </c:pt>
                <c:pt idx="167">
                  <c:v>7574.7778319999998</c:v>
                </c:pt>
                <c:pt idx="168">
                  <c:v>7780.1630858999997</c:v>
                </c:pt>
                <c:pt idx="169">
                  <c:v>7695.6518555000002</c:v>
                </c:pt>
                <c:pt idx="170">
                  <c:v>7740.3413086</c:v>
                </c:pt>
                <c:pt idx="171">
                  <c:v>7825.5214844000002</c:v>
                </c:pt>
                <c:pt idx="172">
                  <c:v>7918.5991211</c:v>
                </c:pt>
                <c:pt idx="173">
                  <c:v>7638.0546875</c:v>
                </c:pt>
                <c:pt idx="174">
                  <c:v>7653.4731444999998</c:v>
                </c:pt>
                <c:pt idx="175">
                  <c:v>7670.8002930000002</c:v>
                </c:pt>
                <c:pt idx="176">
                  <c:v>7378.7070313000004</c:v>
                </c:pt>
                <c:pt idx="177">
                  <c:v>7047.5429688000004</c:v>
                </c:pt>
                <c:pt idx="178">
                  <c:v>7121.9497069999998</c:v>
                </c:pt>
                <c:pt idx="179">
                  <c:v>7225.3227539</c:v>
                </c:pt>
                <c:pt idx="180">
                  <c:v>7019.8408202999999</c:v>
                </c:pt>
                <c:pt idx="181">
                  <c:v>7213.7993164</c:v>
                </c:pt>
                <c:pt idx="182">
                  <c:v>7445.4296875</c:v>
                </c:pt>
                <c:pt idx="183">
                  <c:v>7480.9257813000004</c:v>
                </c:pt>
                <c:pt idx="184">
                  <c:v>7632.4814452999999</c:v>
                </c:pt>
                <c:pt idx="185">
                  <c:v>7555.7329102000003</c:v>
                </c:pt>
                <c:pt idx="186">
                  <c:v>7649.8442383000001</c:v>
                </c:pt>
                <c:pt idx="187">
                  <c:v>7626.3754883000001</c:v>
                </c:pt>
                <c:pt idx="188">
                  <c:v>7476.6450194999998</c:v>
                </c:pt>
                <c:pt idx="189">
                  <c:v>7392.1894530999998</c:v>
                </c:pt>
                <c:pt idx="190">
                  <c:v>7564.9555664</c:v>
                </c:pt>
                <c:pt idx="191">
                  <c:v>7640.5102539</c:v>
                </c:pt>
                <c:pt idx="192">
                  <c:v>7691.2568358999997</c:v>
                </c:pt>
                <c:pt idx="193">
                  <c:v>7452.0610352000003</c:v>
                </c:pt>
                <c:pt idx="194">
                  <c:v>7434.8095702999999</c:v>
                </c:pt>
                <c:pt idx="195">
                  <c:v>7454.3120116999999</c:v>
                </c:pt>
                <c:pt idx="196">
                  <c:v>7241.3481444999998</c:v>
                </c:pt>
                <c:pt idx="197">
                  <c:v>7132.2993164</c:v>
                </c:pt>
                <c:pt idx="198">
                  <c:v>6966.9780272999997</c:v>
                </c:pt>
                <c:pt idx="199">
                  <c:v>6796.7905272999997</c:v>
                </c:pt>
                <c:pt idx="200">
                  <c:v>6657.9750977000003</c:v>
                </c:pt>
                <c:pt idx="201">
                  <c:v>6352.3735352000003</c:v>
                </c:pt>
                <c:pt idx="202">
                  <c:v>6228.9931641000003</c:v>
                </c:pt>
                <c:pt idx="203">
                  <c:v>6138.6811522999997</c:v>
                </c:pt>
                <c:pt idx="204">
                  <c:v>6231.7519530999998</c:v>
                </c:pt>
                <c:pt idx="205">
                  <c:v>6751.4677733999997</c:v>
                </c:pt>
                <c:pt idx="206">
                  <c:v>6740.6523438000004</c:v>
                </c:pt>
                <c:pt idx="207">
                  <c:v>6496.8178711</c:v>
                </c:pt>
                <c:pt idx="208">
                  <c:v>6731.2495116999999</c:v>
                </c:pt>
                <c:pt idx="209">
                  <c:v>6594.3090819999998</c:v>
                </c:pt>
                <c:pt idx="210">
                  <c:v>6238.2724608999997</c:v>
                </c:pt>
                <c:pt idx="211">
                  <c:v>5659.2124022999997</c:v>
                </c:pt>
                <c:pt idx="212">
                  <c:v>5543.1674805000002</c:v>
                </c:pt>
                <c:pt idx="213">
                  <c:v>5383.7368164</c:v>
                </c:pt>
                <c:pt idx="214">
                  <c:v>4923.1831055000002</c:v>
                </c:pt>
                <c:pt idx="215">
                  <c:v>5011.2631836</c:v>
                </c:pt>
                <c:pt idx="216">
                  <c:v>5600.4204102000003</c:v>
                </c:pt>
                <c:pt idx="217">
                  <c:v>6052.8217772999997</c:v>
                </c:pt>
                <c:pt idx="218">
                  <c:v>6175.9052733999997</c:v>
                </c:pt>
                <c:pt idx="219">
                  <c:v>5954.1669922000001</c:v>
                </c:pt>
                <c:pt idx="220">
                  <c:v>5967.4028319999998</c:v>
                </c:pt>
                <c:pt idx="221">
                  <c:v>5753.0366211</c:v>
                </c:pt>
                <c:pt idx="222">
                  <c:v>5640.0019530999998</c:v>
                </c:pt>
                <c:pt idx="223">
                  <c:v>5197.9936522999997</c:v>
                </c:pt>
                <c:pt idx="224">
                  <c:v>5293.8090819999998</c:v>
                </c:pt>
                <c:pt idx="225">
                  <c:v>5125.3154297000001</c:v>
                </c:pt>
                <c:pt idx="226">
                  <c:v>5219.4965819999998</c:v>
                </c:pt>
                <c:pt idx="227">
                  <c:v>5161.7856444999998</c:v>
                </c:pt>
                <c:pt idx="228">
                  <c:v>4867.1166991999999</c:v>
                </c:pt>
                <c:pt idx="229">
                  <c:v>4909.7314452999999</c:v>
                </c:pt>
                <c:pt idx="230">
                  <c:v>4737.4511719000002</c:v>
                </c:pt>
                <c:pt idx="231">
                  <c:v>4980.1923827999999</c:v>
                </c:pt>
                <c:pt idx="232">
                  <c:v>5268.3867188000004</c:v>
                </c:pt>
                <c:pt idx="233">
                  <c:v>5399.4702147999997</c:v>
                </c:pt>
                <c:pt idx="234">
                  <c:v>5304.3979491999999</c:v>
                </c:pt>
                <c:pt idx="235">
                  <c:v>5378.7358397999997</c:v>
                </c:pt>
                <c:pt idx="236">
                  <c:v>5434.3735352000003</c:v>
                </c:pt>
                <c:pt idx="237">
                  <c:v>5328.2534180000002</c:v>
                </c:pt>
                <c:pt idx="238">
                  <c:v>4580.5732422000001</c:v>
                </c:pt>
                <c:pt idx="239">
                  <c:v>4348.1323241999999</c:v>
                </c:pt>
                <c:pt idx="240">
                  <c:v>4427.7148438000004</c:v>
                </c:pt>
                <c:pt idx="241">
                  <c:v>4723.1450194999998</c:v>
                </c:pt>
                <c:pt idx="242">
                  <c:v>4800.3632813000004</c:v>
                </c:pt>
                <c:pt idx="243">
                  <c:v>4585.3203125</c:v>
                </c:pt>
                <c:pt idx="244">
                  <c:v>4718.1791991999999</c:v>
                </c:pt>
                <c:pt idx="245">
                  <c:v>4822.4702147999997</c:v>
                </c:pt>
                <c:pt idx="246">
                  <c:v>4612.6899414</c:v>
                </c:pt>
                <c:pt idx="247">
                  <c:v>4577.0991211</c:v>
                </c:pt>
                <c:pt idx="248">
                  <c:v>4556.5322266000003</c:v>
                </c:pt>
                <c:pt idx="249">
                  <c:v>4747.6855469000002</c:v>
                </c:pt>
                <c:pt idx="250">
                  <c:v>5033.9438477000003</c:v>
                </c:pt>
                <c:pt idx="251">
                  <c:v>5027.2280272999997</c:v>
                </c:pt>
                <c:pt idx="252">
                  <c:v>4630.9521483999997</c:v>
                </c:pt>
                <c:pt idx="253">
                  <c:v>4634.6157227000003</c:v>
                </c:pt>
                <c:pt idx="254">
                  <c:v>5106.7607422000001</c:v>
                </c:pt>
                <c:pt idx="255">
                  <c:v>4972.6430664</c:v>
                </c:pt>
                <c:pt idx="256">
                  <c:v>4894.4902344000002</c:v>
                </c:pt>
                <c:pt idx="257">
                  <c:v>4699.5375977000003</c:v>
                </c:pt>
                <c:pt idx="258">
                  <c:v>4943.203125</c:v>
                </c:pt>
                <c:pt idx="259">
                  <c:v>5022.0590819999998</c:v>
                </c:pt>
                <c:pt idx="260">
                  <c:v>5025.1606444999998</c:v>
                </c:pt>
                <c:pt idx="261">
                  <c:v>5120.7163086</c:v>
                </c:pt>
                <c:pt idx="262">
                  <c:v>4915.4047852000003</c:v>
                </c:pt>
                <c:pt idx="263">
                  <c:v>5096.5170897999997</c:v>
                </c:pt>
                <c:pt idx="264">
                  <c:v>5274.4223633000001</c:v>
                </c:pt>
                <c:pt idx="265">
                  <c:v>5256.3491211</c:v>
                </c:pt>
                <c:pt idx="266">
                  <c:v>5017.7421875</c:v>
                </c:pt>
                <c:pt idx="267">
                  <c:v>4921.7485352000003</c:v>
                </c:pt>
                <c:pt idx="268">
                  <c:v>4830.9482422000001</c:v>
                </c:pt>
                <c:pt idx="269">
                  <c:v>4644.3730469000002</c:v>
                </c:pt>
                <c:pt idx="270">
                  <c:v>4628.8081055000002</c:v>
                </c:pt>
                <c:pt idx="271">
                  <c:v>4572.6054688000004</c:v>
                </c:pt>
                <c:pt idx="272">
                  <c:v>4303.3041991999999</c:v>
                </c:pt>
                <c:pt idx="273">
                  <c:v>4356.9252930000002</c:v>
                </c:pt>
                <c:pt idx="274">
                  <c:v>4271.6088866999999</c:v>
                </c:pt>
                <c:pt idx="275">
                  <c:v>4227.2875977000003</c:v>
                </c:pt>
                <c:pt idx="276">
                  <c:v>4252.8837891000003</c:v>
                </c:pt>
                <c:pt idx="277">
                  <c:v>4228.6088866999999</c:v>
                </c:pt>
                <c:pt idx="278">
                  <c:v>4225.3198241999999</c:v>
                </c:pt>
                <c:pt idx="279">
                  <c:v>4004.6967773000001</c:v>
                </c:pt>
                <c:pt idx="280">
                  <c:v>4078.5153808999999</c:v>
                </c:pt>
                <c:pt idx="281">
                  <c:v>4488.2607422000001</c:v>
                </c:pt>
                <c:pt idx="282">
                  <c:v>4368.0346680000002</c:v>
                </c:pt>
                <c:pt idx="283">
                  <c:v>4514.9072266000003</c:v>
                </c:pt>
                <c:pt idx="284">
                  <c:v>4308.9638672000001</c:v>
                </c:pt>
                <c:pt idx="285">
                  <c:v>4192.2988280999998</c:v>
                </c:pt>
                <c:pt idx="286">
                  <c:v>4274.4438477000003</c:v>
                </c:pt>
                <c:pt idx="287">
                  <c:v>4098.6645508000001</c:v>
                </c:pt>
                <c:pt idx="288">
                  <c:v>4063.9213866999999</c:v>
                </c:pt>
                <c:pt idx="289">
                  <c:v>3979.9729004000001</c:v>
                </c:pt>
                <c:pt idx="290">
                  <c:v>3844.9270019999999</c:v>
                </c:pt>
                <c:pt idx="291">
                  <c:v>3828.2624512000002</c:v>
                </c:pt>
                <c:pt idx="292">
                  <c:v>3631.2155762000002</c:v>
                </c:pt>
                <c:pt idx="293">
                  <c:v>3617.5898437999999</c:v>
                </c:pt>
                <c:pt idx="294">
                  <c:v>3458.7670898000001</c:v>
                </c:pt>
                <c:pt idx="295">
                  <c:v>3419.2539062999999</c:v>
                </c:pt>
                <c:pt idx="296">
                  <c:v>3239.640625</c:v>
                </c:pt>
                <c:pt idx="297">
                  <c:v>3618.4182129000001</c:v>
                </c:pt>
                <c:pt idx="298">
                  <c:v>3774.3542480000001</c:v>
                </c:pt>
                <c:pt idx="299">
                  <c:v>3945.8911133000001</c:v>
                </c:pt>
                <c:pt idx="300">
                  <c:v>3890.7153320000002</c:v>
                </c:pt>
                <c:pt idx="301">
                  <c:v>3902.0131836</c:v>
                </c:pt>
                <c:pt idx="302">
                  <c:v>3575.1523437999999</c:v>
                </c:pt>
                <c:pt idx="303">
                  <c:v>3433.4162597999998</c:v>
                </c:pt>
                <c:pt idx="304">
                  <c:v>3381.0615234000002</c:v>
                </c:pt>
                <c:pt idx="305">
                  <c:v>3269.6040039</c:v>
                </c:pt>
                <c:pt idx="306">
                  <c:v>3173.6496582</c:v>
                </c:pt>
                <c:pt idx="307">
                  <c:v>2661.4956054999998</c:v>
                </c:pt>
                <c:pt idx="308">
                  <c:v>2608.0627441000001</c:v>
                </c:pt>
                <c:pt idx="309">
                  <c:v>2909.0615234000002</c:v>
                </c:pt>
                <c:pt idx="310">
                  <c:v>2753.0690918</c:v>
                </c:pt>
                <c:pt idx="311">
                  <c:v>2719.3496094000002</c:v>
                </c:pt>
                <c:pt idx="312">
                  <c:v>2809.6882323999998</c:v>
                </c:pt>
                <c:pt idx="313">
                  <c:v>2772.8613280999998</c:v>
                </c:pt>
                <c:pt idx="314">
                  <c:v>2490.0341797000001</c:v>
                </c:pt>
                <c:pt idx="315">
                  <c:v>2579.9438476999999</c:v>
                </c:pt>
                <c:pt idx="316">
                  <c:v>1950.8518065999999</c:v>
                </c:pt>
                <c:pt idx="317">
                  <c:v>1837.9812012</c:v>
                </c:pt>
                <c:pt idx="318">
                  <c:v>1577.3618164</c:v>
                </c:pt>
                <c:pt idx="319">
                  <c:v>1222.2607422000001</c:v>
                </c:pt>
                <c:pt idx="320">
                  <c:v>545.58459473000005</c:v>
                </c:pt>
                <c:pt idx="321">
                  <c:v>1106.3449707</c:v>
                </c:pt>
                <c:pt idx="322">
                  <c:v>709.43066406000003</c:v>
                </c:pt>
                <c:pt idx="323">
                  <c:v>1608.1894531</c:v>
                </c:pt>
                <c:pt idx="324">
                  <c:v>2355.4345702999999</c:v>
                </c:pt>
                <c:pt idx="325">
                  <c:v>2041.7082519999999</c:v>
                </c:pt>
                <c:pt idx="326">
                  <c:v>1306.2333983999999</c:v>
                </c:pt>
                <c:pt idx="327">
                  <c:v>1605.0290527</c:v>
                </c:pt>
                <c:pt idx="328">
                  <c:v>1595.2913818</c:v>
                </c:pt>
                <c:pt idx="329">
                  <c:v>1840.2088623</c:v>
                </c:pt>
                <c:pt idx="330">
                  <c:v>2103.2141112999998</c:v>
                </c:pt>
                <c:pt idx="331">
                  <c:v>2981.6677245999999</c:v>
                </c:pt>
                <c:pt idx="332">
                  <c:v>3210.9941405999998</c:v>
                </c:pt>
                <c:pt idx="333">
                  <c:v>2840.4326172000001</c:v>
                </c:pt>
                <c:pt idx="334">
                  <c:v>3951.5534668</c:v>
                </c:pt>
                <c:pt idx="335">
                  <c:v>4282.8525391000003</c:v>
                </c:pt>
                <c:pt idx="336">
                  <c:v>3840.1123047000001</c:v>
                </c:pt>
                <c:pt idx="337">
                  <c:v>4781.4545897999997</c:v>
                </c:pt>
                <c:pt idx="338">
                  <c:v>4861.7929688000004</c:v>
                </c:pt>
                <c:pt idx="339">
                  <c:v>4793.8349608999997</c:v>
                </c:pt>
                <c:pt idx="340">
                  <c:v>4556.2578125</c:v>
                </c:pt>
                <c:pt idx="341">
                  <c:v>4722.9770508000001</c:v>
                </c:pt>
                <c:pt idx="342">
                  <c:v>4440.6933594000002</c:v>
                </c:pt>
                <c:pt idx="343">
                  <c:v>3793.3544922000001</c:v>
                </c:pt>
                <c:pt idx="344">
                  <c:v>3790.6364745999999</c:v>
                </c:pt>
                <c:pt idx="345">
                  <c:v>3778.5974120999999</c:v>
                </c:pt>
                <c:pt idx="346">
                  <c:v>3607.8754883000001</c:v>
                </c:pt>
                <c:pt idx="347">
                  <c:v>3732.4291991999999</c:v>
                </c:pt>
                <c:pt idx="348">
                  <c:v>3823.6267090000001</c:v>
                </c:pt>
                <c:pt idx="349">
                  <c:v>3825.5104980000001</c:v>
                </c:pt>
                <c:pt idx="350">
                  <c:v>3888.0744629000001</c:v>
                </c:pt>
                <c:pt idx="351">
                  <c:v>3674.8471679999998</c:v>
                </c:pt>
                <c:pt idx="352">
                  <c:v>3572.7888183999999</c:v>
                </c:pt>
                <c:pt idx="353">
                  <c:v>3427.4738769999999</c:v>
                </c:pt>
                <c:pt idx="354">
                  <c:v>3468.8696289</c:v>
                </c:pt>
                <c:pt idx="355">
                  <c:v>3365.0356445000002</c:v>
                </c:pt>
                <c:pt idx="356">
                  <c:v>3326.7402344000002</c:v>
                </c:pt>
                <c:pt idx="357">
                  <c:v>3194.2458495999999</c:v>
                </c:pt>
                <c:pt idx="358">
                  <c:v>2721.8154297000001</c:v>
                </c:pt>
                <c:pt idx="359">
                  <c:v>2508.9709472999998</c:v>
                </c:pt>
                <c:pt idx="360">
                  <c:v>2299.6330566000001</c:v>
                </c:pt>
                <c:pt idx="361">
                  <c:v>2116.2309570000002</c:v>
                </c:pt>
                <c:pt idx="362">
                  <c:v>2075.5102539</c:v>
                </c:pt>
                <c:pt idx="363">
                  <c:v>2005.7861327999999</c:v>
                </c:pt>
                <c:pt idx="364">
                  <c:v>1719.1561279</c:v>
                </c:pt>
                <c:pt idx="365">
                  <c:v>1242.4130858999999</c:v>
                </c:pt>
                <c:pt idx="366">
                  <c:v>1041.3150635</c:v>
                </c:pt>
                <c:pt idx="367">
                  <c:v>1220.3480225000001</c:v>
                </c:pt>
                <c:pt idx="368">
                  <c:v>1326.9160156</c:v>
                </c:pt>
                <c:pt idx="369">
                  <c:v>1175.0830077999999</c:v>
                </c:pt>
                <c:pt idx="370">
                  <c:v>1223.4344481999999</c:v>
                </c:pt>
                <c:pt idx="371">
                  <c:v>1510.9505615</c:v>
                </c:pt>
                <c:pt idx="372">
                  <c:v>1582.9696045000001</c:v>
                </c:pt>
                <c:pt idx="373">
                  <c:v>1377.5645752</c:v>
                </c:pt>
                <c:pt idx="374">
                  <c:v>1116.0745850000001</c:v>
                </c:pt>
                <c:pt idx="375">
                  <c:v>1137.7451172000001</c:v>
                </c:pt>
                <c:pt idx="376">
                  <c:v>975.97528076000003</c:v>
                </c:pt>
                <c:pt idx="377">
                  <c:v>1104.1795654</c:v>
                </c:pt>
                <c:pt idx="378">
                  <c:v>1197.7021483999999</c:v>
                </c:pt>
                <c:pt idx="379">
                  <c:v>912.45935058999999</c:v>
                </c:pt>
                <c:pt idx="380">
                  <c:v>824.17382812999995</c:v>
                </c:pt>
                <c:pt idx="381">
                  <c:v>1045.2160644999999</c:v>
                </c:pt>
                <c:pt idx="382">
                  <c:v>1546.0263672000001</c:v>
                </c:pt>
                <c:pt idx="383">
                  <c:v>1797.4567870999999</c:v>
                </c:pt>
                <c:pt idx="384">
                  <c:v>2608.2822265999998</c:v>
                </c:pt>
                <c:pt idx="385">
                  <c:v>1789.9404297000001</c:v>
                </c:pt>
                <c:pt idx="386">
                  <c:v>2111.7919922000001</c:v>
                </c:pt>
                <c:pt idx="387">
                  <c:v>2414.9023437999999</c:v>
                </c:pt>
                <c:pt idx="388">
                  <c:v>2701.9360351999999</c:v>
                </c:pt>
                <c:pt idx="389">
                  <c:v>3139.6069336</c:v>
                </c:pt>
                <c:pt idx="390">
                  <c:v>2594.8505859000002</c:v>
                </c:pt>
                <c:pt idx="391">
                  <c:v>2309.1054687999999</c:v>
                </c:pt>
                <c:pt idx="392">
                  <c:v>2244.0524902000002</c:v>
                </c:pt>
                <c:pt idx="393">
                  <c:v>2031.9718018000001</c:v>
                </c:pt>
                <c:pt idx="394">
                  <c:v>2744.8415527000002</c:v>
                </c:pt>
                <c:pt idx="395">
                  <c:v>2549.5644530999998</c:v>
                </c:pt>
                <c:pt idx="396">
                  <c:v>2682.6115722999998</c:v>
                </c:pt>
                <c:pt idx="397">
                  <c:v>2595.1799316000001</c:v>
                </c:pt>
                <c:pt idx="398">
                  <c:v>2359.6381836</c:v>
                </c:pt>
                <c:pt idx="399">
                  <c:v>1947.2613524999999</c:v>
                </c:pt>
                <c:pt idx="400">
                  <c:v>1664.5021973</c:v>
                </c:pt>
                <c:pt idx="401">
                  <c:v>892.00952147999999</c:v>
                </c:pt>
                <c:pt idx="402">
                  <c:v>1304.2702637</c:v>
                </c:pt>
                <c:pt idx="403">
                  <c:v>1715.6318358999999</c:v>
                </c:pt>
                <c:pt idx="404">
                  <c:v>1948.284668</c:v>
                </c:pt>
                <c:pt idx="405">
                  <c:v>1991.5612793</c:v>
                </c:pt>
                <c:pt idx="406">
                  <c:v>1773.9097899999999</c:v>
                </c:pt>
                <c:pt idx="407">
                  <c:v>1654.8779297000001</c:v>
                </c:pt>
                <c:pt idx="408">
                  <c:v>1412.5367432</c:v>
                </c:pt>
                <c:pt idx="409">
                  <c:v>1978.3742675999999</c:v>
                </c:pt>
                <c:pt idx="410">
                  <c:v>1911.3029785000001</c:v>
                </c:pt>
                <c:pt idx="411">
                  <c:v>2051.9675293</c:v>
                </c:pt>
                <c:pt idx="412">
                  <c:v>2159.1896972999998</c:v>
                </c:pt>
                <c:pt idx="413">
                  <c:v>1311.5253906</c:v>
                </c:pt>
                <c:pt idx="414">
                  <c:v>1278.9627685999999</c:v>
                </c:pt>
                <c:pt idx="415">
                  <c:v>1108.8081055</c:v>
                </c:pt>
                <c:pt idx="416">
                  <c:v>1171.9443358999999</c:v>
                </c:pt>
                <c:pt idx="417">
                  <c:v>1077.9196777</c:v>
                </c:pt>
                <c:pt idx="418">
                  <c:v>960.87731933999999</c:v>
                </c:pt>
                <c:pt idx="419">
                  <c:v>1000.9720459</c:v>
                </c:pt>
                <c:pt idx="420">
                  <c:v>1125.5329589999999</c:v>
                </c:pt>
                <c:pt idx="421">
                  <c:v>1155.2257079999999</c:v>
                </c:pt>
                <c:pt idx="422">
                  <c:v>1115.1928711</c:v>
                </c:pt>
                <c:pt idx="423">
                  <c:v>1132.6022949000001</c:v>
                </c:pt>
                <c:pt idx="424">
                  <c:v>1436.2932129000001</c:v>
                </c:pt>
                <c:pt idx="425">
                  <c:v>2040.9201660000001</c:v>
                </c:pt>
                <c:pt idx="426">
                  <c:v>2288.7495116999999</c:v>
                </c:pt>
                <c:pt idx="427">
                  <c:v>2428.234375</c:v>
                </c:pt>
                <c:pt idx="428">
                  <c:v>2518.5703125</c:v>
                </c:pt>
                <c:pt idx="429">
                  <c:v>2393.2866211</c:v>
                </c:pt>
                <c:pt idx="430">
                  <c:v>2166.5014648000001</c:v>
                </c:pt>
                <c:pt idx="431">
                  <c:v>1987.6854248</c:v>
                </c:pt>
                <c:pt idx="432">
                  <c:v>2052.6550293</c:v>
                </c:pt>
                <c:pt idx="433">
                  <c:v>2322.9992676000002</c:v>
                </c:pt>
                <c:pt idx="434">
                  <c:v>2079.9794922000001</c:v>
                </c:pt>
                <c:pt idx="435">
                  <c:v>1967.1733397999999</c:v>
                </c:pt>
                <c:pt idx="436">
                  <c:v>1950.1352539</c:v>
                </c:pt>
                <c:pt idx="437">
                  <c:v>1985.6116943</c:v>
                </c:pt>
                <c:pt idx="438">
                  <c:v>2439.1760254000001</c:v>
                </c:pt>
                <c:pt idx="439">
                  <c:v>2216.2175293</c:v>
                </c:pt>
                <c:pt idx="440">
                  <c:v>2367.2541504000001</c:v>
                </c:pt>
                <c:pt idx="441">
                  <c:v>2617.7399902000002</c:v>
                </c:pt>
                <c:pt idx="442">
                  <c:v>2677.4812012000002</c:v>
                </c:pt>
                <c:pt idx="443">
                  <c:v>2907.4980469000002</c:v>
                </c:pt>
                <c:pt idx="444">
                  <c:v>3250.9990234000002</c:v>
                </c:pt>
                <c:pt idx="445">
                  <c:v>2982.9250487999998</c:v>
                </c:pt>
                <c:pt idx="446">
                  <c:v>2672.8818359000002</c:v>
                </c:pt>
                <c:pt idx="447">
                  <c:v>2546.1113280999998</c:v>
                </c:pt>
                <c:pt idx="448">
                  <c:v>2958.8833008000001</c:v>
                </c:pt>
                <c:pt idx="449">
                  <c:v>3283.9533691000001</c:v>
                </c:pt>
                <c:pt idx="450">
                  <c:v>3388.9943847999998</c:v>
                </c:pt>
                <c:pt idx="451">
                  <c:v>3484.2421875</c:v>
                </c:pt>
                <c:pt idx="452">
                  <c:v>3356.3771972999998</c:v>
                </c:pt>
                <c:pt idx="453">
                  <c:v>3266.3198241999999</c:v>
                </c:pt>
                <c:pt idx="454">
                  <c:v>3021.5988769999999</c:v>
                </c:pt>
                <c:pt idx="455">
                  <c:v>3306.1867676000002</c:v>
                </c:pt>
                <c:pt idx="456">
                  <c:v>3850.1499023000001</c:v>
                </c:pt>
                <c:pt idx="457">
                  <c:v>3746.9182129000001</c:v>
                </c:pt>
                <c:pt idx="458">
                  <c:v>4070.9033202999999</c:v>
                </c:pt>
                <c:pt idx="459">
                  <c:v>4076.6669922000001</c:v>
                </c:pt>
                <c:pt idx="460">
                  <c:v>4166.9697266000003</c:v>
                </c:pt>
                <c:pt idx="461">
                  <c:v>3991.7602539</c:v>
                </c:pt>
                <c:pt idx="462">
                  <c:v>3807.4262695000002</c:v>
                </c:pt>
                <c:pt idx="463">
                  <c:v>4043.4096679999998</c:v>
                </c:pt>
                <c:pt idx="464">
                  <c:v>4116.5493164</c:v>
                </c:pt>
                <c:pt idx="465">
                  <c:v>4273.2822266000003</c:v>
                </c:pt>
                <c:pt idx="466">
                  <c:v>4554.3730469000002</c:v>
                </c:pt>
                <c:pt idx="467">
                  <c:v>4303.7407227000003</c:v>
                </c:pt>
                <c:pt idx="468">
                  <c:v>4104.3286133000001</c:v>
                </c:pt>
                <c:pt idx="469">
                  <c:v>4122.703125</c:v>
                </c:pt>
                <c:pt idx="470">
                  <c:v>4242.0366211</c:v>
                </c:pt>
                <c:pt idx="471">
                  <c:v>4332.9780272999997</c:v>
                </c:pt>
                <c:pt idx="472">
                  <c:v>4412.7109375</c:v>
                </c:pt>
                <c:pt idx="473">
                  <c:v>4343.5532227000003</c:v>
                </c:pt>
                <c:pt idx="474">
                  <c:v>4280.5390625</c:v>
                </c:pt>
                <c:pt idx="475">
                  <c:v>4798.4165039</c:v>
                </c:pt>
                <c:pt idx="476">
                  <c:v>4888.4267577999999</c:v>
                </c:pt>
                <c:pt idx="477">
                  <c:v>5116.9658202999999</c:v>
                </c:pt>
                <c:pt idx="478">
                  <c:v>4538.3227539</c:v>
                </c:pt>
                <c:pt idx="479">
                  <c:v>4633.1010741999999</c:v>
                </c:pt>
                <c:pt idx="480">
                  <c:v>4788.6655272999997</c:v>
                </c:pt>
                <c:pt idx="481">
                  <c:v>4938.3378905999998</c:v>
                </c:pt>
                <c:pt idx="482">
                  <c:v>4794.1059569999998</c:v>
                </c:pt>
                <c:pt idx="483">
                  <c:v>4548.6669922000001</c:v>
                </c:pt>
                <c:pt idx="484">
                  <c:v>4158.1362305000002</c:v>
                </c:pt>
                <c:pt idx="485">
                  <c:v>4506.2529297000001</c:v>
                </c:pt>
                <c:pt idx="486">
                  <c:v>5016.4584961</c:v>
                </c:pt>
                <c:pt idx="487">
                  <c:v>5224.6430664</c:v>
                </c:pt>
                <c:pt idx="488">
                  <c:v>5117.9467772999997</c:v>
                </c:pt>
                <c:pt idx="489">
                  <c:v>5287.9492188000004</c:v>
                </c:pt>
                <c:pt idx="490">
                  <c:v>5267.8149414</c:v>
                </c:pt>
                <c:pt idx="491">
                  <c:v>5738.5756836</c:v>
                </c:pt>
                <c:pt idx="492">
                  <c:v>5722.3159180000002</c:v>
                </c:pt>
                <c:pt idx="493">
                  <c:v>5081.7407227000003</c:v>
                </c:pt>
                <c:pt idx="494">
                  <c:v>4895.6831055000002</c:v>
                </c:pt>
                <c:pt idx="495">
                  <c:v>4851.2021483999997</c:v>
                </c:pt>
                <c:pt idx="496">
                  <c:v>5058.3935547000001</c:v>
                </c:pt>
                <c:pt idx="497">
                  <c:v>5134.0957030999998</c:v>
                </c:pt>
                <c:pt idx="498">
                  <c:v>5544.5014647999997</c:v>
                </c:pt>
                <c:pt idx="499">
                  <c:v>5728.4926758000001</c:v>
                </c:pt>
                <c:pt idx="500">
                  <c:v>5927.3950194999998</c:v>
                </c:pt>
                <c:pt idx="501">
                  <c:v>5744.8710938000004</c:v>
                </c:pt>
                <c:pt idx="502">
                  <c:v>5657.4614258000001</c:v>
                </c:pt>
                <c:pt idx="503">
                  <c:v>5377.15625</c:v>
                </c:pt>
                <c:pt idx="504">
                  <c:v>5281.9492188000004</c:v>
                </c:pt>
                <c:pt idx="505">
                  <c:v>5093.1567383000001</c:v>
                </c:pt>
                <c:pt idx="506">
                  <c:v>5154.625</c:v>
                </c:pt>
                <c:pt idx="507">
                  <c:v>5659.0307616999999</c:v>
                </c:pt>
                <c:pt idx="508">
                  <c:v>5938.7998047000001</c:v>
                </c:pt>
                <c:pt idx="509">
                  <c:v>5605.7241211</c:v>
                </c:pt>
                <c:pt idx="510">
                  <c:v>5330.7783202999999</c:v>
                </c:pt>
                <c:pt idx="511">
                  <c:v>4531.4946289</c:v>
                </c:pt>
                <c:pt idx="512">
                  <c:v>4766.1713866999999</c:v>
                </c:pt>
                <c:pt idx="513">
                  <c:v>5039.5786133000001</c:v>
                </c:pt>
                <c:pt idx="514">
                  <c:v>5216.3032227000003</c:v>
                </c:pt>
                <c:pt idx="515">
                  <c:v>5289.53125</c:v>
                </c:pt>
                <c:pt idx="516">
                  <c:v>5345.0058594000002</c:v>
                </c:pt>
                <c:pt idx="517">
                  <c:v>5375.8559569999998</c:v>
                </c:pt>
                <c:pt idx="518">
                  <c:v>5390.2080077999999</c:v>
                </c:pt>
                <c:pt idx="519">
                  <c:v>5346.4526366999999</c:v>
                </c:pt>
                <c:pt idx="520">
                  <c:v>5002.2412108999997</c:v>
                </c:pt>
                <c:pt idx="521">
                  <c:v>4609.6552733999997</c:v>
                </c:pt>
                <c:pt idx="522">
                  <c:v>4334.625</c:v>
                </c:pt>
                <c:pt idx="523">
                  <c:v>3939.0522461</c:v>
                </c:pt>
                <c:pt idx="524">
                  <c:v>3786.5424804999998</c:v>
                </c:pt>
                <c:pt idx="525">
                  <c:v>3578.9401855000001</c:v>
                </c:pt>
                <c:pt idx="526">
                  <c:v>3924.8571777000002</c:v>
                </c:pt>
                <c:pt idx="527">
                  <c:v>3644.7673340000001</c:v>
                </c:pt>
                <c:pt idx="528">
                  <c:v>3606.2802734000002</c:v>
                </c:pt>
                <c:pt idx="529">
                  <c:v>3333.3251952999999</c:v>
                </c:pt>
                <c:pt idx="530">
                  <c:v>3327.4050293</c:v>
                </c:pt>
                <c:pt idx="531">
                  <c:v>3089.3771972999998</c:v>
                </c:pt>
                <c:pt idx="532">
                  <c:v>2885.8583984000002</c:v>
                </c:pt>
                <c:pt idx="533">
                  <c:v>3107.9509277000002</c:v>
                </c:pt>
                <c:pt idx="534">
                  <c:v>3376.1103515999998</c:v>
                </c:pt>
                <c:pt idx="535">
                  <c:v>3435.890625</c:v>
                </c:pt>
                <c:pt idx="536">
                  <c:v>3129.1845702999999</c:v>
                </c:pt>
                <c:pt idx="537">
                  <c:v>2766.4677734000002</c:v>
                </c:pt>
                <c:pt idx="538">
                  <c:v>2795.0983887000002</c:v>
                </c:pt>
                <c:pt idx="539">
                  <c:v>3074.4897461</c:v>
                </c:pt>
                <c:pt idx="540">
                  <c:v>2773.9321289</c:v>
                </c:pt>
                <c:pt idx="541">
                  <c:v>2539.6210937999999</c:v>
                </c:pt>
                <c:pt idx="542">
                  <c:v>2670.6394043</c:v>
                </c:pt>
                <c:pt idx="543">
                  <c:v>2400.6772461</c:v>
                </c:pt>
                <c:pt idx="544">
                  <c:v>2351.7946777000002</c:v>
                </c:pt>
                <c:pt idx="545">
                  <c:v>1804.3669434000001</c:v>
                </c:pt>
                <c:pt idx="546">
                  <c:v>1450.9826660000001</c:v>
                </c:pt>
                <c:pt idx="547">
                  <c:v>1479.671875</c:v>
                </c:pt>
                <c:pt idx="548">
                  <c:v>1461.9554443</c:v>
                </c:pt>
                <c:pt idx="549">
                  <c:v>1016.8272705000001</c:v>
                </c:pt>
                <c:pt idx="550">
                  <c:v>990.19665526999995</c:v>
                </c:pt>
                <c:pt idx="551">
                  <c:v>863.01647949000005</c:v>
                </c:pt>
                <c:pt idx="552">
                  <c:v>969.46820068</c:v>
                </c:pt>
                <c:pt idx="553">
                  <c:v>1158.4289550999999</c:v>
                </c:pt>
                <c:pt idx="554">
                  <c:v>1408.4113769999999</c:v>
                </c:pt>
                <c:pt idx="555">
                  <c:v>1691.7158202999999</c:v>
                </c:pt>
                <c:pt idx="556">
                  <c:v>2443.3784179999998</c:v>
                </c:pt>
                <c:pt idx="557">
                  <c:v>2519.6889648000001</c:v>
                </c:pt>
                <c:pt idx="558">
                  <c:v>2562.7854004000001</c:v>
                </c:pt>
                <c:pt idx="559">
                  <c:v>2665.3918457</c:v>
                </c:pt>
                <c:pt idx="560">
                  <c:v>2303.359375</c:v>
                </c:pt>
                <c:pt idx="561">
                  <c:v>2066.5009765999998</c:v>
                </c:pt>
                <c:pt idx="562">
                  <c:v>2245.7985840000001</c:v>
                </c:pt>
                <c:pt idx="563">
                  <c:v>1932.5451660000001</c:v>
                </c:pt>
                <c:pt idx="564">
                  <c:v>1561.645874</c:v>
                </c:pt>
                <c:pt idx="565">
                  <c:v>1419.9058838000001</c:v>
                </c:pt>
                <c:pt idx="566">
                  <c:v>1414.4582519999999</c:v>
                </c:pt>
                <c:pt idx="567">
                  <c:v>1044.3925781</c:v>
                </c:pt>
                <c:pt idx="568">
                  <c:v>832.88635253999996</c:v>
                </c:pt>
                <c:pt idx="569">
                  <c:v>928.22180175999995</c:v>
                </c:pt>
                <c:pt idx="570">
                  <c:v>1273.7712402</c:v>
                </c:pt>
                <c:pt idx="571">
                  <c:v>1164.5151367000001</c:v>
                </c:pt>
                <c:pt idx="572">
                  <c:v>1863.1491699000001</c:v>
                </c:pt>
                <c:pt idx="573">
                  <c:v>1776.4863281</c:v>
                </c:pt>
                <c:pt idx="574">
                  <c:v>1879.3363036999999</c:v>
                </c:pt>
                <c:pt idx="575">
                  <c:v>2303.3503418</c:v>
                </c:pt>
                <c:pt idx="576">
                  <c:v>2392.4997558999999</c:v>
                </c:pt>
                <c:pt idx="577">
                  <c:v>2299.9902344000002</c:v>
                </c:pt>
                <c:pt idx="578">
                  <c:v>2422.6015625</c:v>
                </c:pt>
                <c:pt idx="579">
                  <c:v>2325.5720215000001</c:v>
                </c:pt>
                <c:pt idx="580">
                  <c:v>2711.9577637000002</c:v>
                </c:pt>
                <c:pt idx="581">
                  <c:v>3128.7438965000001</c:v>
                </c:pt>
                <c:pt idx="582">
                  <c:v>3144.8171387000002</c:v>
                </c:pt>
                <c:pt idx="583">
                  <c:v>3242.7006836</c:v>
                </c:pt>
                <c:pt idx="584">
                  <c:v>3155.5454101999999</c:v>
                </c:pt>
                <c:pt idx="585">
                  <c:v>3351.8613280999998</c:v>
                </c:pt>
                <c:pt idx="586">
                  <c:v>3424.8679198999998</c:v>
                </c:pt>
                <c:pt idx="587">
                  <c:v>3152.4799804999998</c:v>
                </c:pt>
                <c:pt idx="588">
                  <c:v>3058.6308594000002</c:v>
                </c:pt>
                <c:pt idx="589">
                  <c:v>3097.9799804999998</c:v>
                </c:pt>
                <c:pt idx="590">
                  <c:v>3262.1889648000001</c:v>
                </c:pt>
                <c:pt idx="591">
                  <c:v>3155.0834961</c:v>
                </c:pt>
                <c:pt idx="592">
                  <c:v>3200.9870605000001</c:v>
                </c:pt>
                <c:pt idx="593">
                  <c:v>3735.6252441000001</c:v>
                </c:pt>
                <c:pt idx="594">
                  <c:v>3689.5559082</c:v>
                </c:pt>
                <c:pt idx="595">
                  <c:v>3509.4968262000002</c:v>
                </c:pt>
                <c:pt idx="596">
                  <c:v>3396.5302734000002</c:v>
                </c:pt>
                <c:pt idx="597">
                  <c:v>3062.1989745999999</c:v>
                </c:pt>
                <c:pt idx="598">
                  <c:v>3249.3078612999998</c:v>
                </c:pt>
                <c:pt idx="599">
                  <c:v>3340.2534179999998</c:v>
                </c:pt>
                <c:pt idx="600">
                  <c:v>2984.8249512000002</c:v>
                </c:pt>
                <c:pt idx="601">
                  <c:v>2833.1350097999998</c:v>
                </c:pt>
                <c:pt idx="602">
                  <c:v>2523.6489258000001</c:v>
                </c:pt>
                <c:pt idx="603">
                  <c:v>2357.2875976999999</c:v>
                </c:pt>
                <c:pt idx="604">
                  <c:v>2356.1323241999999</c:v>
                </c:pt>
                <c:pt idx="605">
                  <c:v>2288.2075195000002</c:v>
                </c:pt>
                <c:pt idx="606">
                  <c:v>1918.5228271000001</c:v>
                </c:pt>
                <c:pt idx="607">
                  <c:v>2007.2403564000001</c:v>
                </c:pt>
                <c:pt idx="608">
                  <c:v>1823.7609863</c:v>
                </c:pt>
                <c:pt idx="609">
                  <c:v>1652.1940918</c:v>
                </c:pt>
                <c:pt idx="610">
                  <c:v>1631.0581055</c:v>
                </c:pt>
                <c:pt idx="611">
                  <c:v>1771.3815918</c:v>
                </c:pt>
                <c:pt idx="612">
                  <c:v>2008.1875</c:v>
                </c:pt>
                <c:pt idx="613">
                  <c:v>2561.0961914</c:v>
                </c:pt>
                <c:pt idx="614">
                  <c:v>2791.9138183999999</c:v>
                </c:pt>
                <c:pt idx="615">
                  <c:v>2684.4389648000001</c:v>
                </c:pt>
                <c:pt idx="616">
                  <c:v>2437.7727051000002</c:v>
                </c:pt>
                <c:pt idx="617">
                  <c:v>2352.9782715000001</c:v>
                </c:pt>
                <c:pt idx="618">
                  <c:v>2629.1303711</c:v>
                </c:pt>
                <c:pt idx="619">
                  <c:v>3033.4382323999998</c:v>
                </c:pt>
                <c:pt idx="620">
                  <c:v>3038.3405762000002</c:v>
                </c:pt>
                <c:pt idx="621">
                  <c:v>3224.4101562999999</c:v>
                </c:pt>
                <c:pt idx="622">
                  <c:v>3091.9636230000001</c:v>
                </c:pt>
                <c:pt idx="623">
                  <c:v>3032.9040527000002</c:v>
                </c:pt>
                <c:pt idx="624">
                  <c:v>2950.0014648000001</c:v>
                </c:pt>
                <c:pt idx="625">
                  <c:v>2686.4462890999998</c:v>
                </c:pt>
                <c:pt idx="626">
                  <c:v>2867.7666015999998</c:v>
                </c:pt>
                <c:pt idx="627">
                  <c:v>2971.0273437999999</c:v>
                </c:pt>
                <c:pt idx="628">
                  <c:v>2909.8317870999999</c:v>
                </c:pt>
                <c:pt idx="629">
                  <c:v>3015.3457030999998</c:v>
                </c:pt>
                <c:pt idx="630">
                  <c:v>2965.2810058999999</c:v>
                </c:pt>
                <c:pt idx="631">
                  <c:v>2990.0183105000001</c:v>
                </c:pt>
                <c:pt idx="632">
                  <c:v>3222.4255370999999</c:v>
                </c:pt>
                <c:pt idx="633">
                  <c:v>3024.8701172000001</c:v>
                </c:pt>
                <c:pt idx="634">
                  <c:v>3227.5104980000001</c:v>
                </c:pt>
                <c:pt idx="635">
                  <c:v>3340.7062987999998</c:v>
                </c:pt>
                <c:pt idx="636">
                  <c:v>3360.0048827999999</c:v>
                </c:pt>
                <c:pt idx="637">
                  <c:v>3455.6000976999999</c:v>
                </c:pt>
                <c:pt idx="638">
                  <c:v>3447.8461914</c:v>
                </c:pt>
                <c:pt idx="639">
                  <c:v>3644.8361816000001</c:v>
                </c:pt>
                <c:pt idx="640">
                  <c:v>3499.2373047000001</c:v>
                </c:pt>
                <c:pt idx="641">
                  <c:v>3495.7971191000001</c:v>
                </c:pt>
                <c:pt idx="642">
                  <c:v>3384.5327148000001</c:v>
                </c:pt>
                <c:pt idx="643">
                  <c:v>3458.4533691000001</c:v>
                </c:pt>
                <c:pt idx="644">
                  <c:v>3452.9870605000001</c:v>
                </c:pt>
                <c:pt idx="645">
                  <c:v>3061.2695312999999</c:v>
                </c:pt>
                <c:pt idx="646">
                  <c:v>3041.8486327999999</c:v>
                </c:pt>
                <c:pt idx="647">
                  <c:v>2918.1105957</c:v>
                </c:pt>
                <c:pt idx="648">
                  <c:v>2963.1940918</c:v>
                </c:pt>
                <c:pt idx="649">
                  <c:v>2986.2309570000002</c:v>
                </c:pt>
                <c:pt idx="650">
                  <c:v>2850.4138183999999</c:v>
                </c:pt>
                <c:pt idx="651">
                  <c:v>2998.9670409999999</c:v>
                </c:pt>
                <c:pt idx="652">
                  <c:v>3052.0637207</c:v>
                </c:pt>
                <c:pt idx="653">
                  <c:v>3118.1130370999999</c:v>
                </c:pt>
                <c:pt idx="654">
                  <c:v>3020.0397948999998</c:v>
                </c:pt>
                <c:pt idx="655">
                  <c:v>3312.5751952999999</c:v>
                </c:pt>
                <c:pt idx="656">
                  <c:v>3409.9550780999998</c:v>
                </c:pt>
                <c:pt idx="657">
                  <c:v>3278.9895019999999</c:v>
                </c:pt>
                <c:pt idx="658">
                  <c:v>3224.5991211</c:v>
                </c:pt>
                <c:pt idx="659">
                  <c:v>3406.7641601999999</c:v>
                </c:pt>
                <c:pt idx="660">
                  <c:v>3339.1301269999999</c:v>
                </c:pt>
                <c:pt idx="661">
                  <c:v>3164.9553222999998</c:v>
                </c:pt>
                <c:pt idx="662">
                  <c:v>2908.0617676000002</c:v>
                </c:pt>
                <c:pt idx="663">
                  <c:v>2429.8950195000002</c:v>
                </c:pt>
                <c:pt idx="664">
                  <c:v>2669.3647461</c:v>
                </c:pt>
                <c:pt idx="665">
                  <c:v>2437.6271972999998</c:v>
                </c:pt>
                <c:pt idx="666">
                  <c:v>2425.1135254000001</c:v>
                </c:pt>
                <c:pt idx="667">
                  <c:v>2352.9453125</c:v>
                </c:pt>
                <c:pt idx="668">
                  <c:v>2636.34375</c:v>
                </c:pt>
                <c:pt idx="669">
                  <c:v>2950.2231445000002</c:v>
                </c:pt>
                <c:pt idx="670">
                  <c:v>3002.9707030999998</c:v>
                </c:pt>
                <c:pt idx="671">
                  <c:v>3166.5588379000001</c:v>
                </c:pt>
                <c:pt idx="672">
                  <c:v>3134.2729491999999</c:v>
                </c:pt>
                <c:pt idx="673">
                  <c:v>3290.2893066000001</c:v>
                </c:pt>
                <c:pt idx="674">
                  <c:v>3533.5898437999999</c:v>
                </c:pt>
                <c:pt idx="675">
                  <c:v>3027.6757812999999</c:v>
                </c:pt>
                <c:pt idx="676">
                  <c:v>2863.4553222999998</c:v>
                </c:pt>
                <c:pt idx="677">
                  <c:v>2817.890625</c:v>
                </c:pt>
                <c:pt idx="678">
                  <c:v>2712.9799804999998</c:v>
                </c:pt>
                <c:pt idx="679">
                  <c:v>2813.1738280999998</c:v>
                </c:pt>
                <c:pt idx="680">
                  <c:v>2658.3603515999998</c:v>
                </c:pt>
                <c:pt idx="681">
                  <c:v>2666.9760741999999</c:v>
                </c:pt>
                <c:pt idx="682">
                  <c:v>2684.5292969000002</c:v>
                </c:pt>
                <c:pt idx="683">
                  <c:v>2475.0476073999998</c:v>
                </c:pt>
                <c:pt idx="684">
                  <c:v>2523.4228515999998</c:v>
                </c:pt>
                <c:pt idx="685">
                  <c:v>2135.6611327999999</c:v>
                </c:pt>
                <c:pt idx="686">
                  <c:v>1943.5075684000001</c:v>
                </c:pt>
                <c:pt idx="687">
                  <c:v>1946.0676269999999</c:v>
                </c:pt>
                <c:pt idx="688">
                  <c:v>2048.9692383000001</c:v>
                </c:pt>
                <c:pt idx="689">
                  <c:v>1654.1359863</c:v>
                </c:pt>
                <c:pt idx="690">
                  <c:v>1200.2498779</c:v>
                </c:pt>
                <c:pt idx="691">
                  <c:v>893.17932128999996</c:v>
                </c:pt>
                <c:pt idx="692">
                  <c:v>840.35278319999998</c:v>
                </c:pt>
                <c:pt idx="693">
                  <c:v>1615.5454102000001</c:v>
                </c:pt>
                <c:pt idx="694">
                  <c:v>1683.8596190999999</c:v>
                </c:pt>
                <c:pt idx="695">
                  <c:v>2070.8496094000002</c:v>
                </c:pt>
                <c:pt idx="696">
                  <c:v>2180.0329590000001</c:v>
                </c:pt>
                <c:pt idx="697">
                  <c:v>2339.5659179999998</c:v>
                </c:pt>
                <c:pt idx="698">
                  <c:v>2402.8979491999999</c:v>
                </c:pt>
                <c:pt idx="699">
                  <c:v>2521.9086914</c:v>
                </c:pt>
                <c:pt idx="700">
                  <c:v>2614.2878418</c:v>
                </c:pt>
                <c:pt idx="701">
                  <c:v>2457.0134277000002</c:v>
                </c:pt>
                <c:pt idx="702">
                  <c:v>2541.8376465000001</c:v>
                </c:pt>
                <c:pt idx="703">
                  <c:v>2365.7519530999998</c:v>
                </c:pt>
                <c:pt idx="704">
                  <c:v>2307.2019043</c:v>
                </c:pt>
                <c:pt idx="705">
                  <c:v>2268.4865722999998</c:v>
                </c:pt>
                <c:pt idx="706">
                  <c:v>2031.3762207</c:v>
                </c:pt>
                <c:pt idx="707">
                  <c:v>1920.3266602000001</c:v>
                </c:pt>
                <c:pt idx="708">
                  <c:v>1970.8205565999999</c:v>
                </c:pt>
                <c:pt idx="709">
                  <c:v>2178.3645019999999</c:v>
                </c:pt>
                <c:pt idx="710">
                  <c:v>2107.5429687999999</c:v>
                </c:pt>
                <c:pt idx="711">
                  <c:v>2302.2280273000001</c:v>
                </c:pt>
                <c:pt idx="712">
                  <c:v>2473.7558594000002</c:v>
                </c:pt>
                <c:pt idx="713">
                  <c:v>2378.5209961</c:v>
                </c:pt>
                <c:pt idx="714">
                  <c:v>2445.3830566000001</c:v>
                </c:pt>
                <c:pt idx="715">
                  <c:v>2454.6774902000002</c:v>
                </c:pt>
                <c:pt idx="716">
                  <c:v>2468.4233398000001</c:v>
                </c:pt>
                <c:pt idx="717">
                  <c:v>2593.2653808999999</c:v>
                </c:pt>
                <c:pt idx="718">
                  <c:v>2583.6975097999998</c:v>
                </c:pt>
                <c:pt idx="719">
                  <c:v>2765.5854491999999</c:v>
                </c:pt>
                <c:pt idx="720">
                  <c:v>2460.8195801000002</c:v>
                </c:pt>
                <c:pt idx="721">
                  <c:v>2208.1640625</c:v>
                </c:pt>
                <c:pt idx="722">
                  <c:v>1995.1315918</c:v>
                </c:pt>
                <c:pt idx="723">
                  <c:v>2098.1481933999999</c:v>
                </c:pt>
                <c:pt idx="724">
                  <c:v>2350.6303711</c:v>
                </c:pt>
                <c:pt idx="725">
                  <c:v>2351.1555176000002</c:v>
                </c:pt>
                <c:pt idx="726">
                  <c:v>2052.4814452999999</c:v>
                </c:pt>
                <c:pt idx="727">
                  <c:v>2153.4406737999998</c:v>
                </c:pt>
                <c:pt idx="728">
                  <c:v>1611.7470702999999</c:v>
                </c:pt>
                <c:pt idx="729">
                  <c:v>1481.1358643000001</c:v>
                </c:pt>
                <c:pt idx="730">
                  <c:v>1451.1252440999999</c:v>
                </c:pt>
                <c:pt idx="731">
                  <c:v>1529.9211425999999</c:v>
                </c:pt>
                <c:pt idx="732">
                  <c:v>1484.6437988</c:v>
                </c:pt>
                <c:pt idx="733">
                  <c:v>1373.9893798999999</c:v>
                </c:pt>
                <c:pt idx="734">
                  <c:v>1395.6728516000001</c:v>
                </c:pt>
                <c:pt idx="735">
                  <c:v>1656.6735839999999</c:v>
                </c:pt>
                <c:pt idx="736">
                  <c:v>1576.4444579999999</c:v>
                </c:pt>
                <c:pt idx="737">
                  <c:v>1692.9996338000001</c:v>
                </c:pt>
                <c:pt idx="738">
                  <c:v>1807.7202147999999</c:v>
                </c:pt>
                <c:pt idx="739">
                  <c:v>1718.6121826000001</c:v>
                </c:pt>
                <c:pt idx="740">
                  <c:v>2225.2998047000001</c:v>
                </c:pt>
                <c:pt idx="741">
                  <c:v>2261.09375</c:v>
                </c:pt>
                <c:pt idx="742">
                  <c:v>2187.9645995999999</c:v>
                </c:pt>
                <c:pt idx="743">
                  <c:v>2046.4406738</c:v>
                </c:pt>
                <c:pt idx="744">
                  <c:v>1946.7492675999999</c:v>
                </c:pt>
                <c:pt idx="745">
                  <c:v>1847.8883057</c:v>
                </c:pt>
                <c:pt idx="746">
                  <c:v>1708.8438721</c:v>
                </c:pt>
                <c:pt idx="747">
                  <c:v>1703.6159668</c:v>
                </c:pt>
                <c:pt idx="748">
                  <c:v>1340.8121338000001</c:v>
                </c:pt>
                <c:pt idx="749">
                  <c:v>1339.793457</c:v>
                </c:pt>
                <c:pt idx="750">
                  <c:v>1377.8852539</c:v>
                </c:pt>
                <c:pt idx="751">
                  <c:v>1408.9761963000001</c:v>
                </c:pt>
                <c:pt idx="752">
                  <c:v>1488.2628173999999</c:v>
                </c:pt>
                <c:pt idx="753">
                  <c:v>1404.65625</c:v>
                </c:pt>
                <c:pt idx="754">
                  <c:v>1654.7462158000001</c:v>
                </c:pt>
                <c:pt idx="755">
                  <c:v>1671.7547606999999</c:v>
                </c:pt>
                <c:pt idx="756">
                  <c:v>1809.4274902</c:v>
                </c:pt>
                <c:pt idx="757">
                  <c:v>2180.7233887000002</c:v>
                </c:pt>
                <c:pt idx="758">
                  <c:v>2424.1657715000001</c:v>
                </c:pt>
                <c:pt idx="759">
                  <c:v>2747.5358887000002</c:v>
                </c:pt>
                <c:pt idx="760">
                  <c:v>2841.1000976999999</c:v>
                </c:pt>
                <c:pt idx="761">
                  <c:v>2760.3686523000001</c:v>
                </c:pt>
                <c:pt idx="762">
                  <c:v>2872.7463379000001</c:v>
                </c:pt>
                <c:pt idx="763">
                  <c:v>2921.4133301000002</c:v>
                </c:pt>
                <c:pt idx="764">
                  <c:v>3161.2419433999999</c:v>
                </c:pt>
                <c:pt idx="765">
                  <c:v>3255.9370116999999</c:v>
                </c:pt>
                <c:pt idx="766">
                  <c:v>3019.8435058999999</c:v>
                </c:pt>
                <c:pt idx="767">
                  <c:v>2996.9606933999999</c:v>
                </c:pt>
                <c:pt idx="768">
                  <c:v>3293.3215332</c:v>
                </c:pt>
                <c:pt idx="769">
                  <c:v>3458.5268554999998</c:v>
                </c:pt>
                <c:pt idx="770">
                  <c:v>3843.2749023000001</c:v>
                </c:pt>
                <c:pt idx="771">
                  <c:v>3902.9497070000002</c:v>
                </c:pt>
                <c:pt idx="772">
                  <c:v>4158.9907227000003</c:v>
                </c:pt>
                <c:pt idx="773">
                  <c:v>4273.5913086</c:v>
                </c:pt>
                <c:pt idx="774">
                  <c:v>4288.9907227000003</c:v>
                </c:pt>
                <c:pt idx="775">
                  <c:v>4429.3774414</c:v>
                </c:pt>
                <c:pt idx="776">
                  <c:v>4453.1235352000003</c:v>
                </c:pt>
                <c:pt idx="777">
                  <c:v>4482.2744141000003</c:v>
                </c:pt>
                <c:pt idx="778">
                  <c:v>4694.5629883000001</c:v>
                </c:pt>
                <c:pt idx="779">
                  <c:v>3904.0036620999999</c:v>
                </c:pt>
                <c:pt idx="780">
                  <c:v>3781.6337890999998</c:v>
                </c:pt>
                <c:pt idx="781">
                  <c:v>3758.6938476999999</c:v>
                </c:pt>
                <c:pt idx="782">
                  <c:v>3961.5375976999999</c:v>
                </c:pt>
                <c:pt idx="783">
                  <c:v>4611.1826172000001</c:v>
                </c:pt>
                <c:pt idx="784">
                  <c:v>4064.4926758000001</c:v>
                </c:pt>
                <c:pt idx="785">
                  <c:v>4081.0131836</c:v>
                </c:pt>
                <c:pt idx="786">
                  <c:v>4612.3886719000002</c:v>
                </c:pt>
                <c:pt idx="787">
                  <c:v>4864.0878905999998</c:v>
                </c:pt>
                <c:pt idx="788">
                  <c:v>4871.8383789</c:v>
                </c:pt>
                <c:pt idx="789">
                  <c:v>4613.9707030999998</c:v>
                </c:pt>
                <c:pt idx="790">
                  <c:v>4525.5620116999999</c:v>
                </c:pt>
                <c:pt idx="791">
                  <c:v>4794.0351563000004</c:v>
                </c:pt>
                <c:pt idx="792">
                  <c:v>5132.1298827999999</c:v>
                </c:pt>
                <c:pt idx="793">
                  <c:v>5353.9560547000001</c:v>
                </c:pt>
                <c:pt idx="794">
                  <c:v>5141.4038086</c:v>
                </c:pt>
                <c:pt idx="795">
                  <c:v>5541.9638672000001</c:v>
                </c:pt>
                <c:pt idx="796">
                  <c:v>4915.9067383000001</c:v>
                </c:pt>
                <c:pt idx="797">
                  <c:v>4681.0463866999999</c:v>
                </c:pt>
                <c:pt idx="798">
                  <c:v>5262.6982422000001</c:v>
                </c:pt>
                <c:pt idx="799">
                  <c:v>5569.8833008000001</c:v>
                </c:pt>
                <c:pt idx="800">
                  <c:v>5797.9960938000004</c:v>
                </c:pt>
                <c:pt idx="801">
                  <c:v>5622.6220702999999</c:v>
                </c:pt>
                <c:pt idx="802">
                  <c:v>5482.3745116999999</c:v>
                </c:pt>
                <c:pt idx="803">
                  <c:v>4888.1860352000003</c:v>
                </c:pt>
                <c:pt idx="804">
                  <c:v>4952.7392577999999</c:v>
                </c:pt>
                <c:pt idx="805">
                  <c:v>5394.8374022999997</c:v>
                </c:pt>
                <c:pt idx="806">
                  <c:v>5135.6665039</c:v>
                </c:pt>
                <c:pt idx="807">
                  <c:v>5334.3706055000002</c:v>
                </c:pt>
                <c:pt idx="808">
                  <c:v>6341.8208008000001</c:v>
                </c:pt>
                <c:pt idx="809">
                  <c:v>6113.3496094000002</c:v>
                </c:pt>
                <c:pt idx="810">
                  <c:v>6037.2827147999997</c:v>
                </c:pt>
                <c:pt idx="811">
                  <c:v>5320.2607422000001</c:v>
                </c:pt>
                <c:pt idx="812">
                  <c:v>5163.7524414</c:v>
                </c:pt>
                <c:pt idx="813">
                  <c:v>4733.6333008000001</c:v>
                </c:pt>
                <c:pt idx="814">
                  <c:v>4214.3344727000003</c:v>
                </c:pt>
                <c:pt idx="815">
                  <c:v>4479.0737305000002</c:v>
                </c:pt>
                <c:pt idx="816">
                  <c:v>4802.7490233999997</c:v>
                </c:pt>
                <c:pt idx="817">
                  <c:v>4837.5673827999999</c:v>
                </c:pt>
                <c:pt idx="818">
                  <c:v>4771.4077147999997</c:v>
                </c:pt>
                <c:pt idx="819">
                  <c:v>4715.2773438000004</c:v>
                </c:pt>
                <c:pt idx="820">
                  <c:v>4553.3676758000001</c:v>
                </c:pt>
                <c:pt idx="821">
                  <c:v>4375.0732422000001</c:v>
                </c:pt>
                <c:pt idx="822">
                  <c:v>3948.1447754000001</c:v>
                </c:pt>
                <c:pt idx="823">
                  <c:v>3862.5810547000001</c:v>
                </c:pt>
                <c:pt idx="824">
                  <c:v>3901.3813476999999</c:v>
                </c:pt>
                <c:pt idx="825">
                  <c:v>4339.7221680000002</c:v>
                </c:pt>
                <c:pt idx="826">
                  <c:v>4651.8432616999999</c:v>
                </c:pt>
                <c:pt idx="827">
                  <c:v>4986.3627930000002</c:v>
                </c:pt>
                <c:pt idx="828">
                  <c:v>5825.1064452999999</c:v>
                </c:pt>
                <c:pt idx="829">
                  <c:v>6250.2788086</c:v>
                </c:pt>
                <c:pt idx="830">
                  <c:v>6060.8681641000003</c:v>
                </c:pt>
                <c:pt idx="831">
                  <c:v>6599.4760741999999</c:v>
                </c:pt>
                <c:pt idx="832">
                  <c:v>6546.0253905999998</c:v>
                </c:pt>
                <c:pt idx="833">
                  <c:v>6551.4321289</c:v>
                </c:pt>
                <c:pt idx="834">
                  <c:v>6709.6586914</c:v>
                </c:pt>
                <c:pt idx="835">
                  <c:v>6861.6342772999997</c:v>
                </c:pt>
                <c:pt idx="836">
                  <c:v>6424.9462891000003</c:v>
                </c:pt>
                <c:pt idx="837">
                  <c:v>6184.6953125</c:v>
                </c:pt>
                <c:pt idx="838">
                  <c:v>6074.7885741999999</c:v>
                </c:pt>
                <c:pt idx="839">
                  <c:v>6236.1132813000004</c:v>
                </c:pt>
                <c:pt idx="840">
                  <c:v>6196.2651366999999</c:v>
                </c:pt>
                <c:pt idx="841">
                  <c:v>6384.4980469000002</c:v>
                </c:pt>
                <c:pt idx="842">
                  <c:v>6564.2099608999997</c:v>
                </c:pt>
                <c:pt idx="843">
                  <c:v>6945.9443358999997</c:v>
                </c:pt>
                <c:pt idx="844">
                  <c:v>6841.1860352000003</c:v>
                </c:pt>
                <c:pt idx="845">
                  <c:v>6525.3710938000004</c:v>
                </c:pt>
                <c:pt idx="846">
                  <c:v>6454.4091797000001</c:v>
                </c:pt>
                <c:pt idx="847">
                  <c:v>6139.0097655999998</c:v>
                </c:pt>
                <c:pt idx="848">
                  <c:v>6043.6591797000001</c:v>
                </c:pt>
                <c:pt idx="849">
                  <c:v>5641.6713866999999</c:v>
                </c:pt>
                <c:pt idx="850">
                  <c:v>5594.1459961</c:v>
                </c:pt>
                <c:pt idx="851">
                  <c:v>5404.2680664</c:v>
                </c:pt>
                <c:pt idx="852">
                  <c:v>5353.1547852000003</c:v>
                </c:pt>
                <c:pt idx="853">
                  <c:v>5071.953125</c:v>
                </c:pt>
                <c:pt idx="854">
                  <c:v>4949.5644530999998</c:v>
                </c:pt>
                <c:pt idx="855">
                  <c:v>4812.8701172000001</c:v>
                </c:pt>
                <c:pt idx="856">
                  <c:v>4464.7304688000004</c:v>
                </c:pt>
                <c:pt idx="857">
                  <c:v>4309.4697266000003</c:v>
                </c:pt>
                <c:pt idx="858">
                  <c:v>4464.1054688000004</c:v>
                </c:pt>
                <c:pt idx="859">
                  <c:v>4266.0229491999999</c:v>
                </c:pt>
                <c:pt idx="860">
                  <c:v>4234.9760741999999</c:v>
                </c:pt>
                <c:pt idx="861">
                  <c:v>4384.4477539</c:v>
                </c:pt>
                <c:pt idx="862">
                  <c:v>4426.6914063000004</c:v>
                </c:pt>
                <c:pt idx="863">
                  <c:v>4470.4477539</c:v>
                </c:pt>
                <c:pt idx="864">
                  <c:v>4516.8334961</c:v>
                </c:pt>
                <c:pt idx="865">
                  <c:v>4621.1245116999999</c:v>
                </c:pt>
                <c:pt idx="866">
                  <c:v>4740.4858397999997</c:v>
                </c:pt>
                <c:pt idx="867">
                  <c:v>4776.1479491999999</c:v>
                </c:pt>
                <c:pt idx="868">
                  <c:v>4731.7397461</c:v>
                </c:pt>
                <c:pt idx="869">
                  <c:v>4412.0385741999999</c:v>
                </c:pt>
                <c:pt idx="870">
                  <c:v>4372.3911133000001</c:v>
                </c:pt>
                <c:pt idx="871">
                  <c:v>4433.2651366999999</c:v>
                </c:pt>
                <c:pt idx="872">
                  <c:v>4719.4042969000002</c:v>
                </c:pt>
                <c:pt idx="873">
                  <c:v>4682.3159180000002</c:v>
                </c:pt>
                <c:pt idx="874">
                  <c:v>4790.8378905999998</c:v>
                </c:pt>
                <c:pt idx="875">
                  <c:v>4284.0273438000004</c:v>
                </c:pt>
                <c:pt idx="876">
                  <c:v>3777.5957030999998</c:v>
                </c:pt>
                <c:pt idx="877">
                  <c:v>3704.6730957</c:v>
                </c:pt>
                <c:pt idx="878">
                  <c:v>3787.6352539</c:v>
                </c:pt>
                <c:pt idx="879">
                  <c:v>4111.1000977000003</c:v>
                </c:pt>
                <c:pt idx="880">
                  <c:v>3794.8251952999999</c:v>
                </c:pt>
                <c:pt idx="881">
                  <c:v>3579.9882812999999</c:v>
                </c:pt>
                <c:pt idx="882">
                  <c:v>3024.9084472999998</c:v>
                </c:pt>
                <c:pt idx="883">
                  <c:v>3068.6933594000002</c:v>
                </c:pt>
                <c:pt idx="884">
                  <c:v>3117.2624512000002</c:v>
                </c:pt>
                <c:pt idx="885">
                  <c:v>3013.2548827999999</c:v>
                </c:pt>
                <c:pt idx="886">
                  <c:v>3056.1530762000002</c:v>
                </c:pt>
                <c:pt idx="887">
                  <c:v>3095.2692870999999</c:v>
                </c:pt>
                <c:pt idx="888">
                  <c:v>2967.5051269999999</c:v>
                </c:pt>
                <c:pt idx="889">
                  <c:v>2946.8330077999999</c:v>
                </c:pt>
                <c:pt idx="890">
                  <c:v>3122.9294433999999</c:v>
                </c:pt>
                <c:pt idx="891">
                  <c:v>3135.7614745999999</c:v>
                </c:pt>
                <c:pt idx="892">
                  <c:v>2819.5534668</c:v>
                </c:pt>
                <c:pt idx="893">
                  <c:v>2582.8032226999999</c:v>
                </c:pt>
                <c:pt idx="894">
                  <c:v>2612.0244140999998</c:v>
                </c:pt>
                <c:pt idx="895">
                  <c:v>2771.1247558999999</c:v>
                </c:pt>
                <c:pt idx="896">
                  <c:v>2492.1262207</c:v>
                </c:pt>
                <c:pt idx="897">
                  <c:v>1995.2791748</c:v>
                </c:pt>
                <c:pt idx="898">
                  <c:v>1797.6076660000001</c:v>
                </c:pt>
                <c:pt idx="899">
                  <c:v>1624.4355469</c:v>
                </c:pt>
                <c:pt idx="900">
                  <c:v>1854.2984618999999</c:v>
                </c:pt>
                <c:pt idx="901">
                  <c:v>1873.4855957</c:v>
                </c:pt>
                <c:pt idx="902">
                  <c:v>2236.7834472999998</c:v>
                </c:pt>
                <c:pt idx="903">
                  <c:v>2741.4567870999999</c:v>
                </c:pt>
                <c:pt idx="904">
                  <c:v>2620.9216308999999</c:v>
                </c:pt>
                <c:pt idx="905">
                  <c:v>2341.1127929999998</c:v>
                </c:pt>
                <c:pt idx="906">
                  <c:v>2717.8125</c:v>
                </c:pt>
                <c:pt idx="907">
                  <c:v>3323.4931640999998</c:v>
                </c:pt>
                <c:pt idx="908">
                  <c:v>3131.5947265999998</c:v>
                </c:pt>
                <c:pt idx="909">
                  <c:v>3127.5058594000002</c:v>
                </c:pt>
                <c:pt idx="910">
                  <c:v>3242.9765625</c:v>
                </c:pt>
                <c:pt idx="911">
                  <c:v>3442.8142090000001</c:v>
                </c:pt>
                <c:pt idx="912">
                  <c:v>3633.1223144999999</c:v>
                </c:pt>
                <c:pt idx="913">
                  <c:v>3527.8701172000001</c:v>
                </c:pt>
                <c:pt idx="914">
                  <c:v>3537.2407226999999</c:v>
                </c:pt>
                <c:pt idx="915">
                  <c:v>3394.5527344000002</c:v>
                </c:pt>
                <c:pt idx="916">
                  <c:v>4087.1806640999998</c:v>
                </c:pt>
                <c:pt idx="917">
                  <c:v>3558.9587402000002</c:v>
                </c:pt>
                <c:pt idx="918">
                  <c:v>3761.9792480000001</c:v>
                </c:pt>
                <c:pt idx="919">
                  <c:v>3802.2265625</c:v>
                </c:pt>
                <c:pt idx="920">
                  <c:v>3781.2490234000002</c:v>
                </c:pt>
                <c:pt idx="921">
                  <c:v>4011.6933594000002</c:v>
                </c:pt>
                <c:pt idx="922">
                  <c:v>4236.4873047000001</c:v>
                </c:pt>
                <c:pt idx="923">
                  <c:v>4236.4658202999999</c:v>
                </c:pt>
                <c:pt idx="924">
                  <c:v>4138.9780272999997</c:v>
                </c:pt>
                <c:pt idx="925">
                  <c:v>4067.3769530999998</c:v>
                </c:pt>
                <c:pt idx="926">
                  <c:v>3860.5646972999998</c:v>
                </c:pt>
                <c:pt idx="927">
                  <c:v>3579.1296387000002</c:v>
                </c:pt>
                <c:pt idx="928">
                  <c:v>3589.5947265999998</c:v>
                </c:pt>
                <c:pt idx="929">
                  <c:v>3642.2805176000002</c:v>
                </c:pt>
                <c:pt idx="930">
                  <c:v>3619.9011230000001</c:v>
                </c:pt>
                <c:pt idx="931">
                  <c:v>3379.0004883000001</c:v>
                </c:pt>
                <c:pt idx="932">
                  <c:v>3208.1137695000002</c:v>
                </c:pt>
                <c:pt idx="933">
                  <c:v>3312.2807616999999</c:v>
                </c:pt>
                <c:pt idx="934">
                  <c:v>3179.8225097999998</c:v>
                </c:pt>
                <c:pt idx="935">
                  <c:v>3214.4875487999998</c:v>
                </c:pt>
                <c:pt idx="936">
                  <c:v>3106.4084472999998</c:v>
                </c:pt>
                <c:pt idx="937">
                  <c:v>3364.1220702999999</c:v>
                </c:pt>
                <c:pt idx="938">
                  <c:v>3533.8508301000002</c:v>
                </c:pt>
                <c:pt idx="939">
                  <c:v>3537.5693359000002</c:v>
                </c:pt>
                <c:pt idx="940">
                  <c:v>3697.6037597999998</c:v>
                </c:pt>
                <c:pt idx="941">
                  <c:v>3731.1142577999999</c:v>
                </c:pt>
                <c:pt idx="942">
                  <c:v>4150.8066405999998</c:v>
                </c:pt>
                <c:pt idx="943">
                  <c:v>4065.7216797000001</c:v>
                </c:pt>
                <c:pt idx="944">
                  <c:v>4290.5717772999997</c:v>
                </c:pt>
                <c:pt idx="945">
                  <c:v>4445.5170897999997</c:v>
                </c:pt>
                <c:pt idx="946">
                  <c:v>4574.8476563000004</c:v>
                </c:pt>
                <c:pt idx="947">
                  <c:v>4096.8603516000003</c:v>
                </c:pt>
                <c:pt idx="948">
                  <c:v>4103.9096680000002</c:v>
                </c:pt>
                <c:pt idx="949">
                  <c:v>4032.2128905999998</c:v>
                </c:pt>
                <c:pt idx="950">
                  <c:v>4248.2373047000001</c:v>
                </c:pt>
                <c:pt idx="951">
                  <c:v>4600.7329102000003</c:v>
                </c:pt>
                <c:pt idx="952">
                  <c:v>5180.8022461</c:v>
                </c:pt>
                <c:pt idx="953">
                  <c:v>4765.2006836</c:v>
                </c:pt>
                <c:pt idx="954">
                  <c:v>4652.8403319999998</c:v>
                </c:pt>
                <c:pt idx="955">
                  <c:v>4505.9863280999998</c:v>
                </c:pt>
                <c:pt idx="956">
                  <c:v>4533.0332030999998</c:v>
                </c:pt>
                <c:pt idx="957">
                  <c:v>4693.2377930000002</c:v>
                </c:pt>
                <c:pt idx="958">
                  <c:v>4779.8613280999998</c:v>
                </c:pt>
                <c:pt idx="959">
                  <c:v>4856.859375</c:v>
                </c:pt>
                <c:pt idx="960">
                  <c:v>4998.7778319999998</c:v>
                </c:pt>
                <c:pt idx="961">
                  <c:v>4958.2265625</c:v>
                </c:pt>
                <c:pt idx="962">
                  <c:v>4528.4145508000001</c:v>
                </c:pt>
                <c:pt idx="963">
                  <c:v>4772.9243164</c:v>
                </c:pt>
                <c:pt idx="964">
                  <c:v>5018.4770508000001</c:v>
                </c:pt>
                <c:pt idx="965">
                  <c:v>5515.2617188000004</c:v>
                </c:pt>
                <c:pt idx="966">
                  <c:v>5818.7109375</c:v>
                </c:pt>
                <c:pt idx="967">
                  <c:v>6011.0346680000002</c:v>
                </c:pt>
                <c:pt idx="968">
                  <c:v>6081.5102539</c:v>
                </c:pt>
                <c:pt idx="969">
                  <c:v>5896.3847655999998</c:v>
                </c:pt>
                <c:pt idx="970">
                  <c:v>5957.5771483999997</c:v>
                </c:pt>
                <c:pt idx="971">
                  <c:v>6115.8535155999998</c:v>
                </c:pt>
                <c:pt idx="972">
                  <c:v>6184.7133789</c:v>
                </c:pt>
                <c:pt idx="973">
                  <c:v>5586.8305664</c:v>
                </c:pt>
                <c:pt idx="974">
                  <c:v>5375.8496094000002</c:v>
                </c:pt>
                <c:pt idx="975">
                  <c:v>5434.515625</c:v>
                </c:pt>
                <c:pt idx="976">
                  <c:v>5275.0107422000001</c:v>
                </c:pt>
                <c:pt idx="977">
                  <c:v>4918.3930664</c:v>
                </c:pt>
                <c:pt idx="978">
                  <c:v>4482.5717772999997</c:v>
                </c:pt>
                <c:pt idx="979">
                  <c:v>4396.9609375</c:v>
                </c:pt>
                <c:pt idx="980">
                  <c:v>4647.5771483999997</c:v>
                </c:pt>
                <c:pt idx="981">
                  <c:v>4829.1113280999998</c:v>
                </c:pt>
                <c:pt idx="982">
                  <c:v>4455.1074219000002</c:v>
                </c:pt>
                <c:pt idx="983">
                  <c:v>4459.3295897999997</c:v>
                </c:pt>
                <c:pt idx="984">
                  <c:v>4739.2690430000002</c:v>
                </c:pt>
                <c:pt idx="985">
                  <c:v>5034.4555664</c:v>
                </c:pt>
                <c:pt idx="986">
                  <c:v>5669.5322266000003</c:v>
                </c:pt>
                <c:pt idx="987">
                  <c:v>5210.4145508000001</c:v>
                </c:pt>
                <c:pt idx="988">
                  <c:v>5570.1669922000001</c:v>
                </c:pt>
                <c:pt idx="989">
                  <c:v>5457.2021483999997</c:v>
                </c:pt>
                <c:pt idx="990">
                  <c:v>5373.5117188000004</c:v>
                </c:pt>
                <c:pt idx="991">
                  <c:v>5267.2114258000001</c:v>
                </c:pt>
                <c:pt idx="992">
                  <c:v>5243.2060547000001</c:v>
                </c:pt>
                <c:pt idx="993">
                  <c:v>5174.6113280999998</c:v>
                </c:pt>
                <c:pt idx="994">
                  <c:v>5177.0761719000002</c:v>
                </c:pt>
                <c:pt idx="995">
                  <c:v>5257.9589844000002</c:v>
                </c:pt>
                <c:pt idx="996">
                  <c:v>5514.5283202999999</c:v>
                </c:pt>
                <c:pt idx="997">
                  <c:v>5674.7246094000002</c:v>
                </c:pt>
                <c:pt idx="998">
                  <c:v>5550.2573241999999</c:v>
                </c:pt>
                <c:pt idx="999">
                  <c:v>5493.9848633000001</c:v>
                </c:pt>
                <c:pt idx="1000">
                  <c:v>5394.5620116999999</c:v>
                </c:pt>
                <c:pt idx="1001">
                  <c:v>5151.2114258000001</c:v>
                </c:pt>
                <c:pt idx="1002">
                  <c:v>5535.4047852000003</c:v>
                </c:pt>
                <c:pt idx="1003">
                  <c:v>5528.9355469000002</c:v>
                </c:pt>
                <c:pt idx="1004">
                  <c:v>5080.1391602000003</c:v>
                </c:pt>
                <c:pt idx="1005">
                  <c:v>5027.5053711</c:v>
                </c:pt>
                <c:pt idx="1006">
                  <c:v>5044.6713866999999</c:v>
                </c:pt>
                <c:pt idx="1007">
                  <c:v>5110.0454102000003</c:v>
                </c:pt>
                <c:pt idx="1008">
                  <c:v>5086.9536133000001</c:v>
                </c:pt>
                <c:pt idx="1009">
                  <c:v>4894.8369141000003</c:v>
                </c:pt>
                <c:pt idx="1010">
                  <c:v>4968.3691405999998</c:v>
                </c:pt>
                <c:pt idx="1011">
                  <c:v>5042.3354491999999</c:v>
                </c:pt>
                <c:pt idx="1012">
                  <c:v>5131.7646483999997</c:v>
                </c:pt>
                <c:pt idx="1013">
                  <c:v>5191.4653319999998</c:v>
                </c:pt>
                <c:pt idx="1014">
                  <c:v>4646.7617188000004</c:v>
                </c:pt>
                <c:pt idx="1015">
                  <c:v>4703.3813477000003</c:v>
                </c:pt>
                <c:pt idx="1016">
                  <c:v>4723.7026366999999</c:v>
                </c:pt>
                <c:pt idx="1017">
                  <c:v>4758.5776366999999</c:v>
                </c:pt>
                <c:pt idx="1018">
                  <c:v>4762.5224608999997</c:v>
                </c:pt>
                <c:pt idx="1019">
                  <c:v>4763.9995116999999</c:v>
                </c:pt>
                <c:pt idx="1020">
                  <c:v>4840.5385741999999</c:v>
                </c:pt>
                <c:pt idx="1021">
                  <c:v>4736.1210938000004</c:v>
                </c:pt>
                <c:pt idx="1022">
                  <c:v>4660.2773438000004</c:v>
                </c:pt>
                <c:pt idx="1023">
                  <c:v>4687.7280272999997</c:v>
                </c:pt>
                <c:pt idx="1024">
                  <c:v>4710.8369141000003</c:v>
                </c:pt>
                <c:pt idx="1025">
                  <c:v>4549.7265625</c:v>
                </c:pt>
                <c:pt idx="1026">
                  <c:v>4471.0883789</c:v>
                </c:pt>
                <c:pt idx="1027">
                  <c:v>4540.5693358999997</c:v>
                </c:pt>
                <c:pt idx="1028">
                  <c:v>4549.3847655999998</c:v>
                </c:pt>
                <c:pt idx="1029">
                  <c:v>4574.2016602000003</c:v>
                </c:pt>
                <c:pt idx="1030">
                  <c:v>4555.9394530999998</c:v>
                </c:pt>
                <c:pt idx="1031">
                  <c:v>4549.0834961</c:v>
                </c:pt>
                <c:pt idx="1032">
                  <c:v>4593.5375977000003</c:v>
                </c:pt>
                <c:pt idx="1033">
                  <c:v>4402.6655272999997</c:v>
                </c:pt>
                <c:pt idx="1034">
                  <c:v>4394.4165039</c:v>
                </c:pt>
                <c:pt idx="1035">
                  <c:v>4559.3886719000002</c:v>
                </c:pt>
                <c:pt idx="1036">
                  <c:v>4781.8837891000003</c:v>
                </c:pt>
                <c:pt idx="1037">
                  <c:v>4540.4047852000003</c:v>
                </c:pt>
                <c:pt idx="1038">
                  <c:v>4516.5971680000002</c:v>
                </c:pt>
                <c:pt idx="1039">
                  <c:v>4239.2524414</c:v>
                </c:pt>
                <c:pt idx="1040">
                  <c:v>4231.1616211</c:v>
                </c:pt>
                <c:pt idx="1041">
                  <c:v>3599.0788573999998</c:v>
                </c:pt>
                <c:pt idx="1042">
                  <c:v>3416.1215820000002</c:v>
                </c:pt>
                <c:pt idx="1043">
                  <c:v>3335.3054198999998</c:v>
                </c:pt>
                <c:pt idx="1044">
                  <c:v>3092.2119140999998</c:v>
                </c:pt>
                <c:pt idx="1045">
                  <c:v>3242.1196289</c:v>
                </c:pt>
                <c:pt idx="1046">
                  <c:v>2848.5153808999999</c:v>
                </c:pt>
                <c:pt idx="1047">
                  <c:v>2772.4299316000001</c:v>
                </c:pt>
                <c:pt idx="1048">
                  <c:v>2801.8791504000001</c:v>
                </c:pt>
                <c:pt idx="1049">
                  <c:v>3106.2287597999998</c:v>
                </c:pt>
                <c:pt idx="1050">
                  <c:v>3163.4038086</c:v>
                </c:pt>
                <c:pt idx="1051">
                  <c:v>3026.0126952999999</c:v>
                </c:pt>
                <c:pt idx="1052">
                  <c:v>2791.3696289</c:v>
                </c:pt>
                <c:pt idx="1053">
                  <c:v>2309.0712890999998</c:v>
                </c:pt>
                <c:pt idx="1054">
                  <c:v>2236.1347655999998</c:v>
                </c:pt>
                <c:pt idx="1055">
                  <c:v>2281.5563965000001</c:v>
                </c:pt>
                <c:pt idx="1056">
                  <c:v>2516.8649902000002</c:v>
                </c:pt>
                <c:pt idx="1057">
                  <c:v>2351.5742187999999</c:v>
                </c:pt>
                <c:pt idx="1058">
                  <c:v>2418.8601073999998</c:v>
                </c:pt>
                <c:pt idx="1059">
                  <c:v>2116.765625</c:v>
                </c:pt>
                <c:pt idx="1060">
                  <c:v>2263.0422362999998</c:v>
                </c:pt>
                <c:pt idx="1061">
                  <c:v>2473.2773437999999</c:v>
                </c:pt>
                <c:pt idx="1062">
                  <c:v>2400.0908202999999</c:v>
                </c:pt>
                <c:pt idx="1063">
                  <c:v>2129.1906737999998</c:v>
                </c:pt>
                <c:pt idx="1064">
                  <c:v>2052.4558105000001</c:v>
                </c:pt>
                <c:pt idx="1065">
                  <c:v>1474.4235839999999</c:v>
                </c:pt>
                <c:pt idx="1066">
                  <c:v>1425.8886719</c:v>
                </c:pt>
                <c:pt idx="1067">
                  <c:v>1370.9306641000001</c:v>
                </c:pt>
                <c:pt idx="1068">
                  <c:v>1304.3817139</c:v>
                </c:pt>
                <c:pt idx="1069">
                  <c:v>1233.3367920000001</c:v>
                </c:pt>
                <c:pt idx="1070">
                  <c:v>1216.3182373</c:v>
                </c:pt>
                <c:pt idx="1071">
                  <c:v>1312.9243164</c:v>
                </c:pt>
                <c:pt idx="1072">
                  <c:v>1287.7167969</c:v>
                </c:pt>
                <c:pt idx="1073">
                  <c:v>1401.4885254000001</c:v>
                </c:pt>
                <c:pt idx="1074">
                  <c:v>1726.6818848</c:v>
                </c:pt>
                <c:pt idx="1075">
                  <c:v>1711.2092285000001</c:v>
                </c:pt>
                <c:pt idx="1076">
                  <c:v>1589.6087646000001</c:v>
                </c:pt>
                <c:pt idx="1077">
                  <c:v>1491.4104004000001</c:v>
                </c:pt>
                <c:pt idx="1078">
                  <c:v>2013.8381348</c:v>
                </c:pt>
                <c:pt idx="1079">
                  <c:v>1713.3925781</c:v>
                </c:pt>
                <c:pt idx="1080">
                  <c:v>1825.8299560999999</c:v>
                </c:pt>
                <c:pt idx="1081">
                  <c:v>2027.3439940999999</c:v>
                </c:pt>
                <c:pt idx="1082">
                  <c:v>2087.4182129000001</c:v>
                </c:pt>
                <c:pt idx="1083">
                  <c:v>2030.8823242000001</c:v>
                </c:pt>
                <c:pt idx="1084">
                  <c:v>1957.4794922000001</c:v>
                </c:pt>
                <c:pt idx="1085">
                  <c:v>1721.3375243999999</c:v>
                </c:pt>
                <c:pt idx="1086">
                  <c:v>1735.1123047000001</c:v>
                </c:pt>
                <c:pt idx="1087">
                  <c:v>1797.4508057</c:v>
                </c:pt>
                <c:pt idx="1088">
                  <c:v>1783.7873535000001</c:v>
                </c:pt>
                <c:pt idx="1089">
                  <c:v>1538.7200928</c:v>
                </c:pt>
                <c:pt idx="1090">
                  <c:v>1542.2895507999999</c:v>
                </c:pt>
                <c:pt idx="1091">
                  <c:v>1527.5721435999999</c:v>
                </c:pt>
                <c:pt idx="1092">
                  <c:v>1578.0731201000001</c:v>
                </c:pt>
                <c:pt idx="1093">
                  <c:v>1562.7380370999999</c:v>
                </c:pt>
                <c:pt idx="1094">
                  <c:v>1461.6778564000001</c:v>
                </c:pt>
                <c:pt idx="1095">
                  <c:v>1541.2314452999999</c:v>
                </c:pt>
                <c:pt idx="1096">
                  <c:v>1579.7152100000001</c:v>
                </c:pt>
                <c:pt idx="1097">
                  <c:v>1556.5745850000001</c:v>
                </c:pt>
                <c:pt idx="1098">
                  <c:v>1653.7263184000001</c:v>
                </c:pt>
                <c:pt idx="1099">
                  <c:v>2082.5332030999998</c:v>
                </c:pt>
                <c:pt idx="1100">
                  <c:v>2011.8303223</c:v>
                </c:pt>
                <c:pt idx="1101">
                  <c:v>2378.9152832</c:v>
                </c:pt>
                <c:pt idx="1102">
                  <c:v>2813.8334961</c:v>
                </c:pt>
                <c:pt idx="1103">
                  <c:v>2888.5812987999998</c:v>
                </c:pt>
                <c:pt idx="1104">
                  <c:v>2685.3010254000001</c:v>
                </c:pt>
                <c:pt idx="1105">
                  <c:v>2634.8659668</c:v>
                </c:pt>
                <c:pt idx="1106">
                  <c:v>2554.8388672000001</c:v>
                </c:pt>
                <c:pt idx="1107">
                  <c:v>2636.3989258000001</c:v>
                </c:pt>
                <c:pt idx="1108">
                  <c:v>2678.4721679999998</c:v>
                </c:pt>
                <c:pt idx="1109">
                  <c:v>2996.6997070000002</c:v>
                </c:pt>
                <c:pt idx="1110">
                  <c:v>3005.9472655999998</c:v>
                </c:pt>
                <c:pt idx="1111">
                  <c:v>2999.2692870999999</c:v>
                </c:pt>
                <c:pt idx="1112">
                  <c:v>3697.0012207</c:v>
                </c:pt>
                <c:pt idx="1113">
                  <c:v>3279.4389648000001</c:v>
                </c:pt>
                <c:pt idx="1114">
                  <c:v>2997.0200195000002</c:v>
                </c:pt>
                <c:pt idx="1115">
                  <c:v>3002.2048340000001</c:v>
                </c:pt>
                <c:pt idx="1116">
                  <c:v>3242.9995116999999</c:v>
                </c:pt>
                <c:pt idx="1117">
                  <c:v>3553.0332030999998</c:v>
                </c:pt>
                <c:pt idx="1118">
                  <c:v>3541.5205077999999</c:v>
                </c:pt>
                <c:pt idx="1119">
                  <c:v>3335.7197265999998</c:v>
                </c:pt>
                <c:pt idx="1120">
                  <c:v>3505.7817383000001</c:v>
                </c:pt>
                <c:pt idx="1121">
                  <c:v>3569.1491698999998</c:v>
                </c:pt>
                <c:pt idx="1122">
                  <c:v>3300.4350586</c:v>
                </c:pt>
                <c:pt idx="1123">
                  <c:v>3399.8740234000002</c:v>
                </c:pt>
                <c:pt idx="1124">
                  <c:v>3475.9377441000001</c:v>
                </c:pt>
                <c:pt idx="1125">
                  <c:v>3771.3588866999999</c:v>
                </c:pt>
                <c:pt idx="1126">
                  <c:v>4368.6894530999998</c:v>
                </c:pt>
                <c:pt idx="1127">
                  <c:v>4339.8623047000001</c:v>
                </c:pt>
                <c:pt idx="1128">
                  <c:v>3468.7263183999999</c:v>
                </c:pt>
                <c:pt idx="1129">
                  <c:v>3506.7373047000001</c:v>
                </c:pt>
                <c:pt idx="1130">
                  <c:v>3582.7990722999998</c:v>
                </c:pt>
                <c:pt idx="1131">
                  <c:v>3417.4553222999998</c:v>
                </c:pt>
                <c:pt idx="1132">
                  <c:v>3331.7287597999998</c:v>
                </c:pt>
                <c:pt idx="1133">
                  <c:v>3185.4392090000001</c:v>
                </c:pt>
                <c:pt idx="1134">
                  <c:v>3247.2236327999999</c:v>
                </c:pt>
                <c:pt idx="1135">
                  <c:v>3499.71875</c:v>
                </c:pt>
                <c:pt idx="1136">
                  <c:v>4118.4682616999999</c:v>
                </c:pt>
                <c:pt idx="1137">
                  <c:v>3801.2426758000001</c:v>
                </c:pt>
                <c:pt idx="1138">
                  <c:v>3724.7363280999998</c:v>
                </c:pt>
                <c:pt idx="1139">
                  <c:v>3510.2893066000001</c:v>
                </c:pt>
                <c:pt idx="1140">
                  <c:v>3831.7514648000001</c:v>
                </c:pt>
                <c:pt idx="1141">
                  <c:v>4196.5214844000002</c:v>
                </c:pt>
                <c:pt idx="1142">
                  <c:v>4603.4252930000002</c:v>
                </c:pt>
                <c:pt idx="1143">
                  <c:v>4994.1245116999999</c:v>
                </c:pt>
                <c:pt idx="1144">
                  <c:v>5344.6875</c:v>
                </c:pt>
                <c:pt idx="1145">
                  <c:v>5171.9536133000001</c:v>
                </c:pt>
                <c:pt idx="1146">
                  <c:v>5468.5678711</c:v>
                </c:pt>
                <c:pt idx="1147">
                  <c:v>5958.3227539</c:v>
                </c:pt>
                <c:pt idx="1148">
                  <c:v>6304.46875</c:v>
                </c:pt>
                <c:pt idx="1149">
                  <c:v>6309.7724608999997</c:v>
                </c:pt>
                <c:pt idx="1150">
                  <c:v>6406.984375</c:v>
                </c:pt>
                <c:pt idx="1151">
                  <c:v>6574.0161133000001</c:v>
                </c:pt>
                <c:pt idx="1152">
                  <c:v>6497.8867188000004</c:v>
                </c:pt>
                <c:pt idx="1153">
                  <c:v>6537.7646483999997</c:v>
                </c:pt>
                <c:pt idx="1154">
                  <c:v>6846.1923827999999</c:v>
                </c:pt>
                <c:pt idx="1155">
                  <c:v>7670.0610352000003</c:v>
                </c:pt>
                <c:pt idx="1156">
                  <c:v>7366.640625</c:v>
                </c:pt>
                <c:pt idx="1157">
                  <c:v>7407.9785155999998</c:v>
                </c:pt>
                <c:pt idx="1158">
                  <c:v>7650.0351563000004</c:v>
                </c:pt>
                <c:pt idx="1159">
                  <c:v>7895.7050780999998</c:v>
                </c:pt>
                <c:pt idx="1160">
                  <c:v>7952.8608397999997</c:v>
                </c:pt>
                <c:pt idx="1161">
                  <c:v>7762.6098633000001</c:v>
                </c:pt>
                <c:pt idx="1162">
                  <c:v>7771.0815430000002</c:v>
                </c:pt>
                <c:pt idx="1163">
                  <c:v>7727.9848633000001</c:v>
                </c:pt>
                <c:pt idx="1164">
                  <c:v>7514.9545897999997</c:v>
                </c:pt>
                <c:pt idx="1165">
                  <c:v>7177.8735352000003</c:v>
                </c:pt>
                <c:pt idx="1166">
                  <c:v>7744.5004883000001</c:v>
                </c:pt>
                <c:pt idx="1167">
                  <c:v>7953.5981444999998</c:v>
                </c:pt>
                <c:pt idx="1168">
                  <c:v>8137.0644530999998</c:v>
                </c:pt>
                <c:pt idx="1169">
                  <c:v>8212.3417969000002</c:v>
                </c:pt>
                <c:pt idx="1170">
                  <c:v>8052.7973633000001</c:v>
                </c:pt>
                <c:pt idx="1171">
                  <c:v>7960.3247069999998</c:v>
                </c:pt>
                <c:pt idx="1172">
                  <c:v>7797.0532227000003</c:v>
                </c:pt>
                <c:pt idx="1173">
                  <c:v>7966.0224608999997</c:v>
                </c:pt>
                <c:pt idx="1174">
                  <c:v>8063.1972655999998</c:v>
                </c:pt>
                <c:pt idx="1175">
                  <c:v>8107.5830077999999</c:v>
                </c:pt>
                <c:pt idx="1176">
                  <c:v>8250.8388672000001</c:v>
                </c:pt>
                <c:pt idx="1177">
                  <c:v>8087.8476563000004</c:v>
                </c:pt>
                <c:pt idx="1178">
                  <c:v>7952.3632813000004</c:v>
                </c:pt>
                <c:pt idx="1179">
                  <c:v>7951.4316405999998</c:v>
                </c:pt>
                <c:pt idx="1180">
                  <c:v>7805.4702147999997</c:v>
                </c:pt>
                <c:pt idx="1181">
                  <c:v>8102.546875</c:v>
                </c:pt>
                <c:pt idx="1182">
                  <c:v>8269.7441405999998</c:v>
                </c:pt>
                <c:pt idx="1183">
                  <c:v>7835.2065430000002</c:v>
                </c:pt>
                <c:pt idx="1184">
                  <c:v>7853.9199219000002</c:v>
                </c:pt>
                <c:pt idx="1185">
                  <c:v>8363.8066405999998</c:v>
                </c:pt>
                <c:pt idx="1186">
                  <c:v>9117.8417969000002</c:v>
                </c:pt>
                <c:pt idx="1187">
                  <c:v>9061.9101563000004</c:v>
                </c:pt>
                <c:pt idx="1188">
                  <c:v>8586.6289063000004</c:v>
                </c:pt>
                <c:pt idx="1189">
                  <c:v>8655.8583983999997</c:v>
                </c:pt>
                <c:pt idx="1190">
                  <c:v>8611.0839844000002</c:v>
                </c:pt>
                <c:pt idx="1191">
                  <c:v>9089.1113280999998</c:v>
                </c:pt>
                <c:pt idx="1192">
                  <c:v>9275.0800780999998</c:v>
                </c:pt>
                <c:pt idx="1193">
                  <c:v>9443.9707030999998</c:v>
                </c:pt>
                <c:pt idx="1194">
                  <c:v>9709.1865233999997</c:v>
                </c:pt>
                <c:pt idx="1195">
                  <c:v>9772.0976563000004</c:v>
                </c:pt>
                <c:pt idx="1196">
                  <c:v>9618.5830077999999</c:v>
                </c:pt>
                <c:pt idx="1197">
                  <c:v>9583.0966797000001</c:v>
                </c:pt>
                <c:pt idx="1198">
                  <c:v>9576.3720702999999</c:v>
                </c:pt>
                <c:pt idx="1199">
                  <c:v>9734.0488280999998</c:v>
                </c:pt>
                <c:pt idx="1200">
                  <c:v>9196.6015625</c:v>
                </c:pt>
                <c:pt idx="1201">
                  <c:v>9159.4101563000004</c:v>
                </c:pt>
                <c:pt idx="1202">
                  <c:v>9134.3095702999999</c:v>
                </c:pt>
                <c:pt idx="1203">
                  <c:v>9354.5566405999998</c:v>
                </c:pt>
                <c:pt idx="1204">
                  <c:v>9716.1210938000004</c:v>
                </c:pt>
                <c:pt idx="1205">
                  <c:v>9245.1923827999999</c:v>
                </c:pt>
                <c:pt idx="1206">
                  <c:v>9064.0205077999999</c:v>
                </c:pt>
                <c:pt idx="1207">
                  <c:v>8445.0966797000001</c:v>
                </c:pt>
                <c:pt idx="1208">
                  <c:v>8697.8720702999999</c:v>
                </c:pt>
                <c:pt idx="1209">
                  <c:v>8965.0322266000003</c:v>
                </c:pt>
                <c:pt idx="1210">
                  <c:v>9278.2460938000004</c:v>
                </c:pt>
                <c:pt idx="1211">
                  <c:v>9020.5839844000002</c:v>
                </c:pt>
                <c:pt idx="1212">
                  <c:v>9272.3701172000001</c:v>
                </c:pt>
                <c:pt idx="1213">
                  <c:v>9183.9755858999997</c:v>
                </c:pt>
                <c:pt idx="1214">
                  <c:v>9147.3876952999999</c:v>
                </c:pt>
                <c:pt idx="1215">
                  <c:v>8643.2919922000001</c:v>
                </c:pt>
                <c:pt idx="1216">
                  <c:v>7863.0405272999997</c:v>
                </c:pt>
                <c:pt idx="1217">
                  <c:v>7390.5336914</c:v>
                </c:pt>
                <c:pt idx="1218">
                  <c:v>7028.6879883000001</c:v>
                </c:pt>
                <c:pt idx="1219">
                  <c:v>7371.6879883000001</c:v>
                </c:pt>
                <c:pt idx="1220">
                  <c:v>7808.3940430000002</c:v>
                </c:pt>
                <c:pt idx="1221">
                  <c:v>7588.3330077999999</c:v>
                </c:pt>
                <c:pt idx="1222">
                  <c:v>6588.5048827999999</c:v>
                </c:pt>
                <c:pt idx="1223">
                  <c:v>6030.9018555000002</c:v>
                </c:pt>
                <c:pt idx="1224">
                  <c:v>6318.3232422000001</c:v>
                </c:pt>
                <c:pt idx="1225">
                  <c:v>6644.3139647999997</c:v>
                </c:pt>
                <c:pt idx="1226">
                  <c:v>6450.0141602000003</c:v>
                </c:pt>
                <c:pt idx="1227">
                  <c:v>6262.9067383000001</c:v>
                </c:pt>
                <c:pt idx="1228">
                  <c:v>5572.4072266000003</c:v>
                </c:pt>
                <c:pt idx="1229">
                  <c:v>5399.0625</c:v>
                </c:pt>
                <c:pt idx="1230">
                  <c:v>5388.1313477000003</c:v>
                </c:pt>
                <c:pt idx="1231">
                  <c:v>5523.3764647999997</c:v>
                </c:pt>
                <c:pt idx="1232">
                  <c:v>5641.6738280999998</c:v>
                </c:pt>
                <c:pt idx="1233">
                  <c:v>5466.0869141000003</c:v>
                </c:pt>
                <c:pt idx="1234">
                  <c:v>5113.1254883000001</c:v>
                </c:pt>
                <c:pt idx="1235">
                  <c:v>4948.3793944999998</c:v>
                </c:pt>
                <c:pt idx="1236">
                  <c:v>4723.4379883000001</c:v>
                </c:pt>
                <c:pt idx="1237">
                  <c:v>4691.3715819999998</c:v>
                </c:pt>
                <c:pt idx="1238">
                  <c:v>4582.8740233999997</c:v>
                </c:pt>
                <c:pt idx="1239">
                  <c:v>4521.6513672000001</c:v>
                </c:pt>
                <c:pt idx="1240">
                  <c:v>4640.2895508000001</c:v>
                </c:pt>
                <c:pt idx="1241">
                  <c:v>4928.5712891000003</c:v>
                </c:pt>
                <c:pt idx="1242">
                  <c:v>4924.3413086</c:v>
                </c:pt>
                <c:pt idx="1243">
                  <c:v>5306.4155272999997</c:v>
                </c:pt>
                <c:pt idx="1244">
                  <c:v>5319.4082030999998</c:v>
                </c:pt>
                <c:pt idx="1245">
                  <c:v>4713.5058594000002</c:v>
                </c:pt>
                <c:pt idx="1246">
                  <c:v>4412.7158202999999</c:v>
                </c:pt>
                <c:pt idx="1247">
                  <c:v>4673.4907227000003</c:v>
                </c:pt>
                <c:pt idx="1248">
                  <c:v>4600.2065430000002</c:v>
                </c:pt>
                <c:pt idx="1249">
                  <c:v>4614.1777344000002</c:v>
                </c:pt>
                <c:pt idx="1250">
                  <c:v>5092.0908202999999</c:v>
                </c:pt>
                <c:pt idx="1251">
                  <c:v>5461.9633789</c:v>
                </c:pt>
                <c:pt idx="1252">
                  <c:v>5165.3339844000002</c:v>
                </c:pt>
                <c:pt idx="1253">
                  <c:v>4852.8051758000001</c:v>
                </c:pt>
                <c:pt idx="1254">
                  <c:v>4700.09375</c:v>
                </c:pt>
                <c:pt idx="1255">
                  <c:v>4579.7729491999999</c:v>
                </c:pt>
                <c:pt idx="1256">
                  <c:v>5005.9018555000002</c:v>
                </c:pt>
                <c:pt idx="1257">
                  <c:v>5420.5249022999997</c:v>
                </c:pt>
                <c:pt idx="1258">
                  <c:v>5593.8823241999999</c:v>
                </c:pt>
                <c:pt idx="1259">
                  <c:v>5479.7275391000003</c:v>
                </c:pt>
                <c:pt idx="1260">
                  <c:v>5252.7055664</c:v>
                </c:pt>
                <c:pt idx="1261">
                  <c:v>5277.5278319999998</c:v>
                </c:pt>
                <c:pt idx="1262">
                  <c:v>5272.1040039</c:v>
                </c:pt>
                <c:pt idx="1263">
                  <c:v>5471.7998047000001</c:v>
                </c:pt>
                <c:pt idx="1264">
                  <c:v>5409.5756836</c:v>
                </c:pt>
                <c:pt idx="1265">
                  <c:v>5303.1552733999997</c:v>
                </c:pt>
                <c:pt idx="1266">
                  <c:v>5324.6611327999999</c:v>
                </c:pt>
                <c:pt idx="1267">
                  <c:v>5433.2631836</c:v>
                </c:pt>
                <c:pt idx="1268">
                  <c:v>5699.5551758000001</c:v>
                </c:pt>
                <c:pt idx="1269">
                  <c:v>5888.0439452999999</c:v>
                </c:pt>
                <c:pt idx="1270">
                  <c:v>5888.5283202999999</c:v>
                </c:pt>
                <c:pt idx="1271">
                  <c:v>5724.9775391000003</c:v>
                </c:pt>
                <c:pt idx="1272">
                  <c:v>5919.1948241999999</c:v>
                </c:pt>
                <c:pt idx="1273">
                  <c:v>5930.6992188000004</c:v>
                </c:pt>
                <c:pt idx="1274">
                  <c:v>5993.2587891000003</c:v>
                </c:pt>
                <c:pt idx="1275">
                  <c:v>6124.3701172000001</c:v>
                </c:pt>
                <c:pt idx="1276">
                  <c:v>6016.1840819999998</c:v>
                </c:pt>
                <c:pt idx="1277">
                  <c:v>6159.7827147999997</c:v>
                </c:pt>
                <c:pt idx="1278">
                  <c:v>6357.9584961</c:v>
                </c:pt>
                <c:pt idx="1279">
                  <c:v>6291.4746094000002</c:v>
                </c:pt>
                <c:pt idx="1280">
                  <c:v>6600.4306641000003</c:v>
                </c:pt>
                <c:pt idx="1281">
                  <c:v>6949.5507813000004</c:v>
                </c:pt>
                <c:pt idx="1282">
                  <c:v>6511.8115233999997</c:v>
                </c:pt>
                <c:pt idx="1283">
                  <c:v>6360.9946289</c:v>
                </c:pt>
                <c:pt idx="1284">
                  <c:v>6119.2749022999997</c:v>
                </c:pt>
                <c:pt idx="1285">
                  <c:v>5802.0185547000001</c:v>
                </c:pt>
                <c:pt idx="1286">
                  <c:v>6137.0834961</c:v>
                </c:pt>
                <c:pt idx="1287">
                  <c:v>6520.5600586</c:v>
                </c:pt>
                <c:pt idx="1288">
                  <c:v>6823.2172852000003</c:v>
                </c:pt>
                <c:pt idx="1289">
                  <c:v>6859.3339844000002</c:v>
                </c:pt>
                <c:pt idx="1290">
                  <c:v>6550.2255858999997</c:v>
                </c:pt>
                <c:pt idx="1291">
                  <c:v>6367.9389647999997</c:v>
                </c:pt>
                <c:pt idx="1292">
                  <c:v>6645.4267577999999</c:v>
                </c:pt>
                <c:pt idx="1293">
                  <c:v>6892.5053711</c:v>
                </c:pt>
                <c:pt idx="1294">
                  <c:v>6984.4072266000003</c:v>
                </c:pt>
                <c:pt idx="1295">
                  <c:v>7066.8476563000004</c:v>
                </c:pt>
                <c:pt idx="1296">
                  <c:v>7242.4477539</c:v>
                </c:pt>
                <c:pt idx="1297">
                  <c:v>7094.4565430000002</c:v>
                </c:pt>
                <c:pt idx="1298">
                  <c:v>6628.1450194999998</c:v>
                </c:pt>
                <c:pt idx="1299">
                  <c:v>6201.7592772999997</c:v>
                </c:pt>
                <c:pt idx="1300">
                  <c:v>6340.7792969000002</c:v>
                </c:pt>
                <c:pt idx="1301">
                  <c:v>6600.5668944999998</c:v>
                </c:pt>
                <c:pt idx="1302">
                  <c:v>6928.0009766000003</c:v>
                </c:pt>
                <c:pt idx="1303">
                  <c:v>7268.1230469000002</c:v>
                </c:pt>
                <c:pt idx="1304">
                  <c:v>7202.5620116999999</c:v>
                </c:pt>
                <c:pt idx="1305">
                  <c:v>6595.5332030999998</c:v>
                </c:pt>
                <c:pt idx="1306">
                  <c:v>6492.1503905999998</c:v>
                </c:pt>
                <c:pt idx="1307">
                  <c:v>6643.1708983999997</c:v>
                </c:pt>
                <c:pt idx="1308">
                  <c:v>6775.9057616999999</c:v>
                </c:pt>
                <c:pt idx="1309">
                  <c:v>6981.6806641000003</c:v>
                </c:pt>
                <c:pt idx="1310">
                  <c:v>7049.5698241999999</c:v>
                </c:pt>
                <c:pt idx="1311">
                  <c:v>7307.5971680000002</c:v>
                </c:pt>
                <c:pt idx="1312">
                  <c:v>7363.8359375</c:v>
                </c:pt>
                <c:pt idx="1313">
                  <c:v>7362.4189452999999</c:v>
                </c:pt>
                <c:pt idx="1314">
                  <c:v>7413.5058594000002</c:v>
                </c:pt>
                <c:pt idx="1315">
                  <c:v>7424.5483397999997</c:v>
                </c:pt>
                <c:pt idx="1316">
                  <c:v>7351.4575194999998</c:v>
                </c:pt>
                <c:pt idx="1317">
                  <c:v>7277.5620116999999</c:v>
                </c:pt>
                <c:pt idx="1318">
                  <c:v>7308.4536133000001</c:v>
                </c:pt>
                <c:pt idx="1319">
                  <c:v>7339.6430664</c:v>
                </c:pt>
                <c:pt idx="1320">
                  <c:v>7343.3481444999998</c:v>
                </c:pt>
                <c:pt idx="1321">
                  <c:v>7200.2260741999999</c:v>
                </c:pt>
                <c:pt idx="1322">
                  <c:v>7350.8388672000001</c:v>
                </c:pt>
                <c:pt idx="1323">
                  <c:v>7457.4741211</c:v>
                </c:pt>
                <c:pt idx="1324">
                  <c:v>7608.8813477000003</c:v>
                </c:pt>
                <c:pt idx="1325">
                  <c:v>7601.2915039</c:v>
                </c:pt>
                <c:pt idx="1326">
                  <c:v>7492.2348633000001</c:v>
                </c:pt>
                <c:pt idx="1327">
                  <c:v>7768.2041016000003</c:v>
                </c:pt>
                <c:pt idx="1328">
                  <c:v>7907.4926758000001</c:v>
                </c:pt>
                <c:pt idx="1329">
                  <c:v>8060.0810547000001</c:v>
                </c:pt>
                <c:pt idx="1330">
                  <c:v>8075.828125</c:v>
                </c:pt>
                <c:pt idx="1331">
                  <c:v>8243.1816405999998</c:v>
                </c:pt>
                <c:pt idx="1332">
                  <c:v>8354.4746094000002</c:v>
                </c:pt>
                <c:pt idx="1333">
                  <c:v>8398.3466797000001</c:v>
                </c:pt>
                <c:pt idx="1334">
                  <c:v>8601.3466797000001</c:v>
                </c:pt>
                <c:pt idx="1335">
                  <c:v>8841.5703125</c:v>
                </c:pt>
                <c:pt idx="1336">
                  <c:v>9004.4287108999997</c:v>
                </c:pt>
                <c:pt idx="1337">
                  <c:v>8950.6503905999998</c:v>
                </c:pt>
                <c:pt idx="1338">
                  <c:v>8829.8007813000004</c:v>
                </c:pt>
                <c:pt idx="1339">
                  <c:v>8779.9658202999999</c:v>
                </c:pt>
                <c:pt idx="1340">
                  <c:v>8636.9101563000004</c:v>
                </c:pt>
                <c:pt idx="1341">
                  <c:v>8700.0576172000001</c:v>
                </c:pt>
                <c:pt idx="1342">
                  <c:v>8850.2597655999998</c:v>
                </c:pt>
                <c:pt idx="1343">
                  <c:v>8877.5078125</c:v>
                </c:pt>
                <c:pt idx="1344">
                  <c:v>8874.0351563000004</c:v>
                </c:pt>
                <c:pt idx="1345">
                  <c:v>8659.8642577999999</c:v>
                </c:pt>
                <c:pt idx="1346">
                  <c:v>8544.1650391000003</c:v>
                </c:pt>
                <c:pt idx="1347">
                  <c:v>8566.6269530999998</c:v>
                </c:pt>
                <c:pt idx="1348">
                  <c:v>8381.890625</c:v>
                </c:pt>
                <c:pt idx="1349">
                  <c:v>8224.609375</c:v>
                </c:pt>
                <c:pt idx="1350">
                  <c:v>8237.3164063000004</c:v>
                </c:pt>
                <c:pt idx="1351">
                  <c:v>8257.2070313000004</c:v>
                </c:pt>
                <c:pt idx="1352">
                  <c:v>8199.3310547000001</c:v>
                </c:pt>
                <c:pt idx="1353">
                  <c:v>8203.7392577999999</c:v>
                </c:pt>
                <c:pt idx="1354">
                  <c:v>8209.1474608999997</c:v>
                </c:pt>
                <c:pt idx="1355">
                  <c:v>8251.0605469000002</c:v>
                </c:pt>
                <c:pt idx="1356">
                  <c:v>8357.8125</c:v>
                </c:pt>
                <c:pt idx="1357">
                  <c:v>8292.9375</c:v>
                </c:pt>
                <c:pt idx="1358">
                  <c:v>8307.1835938000004</c:v>
                </c:pt>
                <c:pt idx="1359">
                  <c:v>8386.2421875</c:v>
                </c:pt>
                <c:pt idx="1360">
                  <c:v>8389.0751952999999</c:v>
                </c:pt>
                <c:pt idx="1361">
                  <c:v>8074.1914063000004</c:v>
                </c:pt>
                <c:pt idx="1362">
                  <c:v>7755.4814452999999</c:v>
                </c:pt>
                <c:pt idx="1363">
                  <c:v>7651.8442383000001</c:v>
                </c:pt>
                <c:pt idx="1364">
                  <c:v>7480.3666991999999</c:v>
                </c:pt>
                <c:pt idx="1365">
                  <c:v>7236.8261719000002</c:v>
                </c:pt>
                <c:pt idx="1366">
                  <c:v>7070.8959961</c:v>
                </c:pt>
                <c:pt idx="1367">
                  <c:v>7052.5976563000004</c:v>
                </c:pt>
                <c:pt idx="1368">
                  <c:v>7190.6040039</c:v>
                </c:pt>
                <c:pt idx="1369">
                  <c:v>7200.3994141000003</c:v>
                </c:pt>
                <c:pt idx="1370">
                  <c:v>7273.7626952999999</c:v>
                </c:pt>
                <c:pt idx="1371">
                  <c:v>7293.2143555000002</c:v>
                </c:pt>
                <c:pt idx="1372">
                  <c:v>7270.9604491999999</c:v>
                </c:pt>
                <c:pt idx="1373">
                  <c:v>7149.1796875</c:v>
                </c:pt>
                <c:pt idx="1374">
                  <c:v>6796.1987305000002</c:v>
                </c:pt>
                <c:pt idx="1375">
                  <c:v>6313.2612305000002</c:v>
                </c:pt>
                <c:pt idx="1376">
                  <c:v>6202.0263672000001</c:v>
                </c:pt>
                <c:pt idx="1377">
                  <c:v>5806.3012694999998</c:v>
                </c:pt>
                <c:pt idx="1378">
                  <c:v>5748.2285155999998</c:v>
                </c:pt>
                <c:pt idx="1379">
                  <c:v>5587.0664063000004</c:v>
                </c:pt>
                <c:pt idx="1380">
                  <c:v>5486.1650391000003</c:v>
                </c:pt>
                <c:pt idx="1381">
                  <c:v>5296.5214844000002</c:v>
                </c:pt>
                <c:pt idx="1382">
                  <c:v>5343.2617188000004</c:v>
                </c:pt>
                <c:pt idx="1383">
                  <c:v>5391.9711914</c:v>
                </c:pt>
                <c:pt idx="1384">
                  <c:v>5300.4335938000004</c:v>
                </c:pt>
                <c:pt idx="1385">
                  <c:v>5081.5136719000002</c:v>
                </c:pt>
                <c:pt idx="1386">
                  <c:v>5054.2939452999999</c:v>
                </c:pt>
                <c:pt idx="1387">
                  <c:v>4935.9868164</c:v>
                </c:pt>
                <c:pt idx="1388">
                  <c:v>4809.2749022999997</c:v>
                </c:pt>
                <c:pt idx="1389">
                  <c:v>4872.5673827999999</c:v>
                </c:pt>
                <c:pt idx="1390">
                  <c:v>5065.7539063000004</c:v>
                </c:pt>
                <c:pt idx="1391">
                  <c:v>5449.0102539</c:v>
                </c:pt>
                <c:pt idx="1392">
                  <c:v>5843.3134766000003</c:v>
                </c:pt>
                <c:pt idx="1393">
                  <c:v>5598.9711914</c:v>
                </c:pt>
                <c:pt idx="1394">
                  <c:v>5202.2954102000003</c:v>
                </c:pt>
                <c:pt idx="1395">
                  <c:v>5131.9799805000002</c:v>
                </c:pt>
                <c:pt idx="1396">
                  <c:v>5037.4428711</c:v>
                </c:pt>
                <c:pt idx="1397">
                  <c:v>4940.1547852000003</c:v>
                </c:pt>
                <c:pt idx="1398">
                  <c:v>4844.4550780999998</c:v>
                </c:pt>
                <c:pt idx="1399">
                  <c:v>4551.0410155999998</c:v>
                </c:pt>
                <c:pt idx="1400">
                  <c:v>4637.6889647999997</c:v>
                </c:pt>
                <c:pt idx="1401">
                  <c:v>4683.8764647999997</c:v>
                </c:pt>
                <c:pt idx="1402">
                  <c:v>4797.4125977000003</c:v>
                </c:pt>
                <c:pt idx="1403">
                  <c:v>4872.7402344000002</c:v>
                </c:pt>
                <c:pt idx="1404">
                  <c:v>4744.7158202999999</c:v>
                </c:pt>
                <c:pt idx="1405">
                  <c:v>4754.3403319999998</c:v>
                </c:pt>
                <c:pt idx="1406">
                  <c:v>4787.5327147999997</c:v>
                </c:pt>
                <c:pt idx="1407">
                  <c:v>4910.3330077999999</c:v>
                </c:pt>
                <c:pt idx="1408">
                  <c:v>4972.7475586</c:v>
                </c:pt>
                <c:pt idx="1409">
                  <c:v>4903.4169922000001</c:v>
                </c:pt>
                <c:pt idx="1410">
                  <c:v>4900.6333008000001</c:v>
                </c:pt>
                <c:pt idx="1411">
                  <c:v>4757.5288086</c:v>
                </c:pt>
                <c:pt idx="1412">
                  <c:v>4277.1459961</c:v>
                </c:pt>
                <c:pt idx="1413">
                  <c:v>4432.3525391000003</c:v>
                </c:pt>
                <c:pt idx="1414">
                  <c:v>4426.8144530999998</c:v>
                </c:pt>
                <c:pt idx="1415">
                  <c:v>4405.5585938000004</c:v>
                </c:pt>
                <c:pt idx="1416">
                  <c:v>4323.6328125</c:v>
                </c:pt>
                <c:pt idx="1417">
                  <c:v>4324.9306641000003</c:v>
                </c:pt>
                <c:pt idx="1418">
                  <c:v>5052.8061522999997</c:v>
                </c:pt>
                <c:pt idx="1419">
                  <c:v>5110.9423827999999</c:v>
                </c:pt>
                <c:pt idx="1420">
                  <c:v>4882.5683594000002</c:v>
                </c:pt>
                <c:pt idx="1421">
                  <c:v>4799.5820313000004</c:v>
                </c:pt>
                <c:pt idx="1422">
                  <c:v>4801.8823241999999</c:v>
                </c:pt>
                <c:pt idx="1423">
                  <c:v>4854.5253905999998</c:v>
                </c:pt>
                <c:pt idx="1424">
                  <c:v>4847.3066405999998</c:v>
                </c:pt>
                <c:pt idx="1425">
                  <c:v>4707.0708008000001</c:v>
                </c:pt>
                <c:pt idx="1426">
                  <c:v>4755.8349608999997</c:v>
                </c:pt>
                <c:pt idx="1427">
                  <c:v>4677.5097655999998</c:v>
                </c:pt>
                <c:pt idx="1428">
                  <c:v>4702.1782227000003</c:v>
                </c:pt>
                <c:pt idx="1429">
                  <c:v>5214.1191405999998</c:v>
                </c:pt>
                <c:pt idx="1430">
                  <c:v>5072.9907227000003</c:v>
                </c:pt>
                <c:pt idx="1431">
                  <c:v>5298.1142577999999</c:v>
                </c:pt>
                <c:pt idx="1432">
                  <c:v>5140.0224608999997</c:v>
                </c:pt>
                <c:pt idx="1433">
                  <c:v>5738.8442383000001</c:v>
                </c:pt>
                <c:pt idx="1434">
                  <c:v>5564.0205077999999</c:v>
                </c:pt>
                <c:pt idx="1435">
                  <c:v>5617.5874022999997</c:v>
                </c:pt>
                <c:pt idx="1436">
                  <c:v>5384.4379883000001</c:v>
                </c:pt>
                <c:pt idx="1437">
                  <c:v>5765.7753905999998</c:v>
                </c:pt>
                <c:pt idx="1438">
                  <c:v>6237.8564452999999</c:v>
                </c:pt>
                <c:pt idx="1439">
                  <c:v>5981.1440430000002</c:v>
                </c:pt>
                <c:pt idx="1440">
                  <c:v>6425.1777344000002</c:v>
                </c:pt>
                <c:pt idx="1441">
                  <c:v>6801.3002930000002</c:v>
                </c:pt>
                <c:pt idx="1442">
                  <c:v>7114.6943358999997</c:v>
                </c:pt>
                <c:pt idx="1443">
                  <c:v>7069.3154297000001</c:v>
                </c:pt>
                <c:pt idx="1444">
                  <c:v>7232.8071289</c:v>
                </c:pt>
                <c:pt idx="1445">
                  <c:v>7622.6845702999999</c:v>
                </c:pt>
                <c:pt idx="1446">
                  <c:v>7941.7836914</c:v>
                </c:pt>
                <c:pt idx="1447">
                  <c:v>8332.1298827999999</c:v>
                </c:pt>
                <c:pt idx="1448">
                  <c:v>8650.0683594000002</c:v>
                </c:pt>
                <c:pt idx="1449">
                  <c:v>8959.5712891000003</c:v>
                </c:pt>
                <c:pt idx="1450">
                  <c:v>9871.1015625</c:v>
                </c:pt>
                <c:pt idx="1451">
                  <c:v>10007.179688</c:v>
                </c:pt>
                <c:pt idx="1452">
                  <c:v>10323.004883</c:v>
                </c:pt>
                <c:pt idx="1453">
                  <c:v>10460.931640999999</c:v>
                </c:pt>
                <c:pt idx="1454">
                  <c:v>10517.432617</c:v>
                </c:pt>
                <c:pt idx="1455">
                  <c:v>10876.948242</c:v>
                </c:pt>
                <c:pt idx="1456">
                  <c:v>11170.504883</c:v>
                </c:pt>
                <c:pt idx="1457">
                  <c:v>10765.451171999999</c:v>
                </c:pt>
                <c:pt idx="1458">
                  <c:v>11145.182617</c:v>
                </c:pt>
                <c:pt idx="1459">
                  <c:v>11685.482421999999</c:v>
                </c:pt>
                <c:pt idx="1460">
                  <c:v>11656.994140999999</c:v>
                </c:pt>
                <c:pt idx="1461">
                  <c:v>11996.382813</c:v>
                </c:pt>
                <c:pt idx="1462">
                  <c:v>11703.953125</c:v>
                </c:pt>
                <c:pt idx="1463">
                  <c:v>11815.875977</c:v>
                </c:pt>
                <c:pt idx="1464">
                  <c:v>11688.618164</c:v>
                </c:pt>
                <c:pt idx="1465">
                  <c:v>11792.519531</c:v>
                </c:pt>
                <c:pt idx="1466">
                  <c:v>12510.243164</c:v>
                </c:pt>
                <c:pt idx="1467">
                  <c:v>12820.166015999999</c:v>
                </c:pt>
                <c:pt idx="1468">
                  <c:v>12839.913086</c:v>
                </c:pt>
                <c:pt idx="1469">
                  <c:v>12804.064453000001</c:v>
                </c:pt>
                <c:pt idx="1470">
                  <c:v>13024.25</c:v>
                </c:pt>
                <c:pt idx="1471">
                  <c:v>13191.216796999999</c:v>
                </c:pt>
                <c:pt idx="1472">
                  <c:v>13736.005859000001</c:v>
                </c:pt>
                <c:pt idx="1473">
                  <c:v>13708.925781</c:v>
                </c:pt>
                <c:pt idx="1474">
                  <c:v>13691.727539</c:v>
                </c:pt>
                <c:pt idx="1475">
                  <c:v>13894.711914</c:v>
                </c:pt>
                <c:pt idx="1476">
                  <c:v>13832.811523</c:v>
                </c:pt>
                <c:pt idx="1477">
                  <c:v>14165.978515999999</c:v>
                </c:pt>
                <c:pt idx="1478">
                  <c:v>14516.308594</c:v>
                </c:pt>
                <c:pt idx="1479">
                  <c:v>14673.043944999999</c:v>
                </c:pt>
                <c:pt idx="1480">
                  <c:v>15059.626953000001</c:v>
                </c:pt>
                <c:pt idx="1481">
                  <c:v>15005.570313</c:v>
                </c:pt>
                <c:pt idx="1482">
                  <c:v>15282.205078000001</c:v>
                </c:pt>
                <c:pt idx="1483">
                  <c:v>14853.540039</c:v>
                </c:pt>
                <c:pt idx="1484">
                  <c:v>15443.530273</c:v>
                </c:pt>
                <c:pt idx="1485">
                  <c:v>15428.28125</c:v>
                </c:pt>
                <c:pt idx="1486">
                  <c:v>15375.541992</c:v>
                </c:pt>
                <c:pt idx="1487">
                  <c:v>14947.559569999999</c:v>
                </c:pt>
                <c:pt idx="1488">
                  <c:v>15467.385742</c:v>
                </c:pt>
                <c:pt idx="1489">
                  <c:v>14455.594727</c:v>
                </c:pt>
                <c:pt idx="1490">
                  <c:v>14487.580078000001</c:v>
                </c:pt>
                <c:pt idx="1491">
                  <c:v>14971.438477</c:v>
                </c:pt>
                <c:pt idx="1492">
                  <c:v>15293.070313</c:v>
                </c:pt>
                <c:pt idx="1493">
                  <c:v>15396.418944999999</c:v>
                </c:pt>
                <c:pt idx="1494">
                  <c:v>15738.166992</c:v>
                </c:pt>
                <c:pt idx="1495">
                  <c:v>15793.307617</c:v>
                </c:pt>
                <c:pt idx="1496">
                  <c:v>16333.803711</c:v>
                </c:pt>
                <c:pt idx="1497">
                  <c:v>16176.294921999999</c:v>
                </c:pt>
                <c:pt idx="1498">
                  <c:v>15887.683594</c:v>
                </c:pt>
                <c:pt idx="1499">
                  <c:v>15959.885742</c:v>
                </c:pt>
                <c:pt idx="1500">
                  <c:v>15884.271484000001</c:v>
                </c:pt>
                <c:pt idx="1501">
                  <c:v>16306.096680000001</c:v>
                </c:pt>
                <c:pt idx="1502">
                  <c:v>16326.973633</c:v>
                </c:pt>
                <c:pt idx="1503">
                  <c:v>16309.788086</c:v>
                </c:pt>
                <c:pt idx="1504">
                  <c:v>16454.177734000001</c:v>
                </c:pt>
                <c:pt idx="1505">
                  <c:v>16170.677734000001</c:v>
                </c:pt>
                <c:pt idx="1506">
                  <c:v>16062.637694999999</c:v>
                </c:pt>
                <c:pt idx="1507">
                  <c:v>16250.850586</c:v>
                </c:pt>
                <c:pt idx="1508">
                  <c:v>15876.772461</c:v>
                </c:pt>
                <c:pt idx="1509">
                  <c:v>15662.105469</c:v>
                </c:pt>
                <c:pt idx="1510">
                  <c:v>15080.460938</c:v>
                </c:pt>
                <c:pt idx="1511">
                  <c:v>14865.465819999999</c:v>
                </c:pt>
                <c:pt idx="1512">
                  <c:v>14113.220703000001</c:v>
                </c:pt>
                <c:pt idx="1513">
                  <c:v>13670.701171999999</c:v>
                </c:pt>
                <c:pt idx="1514">
                  <c:v>13886.375</c:v>
                </c:pt>
                <c:pt idx="1515">
                  <c:v>13691.751953000001</c:v>
                </c:pt>
                <c:pt idx="1516">
                  <c:v>13576.342773</c:v>
                </c:pt>
                <c:pt idx="1517">
                  <c:v>13199.319336</c:v>
                </c:pt>
                <c:pt idx="1518">
                  <c:v>12347.542969</c:v>
                </c:pt>
                <c:pt idx="1519">
                  <c:v>11529.864258</c:v>
                </c:pt>
                <c:pt idx="1520">
                  <c:v>11516.617188</c:v>
                </c:pt>
                <c:pt idx="1521">
                  <c:v>11237.634765999999</c:v>
                </c:pt>
                <c:pt idx="1522">
                  <c:v>11326.270508</c:v>
                </c:pt>
                <c:pt idx="1523">
                  <c:v>10790.1875</c:v>
                </c:pt>
                <c:pt idx="1524">
                  <c:v>10263.705078000001</c:v>
                </c:pt>
                <c:pt idx="1525">
                  <c:v>10208.708984000001</c:v>
                </c:pt>
                <c:pt idx="1526">
                  <c:v>9272.8066405999998</c:v>
                </c:pt>
                <c:pt idx="1527">
                  <c:v>9286.1835938000004</c:v>
                </c:pt>
                <c:pt idx="1528">
                  <c:v>9364.0859375</c:v>
                </c:pt>
                <c:pt idx="1529">
                  <c:v>9054.453125</c:v>
                </c:pt>
                <c:pt idx="1530">
                  <c:v>9072.1708983999997</c:v>
                </c:pt>
                <c:pt idx="1531">
                  <c:v>8901.5742188000004</c:v>
                </c:pt>
                <c:pt idx="1532">
                  <c:v>9028.4775391000003</c:v>
                </c:pt>
                <c:pt idx="1533">
                  <c:v>9121.5400391000003</c:v>
                </c:pt>
                <c:pt idx="1534">
                  <c:v>9323.1914063000004</c:v>
                </c:pt>
                <c:pt idx="1535">
                  <c:v>9253.9912108999997</c:v>
                </c:pt>
                <c:pt idx="1536">
                  <c:v>9513.0605469000002</c:v>
                </c:pt>
                <c:pt idx="1537">
                  <c:v>9459.4111327999999</c:v>
                </c:pt>
                <c:pt idx="1538">
                  <c:v>9594.0195313000004</c:v>
                </c:pt>
                <c:pt idx="1539">
                  <c:v>9304.5947266000003</c:v>
                </c:pt>
                <c:pt idx="1540">
                  <c:v>9250.3642577999999</c:v>
                </c:pt>
                <c:pt idx="1541">
                  <c:v>9580.9228516000003</c:v>
                </c:pt>
                <c:pt idx="1542">
                  <c:v>9811.3457030999998</c:v>
                </c:pt>
                <c:pt idx="1543">
                  <c:v>9525.5175780999998</c:v>
                </c:pt>
                <c:pt idx="1544">
                  <c:v>9550.4902344000002</c:v>
                </c:pt>
                <c:pt idx="1545">
                  <c:v>9627.53125</c:v>
                </c:pt>
                <c:pt idx="1546">
                  <c:v>9845.5849608999997</c:v>
                </c:pt>
                <c:pt idx="1547">
                  <c:v>9745.9121094000002</c:v>
                </c:pt>
                <c:pt idx="1548">
                  <c:v>9657.140625</c:v>
                </c:pt>
                <c:pt idx="1549">
                  <c:v>9987.4765625</c:v>
                </c:pt>
                <c:pt idx="1550">
                  <c:v>10088.999023</c:v>
                </c:pt>
                <c:pt idx="1551">
                  <c:v>10071.423828000001</c:v>
                </c:pt>
                <c:pt idx="1552">
                  <c:v>9757.2519530999998</c:v>
                </c:pt>
                <c:pt idx="1553">
                  <c:v>9943.4677733999997</c:v>
                </c:pt>
                <c:pt idx="1554">
                  <c:v>10140.606444999999</c:v>
                </c:pt>
                <c:pt idx="1555">
                  <c:v>10327.544921999999</c:v>
                </c:pt>
                <c:pt idx="1556">
                  <c:v>10072.233398</c:v>
                </c:pt>
                <c:pt idx="1557">
                  <c:v>10015.896484000001</c:v>
                </c:pt>
                <c:pt idx="1558">
                  <c:v>10293.353515999999</c:v>
                </c:pt>
                <c:pt idx="1559">
                  <c:v>10361.713867</c:v>
                </c:pt>
                <c:pt idx="1560">
                  <c:v>10360.242188</c:v>
                </c:pt>
                <c:pt idx="1561">
                  <c:v>10319.858398</c:v>
                </c:pt>
                <c:pt idx="1562">
                  <c:v>10482.410156</c:v>
                </c:pt>
                <c:pt idx="1563">
                  <c:v>10422.356444999999</c:v>
                </c:pt>
                <c:pt idx="1564">
                  <c:v>10678.416015999999</c:v>
                </c:pt>
                <c:pt idx="1565">
                  <c:v>10597.396484000001</c:v>
                </c:pt>
                <c:pt idx="1566">
                  <c:v>10606.700194999999</c:v>
                </c:pt>
                <c:pt idx="1567">
                  <c:v>10714.161133</c:v>
                </c:pt>
                <c:pt idx="1568">
                  <c:v>10750.844727</c:v>
                </c:pt>
                <c:pt idx="1569">
                  <c:v>10773.834961</c:v>
                </c:pt>
                <c:pt idx="1570">
                  <c:v>11488.280273</c:v>
                </c:pt>
                <c:pt idx="1571">
                  <c:v>11548.753906</c:v>
                </c:pt>
                <c:pt idx="1572">
                  <c:v>11508.282227</c:v>
                </c:pt>
                <c:pt idx="1573">
                  <c:v>11466.613281</c:v>
                </c:pt>
                <c:pt idx="1574">
                  <c:v>11517.361328000001</c:v>
                </c:pt>
                <c:pt idx="1575">
                  <c:v>11701.427734000001</c:v>
                </c:pt>
                <c:pt idx="1576">
                  <c:v>11777.040039</c:v>
                </c:pt>
                <c:pt idx="1577">
                  <c:v>11503.757813</c:v>
                </c:pt>
                <c:pt idx="1578">
                  <c:v>11827.856444999999</c:v>
                </c:pt>
                <c:pt idx="1579">
                  <c:v>12018.131836</c:v>
                </c:pt>
                <c:pt idx="1580">
                  <c:v>12053.708008</c:v>
                </c:pt>
                <c:pt idx="1581">
                  <c:v>12111.638671999999</c:v>
                </c:pt>
                <c:pt idx="1582">
                  <c:v>11927.438477</c:v>
                </c:pt>
                <c:pt idx="1583">
                  <c:v>12117.961914</c:v>
                </c:pt>
                <c:pt idx="1584">
                  <c:v>11398.415039</c:v>
                </c:pt>
                <c:pt idx="1585">
                  <c:v>11508.299805000001</c:v>
                </c:pt>
                <c:pt idx="1586">
                  <c:v>11811.278319999999</c:v>
                </c:pt>
                <c:pt idx="1587">
                  <c:v>11811.153319999999</c:v>
                </c:pt>
                <c:pt idx="1588">
                  <c:v>11891.826171999999</c:v>
                </c:pt>
                <c:pt idx="1589">
                  <c:v>11818.481444999999</c:v>
                </c:pt>
                <c:pt idx="1590">
                  <c:v>11947.339844</c:v>
                </c:pt>
                <c:pt idx="1591">
                  <c:v>11954.663086</c:v>
                </c:pt>
                <c:pt idx="1592">
                  <c:v>12074.454102</c:v>
                </c:pt>
                <c:pt idx="1593">
                  <c:v>12279.192383</c:v>
                </c:pt>
                <c:pt idx="1594">
                  <c:v>12410.501953000001</c:v>
                </c:pt>
                <c:pt idx="1595">
                  <c:v>12432.125977</c:v>
                </c:pt>
                <c:pt idx="1596">
                  <c:v>12397.412109000001</c:v>
                </c:pt>
                <c:pt idx="1597">
                  <c:v>12211.042969</c:v>
                </c:pt>
                <c:pt idx="1598">
                  <c:v>12299.958008</c:v>
                </c:pt>
                <c:pt idx="1599">
                  <c:v>12154.363281</c:v>
                </c:pt>
                <c:pt idx="1600">
                  <c:v>12087.832031</c:v>
                </c:pt>
                <c:pt idx="1601">
                  <c:v>12111.419921999999</c:v>
                </c:pt>
                <c:pt idx="1602">
                  <c:v>12347.403319999999</c:v>
                </c:pt>
                <c:pt idx="1603">
                  <c:v>12538.278319999999</c:v>
                </c:pt>
                <c:pt idx="1604">
                  <c:v>12443.620117</c:v>
                </c:pt>
                <c:pt idx="1605">
                  <c:v>12200.90625</c:v>
                </c:pt>
                <c:pt idx="1606">
                  <c:v>12118.381836</c:v>
                </c:pt>
                <c:pt idx="1607">
                  <c:v>12335.516602</c:v>
                </c:pt>
                <c:pt idx="1608">
                  <c:v>12630.364258</c:v>
                </c:pt>
                <c:pt idx="1609">
                  <c:v>12745.083984000001</c:v>
                </c:pt>
                <c:pt idx="1610">
                  <c:v>12315.359375</c:v>
                </c:pt>
                <c:pt idx="1611">
                  <c:v>12481.976563</c:v>
                </c:pt>
                <c:pt idx="1612">
                  <c:v>12593.248046999999</c:v>
                </c:pt>
                <c:pt idx="1613">
                  <c:v>12513.249023</c:v>
                </c:pt>
                <c:pt idx="1614">
                  <c:v>12478.221680000001</c:v>
                </c:pt>
                <c:pt idx="1615">
                  <c:v>12688.641602</c:v>
                </c:pt>
                <c:pt idx="1616">
                  <c:v>12526.501953000001</c:v>
                </c:pt>
                <c:pt idx="1617">
                  <c:v>12648.022461</c:v>
                </c:pt>
                <c:pt idx="1618">
                  <c:v>12486.155273</c:v>
                </c:pt>
                <c:pt idx="1619">
                  <c:v>12471.855469</c:v>
                </c:pt>
                <c:pt idx="1620">
                  <c:v>12400.263671999999</c:v>
                </c:pt>
                <c:pt idx="1621">
                  <c:v>12288.90625</c:v>
                </c:pt>
                <c:pt idx="1622">
                  <c:v>12073.5625</c:v>
                </c:pt>
                <c:pt idx="1623">
                  <c:v>11996.942383</c:v>
                </c:pt>
                <c:pt idx="1624">
                  <c:v>12231.78125</c:v>
                </c:pt>
                <c:pt idx="1625">
                  <c:v>12056.974609000001</c:v>
                </c:pt>
                <c:pt idx="1626">
                  <c:v>11827.537109000001</c:v>
                </c:pt>
                <c:pt idx="1627">
                  <c:v>11873.341796999999</c:v>
                </c:pt>
                <c:pt idx="1628">
                  <c:v>11878.603515999999</c:v>
                </c:pt>
                <c:pt idx="1629">
                  <c:v>11664.803711</c:v>
                </c:pt>
                <c:pt idx="1630">
                  <c:v>11865.215819999999</c:v>
                </c:pt>
                <c:pt idx="1631">
                  <c:v>11623.878906</c:v>
                </c:pt>
                <c:pt idx="1632">
                  <c:v>11576.460938</c:v>
                </c:pt>
                <c:pt idx="1633">
                  <c:v>11770.936523</c:v>
                </c:pt>
                <c:pt idx="1634">
                  <c:v>11626.995117</c:v>
                </c:pt>
                <c:pt idx="1635">
                  <c:v>11473.506836</c:v>
                </c:pt>
                <c:pt idx="1636">
                  <c:v>11304.965819999999</c:v>
                </c:pt>
                <c:pt idx="1637">
                  <c:v>11281.999023</c:v>
                </c:pt>
                <c:pt idx="1638">
                  <c:v>11049.325194999999</c:v>
                </c:pt>
                <c:pt idx="1639">
                  <c:v>10643.289063</c:v>
                </c:pt>
                <c:pt idx="1640">
                  <c:v>10720.936523</c:v>
                </c:pt>
                <c:pt idx="1641">
                  <c:v>10575.176758</c:v>
                </c:pt>
                <c:pt idx="1642">
                  <c:v>10635.677734000001</c:v>
                </c:pt>
                <c:pt idx="1643">
                  <c:v>10075.319336</c:v>
                </c:pt>
                <c:pt idx="1644">
                  <c:v>9889.8876952999999</c:v>
                </c:pt>
                <c:pt idx="1645">
                  <c:v>9474.0976563000004</c:v>
                </c:pt>
                <c:pt idx="1646">
                  <c:v>9381.2675780999998</c:v>
                </c:pt>
                <c:pt idx="1647">
                  <c:v>9262.7763672000001</c:v>
                </c:pt>
                <c:pt idx="1648">
                  <c:v>9066.8720702999999</c:v>
                </c:pt>
                <c:pt idx="1649">
                  <c:v>9015.5927733999997</c:v>
                </c:pt>
                <c:pt idx="1650">
                  <c:v>8768.5</c:v>
                </c:pt>
                <c:pt idx="1651">
                  <c:v>8619.3046875</c:v>
                </c:pt>
                <c:pt idx="1652">
                  <c:v>8509.8955077999999</c:v>
                </c:pt>
                <c:pt idx="1653">
                  <c:v>8086.3325194999998</c:v>
                </c:pt>
                <c:pt idx="1654">
                  <c:v>7872.6479491999999</c:v>
                </c:pt>
                <c:pt idx="1655">
                  <c:v>7729.1196289</c:v>
                </c:pt>
                <c:pt idx="1656">
                  <c:v>7698.8662108999997</c:v>
                </c:pt>
                <c:pt idx="1657">
                  <c:v>7564.0742188000004</c:v>
                </c:pt>
                <c:pt idx="1658">
                  <c:v>7492.2885741999999</c:v>
                </c:pt>
                <c:pt idx="1659">
                  <c:v>7191.8471680000002</c:v>
                </c:pt>
                <c:pt idx="1660">
                  <c:v>7158.7675780999998</c:v>
                </c:pt>
                <c:pt idx="1661">
                  <c:v>6937.0053711</c:v>
                </c:pt>
                <c:pt idx="1662">
                  <c:v>6682.7392577999999</c:v>
                </c:pt>
                <c:pt idx="1663">
                  <c:v>6492.3256836</c:v>
                </c:pt>
                <c:pt idx="1664">
                  <c:v>6248.59375</c:v>
                </c:pt>
                <c:pt idx="1665">
                  <c:v>5941.5136719000002</c:v>
                </c:pt>
                <c:pt idx="1666">
                  <c:v>5649.6083983999997</c:v>
                </c:pt>
                <c:pt idx="1667">
                  <c:v>5061.5278319999998</c:v>
                </c:pt>
                <c:pt idx="1668">
                  <c:v>4867.2612305000002</c:v>
                </c:pt>
                <c:pt idx="1669">
                  <c:v>4726.6992188000004</c:v>
                </c:pt>
                <c:pt idx="1670">
                  <c:v>4481.6972655999998</c:v>
                </c:pt>
                <c:pt idx="1671">
                  <c:v>4414.3247069999998</c:v>
                </c:pt>
                <c:pt idx="1672">
                  <c:v>4385.2578125</c:v>
                </c:pt>
                <c:pt idx="1673">
                  <c:v>4360.8818358999997</c:v>
                </c:pt>
                <c:pt idx="1674">
                  <c:v>4175.1928711</c:v>
                </c:pt>
                <c:pt idx="1675">
                  <c:v>4129.2412108999997</c:v>
                </c:pt>
                <c:pt idx="1676">
                  <c:v>4197.3291016000003</c:v>
                </c:pt>
                <c:pt idx="1677">
                  <c:v>4247.6621094000002</c:v>
                </c:pt>
                <c:pt idx="1678">
                  <c:v>4575.65625</c:v>
                </c:pt>
                <c:pt idx="1679">
                  <c:v>4409.9194336</c:v>
                </c:pt>
                <c:pt idx="1680">
                  <c:v>4526.5063477000003</c:v>
                </c:pt>
                <c:pt idx="1681">
                  <c:v>4567.1870116999999</c:v>
                </c:pt>
                <c:pt idx="1682">
                  <c:v>4715.0102539</c:v>
                </c:pt>
                <c:pt idx="1683">
                  <c:v>4843.4423827999999</c:v>
                </c:pt>
                <c:pt idx="1684">
                  <c:v>4813.2978516000003</c:v>
                </c:pt>
                <c:pt idx="1685">
                  <c:v>4810.0668944999998</c:v>
                </c:pt>
                <c:pt idx="1686">
                  <c:v>5370.0839844000002</c:v>
                </c:pt>
                <c:pt idx="1687">
                  <c:v>5497.1831055000002</c:v>
                </c:pt>
                <c:pt idx="1688">
                  <c:v>5682.3183594000002</c:v>
                </c:pt>
                <c:pt idx="1689">
                  <c:v>5856.5307616999999</c:v>
                </c:pt>
                <c:pt idx="1690">
                  <c:v>6060.2333983999997</c:v>
                </c:pt>
                <c:pt idx="1691">
                  <c:v>6454.3774414</c:v>
                </c:pt>
                <c:pt idx="1692">
                  <c:v>6844.0170897999997</c:v>
                </c:pt>
                <c:pt idx="1693">
                  <c:v>7416.5117188000004</c:v>
                </c:pt>
                <c:pt idx="1694">
                  <c:v>8028.7207030999998</c:v>
                </c:pt>
                <c:pt idx="1695">
                  <c:v>8325.7529297000001</c:v>
                </c:pt>
                <c:pt idx="1696">
                  <c:v>8482.4970702999999</c:v>
                </c:pt>
                <c:pt idx="1697">
                  <c:v>9020.0478516000003</c:v>
                </c:pt>
                <c:pt idx="1698">
                  <c:v>9604.9394530999998</c:v>
                </c:pt>
                <c:pt idx="1699">
                  <c:v>10123.390625</c:v>
                </c:pt>
                <c:pt idx="1700">
                  <c:v>10466.674805000001</c:v>
                </c:pt>
                <c:pt idx="1701">
                  <c:v>11064.526367</c:v>
                </c:pt>
                <c:pt idx="1702">
                  <c:v>11246.124023</c:v>
                </c:pt>
                <c:pt idx="1703">
                  <c:v>11067.366211</c:v>
                </c:pt>
                <c:pt idx="1704">
                  <c:v>11681.458984000001</c:v>
                </c:pt>
                <c:pt idx="1705">
                  <c:v>12018.671875</c:v>
                </c:pt>
                <c:pt idx="1706">
                  <c:v>12444.453125</c:v>
                </c:pt>
                <c:pt idx="1707">
                  <c:v>12788.552734000001</c:v>
                </c:pt>
                <c:pt idx="1708">
                  <c:v>13168.142578000001</c:v>
                </c:pt>
                <c:pt idx="1709">
                  <c:v>13431.514648</c:v>
                </c:pt>
                <c:pt idx="1710">
                  <c:v>13641.630859000001</c:v>
                </c:pt>
                <c:pt idx="1711">
                  <c:v>14123.346680000001</c:v>
                </c:pt>
                <c:pt idx="1712">
                  <c:v>14327.105469</c:v>
                </c:pt>
                <c:pt idx="1713">
                  <c:v>14170.355469</c:v>
                </c:pt>
                <c:pt idx="1714">
                  <c:v>15088.046875</c:v>
                </c:pt>
                <c:pt idx="1715">
                  <c:v>14971.257813</c:v>
                </c:pt>
                <c:pt idx="1716">
                  <c:v>13837.329102</c:v>
                </c:pt>
                <c:pt idx="1717">
                  <c:v>13254.914063</c:v>
                </c:pt>
                <c:pt idx="1718">
                  <c:v>13834.909180000001</c:v>
                </c:pt>
                <c:pt idx="1719">
                  <c:v>13963.993164</c:v>
                </c:pt>
                <c:pt idx="1720">
                  <c:v>14432.209961</c:v>
                </c:pt>
                <c:pt idx="1721">
                  <c:v>15453.748046999999</c:v>
                </c:pt>
                <c:pt idx="1722">
                  <c:v>15818.788086</c:v>
                </c:pt>
                <c:pt idx="1723">
                  <c:v>15838.511719</c:v>
                </c:pt>
                <c:pt idx="1724">
                  <c:v>15683.563477</c:v>
                </c:pt>
                <c:pt idx="1725">
                  <c:v>15635.399414</c:v>
                </c:pt>
                <c:pt idx="1726">
                  <c:v>16148.976563</c:v>
                </c:pt>
                <c:pt idx="1727">
                  <c:v>15598.976563</c:v>
                </c:pt>
                <c:pt idx="1728">
                  <c:v>15597.949219</c:v>
                </c:pt>
                <c:pt idx="1729">
                  <c:v>15884.973633</c:v>
                </c:pt>
                <c:pt idx="1730">
                  <c:v>16249.975586</c:v>
                </c:pt>
                <c:pt idx="1731">
                  <c:v>16372.458984000001</c:v>
                </c:pt>
                <c:pt idx="1732">
                  <c:v>16379.336914</c:v>
                </c:pt>
                <c:pt idx="1733">
                  <c:v>16494.570313</c:v>
                </c:pt>
                <c:pt idx="1734">
                  <c:v>16931.675781000002</c:v>
                </c:pt>
                <c:pt idx="1735">
                  <c:v>16996.146484000001</c:v>
                </c:pt>
                <c:pt idx="1736">
                  <c:v>17123.404297000001</c:v>
                </c:pt>
                <c:pt idx="1737">
                  <c:v>17476.080077999999</c:v>
                </c:pt>
                <c:pt idx="1738">
                  <c:v>18208.623047000001</c:v>
                </c:pt>
                <c:pt idx="1739">
                  <c:v>18425.554688</c:v>
                </c:pt>
                <c:pt idx="1740">
                  <c:v>18557.443359000001</c:v>
                </c:pt>
                <c:pt idx="1741">
                  <c:v>18618.337890999999</c:v>
                </c:pt>
                <c:pt idx="1742">
                  <c:v>18774.900390999999</c:v>
                </c:pt>
                <c:pt idx="1743">
                  <c:v>18972.580077999999</c:v>
                </c:pt>
                <c:pt idx="1744">
                  <c:v>19034.152343999998</c:v>
                </c:pt>
                <c:pt idx="1745">
                  <c:v>19169.433593999998</c:v>
                </c:pt>
                <c:pt idx="1746">
                  <c:v>19025.289063</c:v>
                </c:pt>
                <c:pt idx="1747">
                  <c:v>19631.644531000002</c:v>
                </c:pt>
                <c:pt idx="1748">
                  <c:v>19958.541015999999</c:v>
                </c:pt>
                <c:pt idx="1749">
                  <c:v>19866.705077999999</c:v>
                </c:pt>
                <c:pt idx="1750">
                  <c:v>20015.658202999999</c:v>
                </c:pt>
                <c:pt idx="1751">
                  <c:v>20103.988281000002</c:v>
                </c:pt>
                <c:pt idx="1752">
                  <c:v>20240.039063</c:v>
                </c:pt>
                <c:pt idx="1753">
                  <c:v>19983.798827999999</c:v>
                </c:pt>
                <c:pt idx="1754">
                  <c:v>20545.416015999999</c:v>
                </c:pt>
                <c:pt idx="1755">
                  <c:v>20847.332031000002</c:v>
                </c:pt>
                <c:pt idx="1756">
                  <c:v>21188.224609000001</c:v>
                </c:pt>
                <c:pt idx="1757">
                  <c:v>21069.423827999999</c:v>
                </c:pt>
                <c:pt idx="1758">
                  <c:v>21479.457031000002</c:v>
                </c:pt>
                <c:pt idx="1759">
                  <c:v>21365.810547000001</c:v>
                </c:pt>
                <c:pt idx="1760">
                  <c:v>21777.832031000002</c:v>
                </c:pt>
                <c:pt idx="1761">
                  <c:v>22317.605468999998</c:v>
                </c:pt>
                <c:pt idx="1762">
                  <c:v>22508.880859000001</c:v>
                </c:pt>
                <c:pt idx="1763">
                  <c:v>22383.427734000001</c:v>
                </c:pt>
                <c:pt idx="1764">
                  <c:v>22760.066406000002</c:v>
                </c:pt>
                <c:pt idx="1765">
                  <c:v>22583.470702999999</c:v>
                </c:pt>
                <c:pt idx="1766">
                  <c:v>22544.208984000001</c:v>
                </c:pt>
                <c:pt idx="1767">
                  <c:v>22931.242188</c:v>
                </c:pt>
                <c:pt idx="1768">
                  <c:v>22735.833984000001</c:v>
                </c:pt>
                <c:pt idx="1769">
                  <c:v>22757.683593999998</c:v>
                </c:pt>
                <c:pt idx="1770">
                  <c:v>22484.59375</c:v>
                </c:pt>
                <c:pt idx="1771">
                  <c:v>22776.457031000002</c:v>
                </c:pt>
                <c:pt idx="1772">
                  <c:v>22883.070313</c:v>
                </c:pt>
                <c:pt idx="1773">
                  <c:v>22701.378906000002</c:v>
                </c:pt>
                <c:pt idx="1774">
                  <c:v>22764.462890999999</c:v>
                </c:pt>
                <c:pt idx="1775">
                  <c:v>22942.947265999999</c:v>
                </c:pt>
                <c:pt idx="1776">
                  <c:v>22968.972656000002</c:v>
                </c:pt>
                <c:pt idx="1777">
                  <c:v>23001.189452999999</c:v>
                </c:pt>
                <c:pt idx="1778">
                  <c:v>23099.746093999998</c:v>
                </c:pt>
                <c:pt idx="1779">
                  <c:v>23327.59375</c:v>
                </c:pt>
                <c:pt idx="1780">
                  <c:v>23397.789063</c:v>
                </c:pt>
                <c:pt idx="1781">
                  <c:v>23438.767577999999</c:v>
                </c:pt>
                <c:pt idx="1782">
                  <c:v>23552.417968999998</c:v>
                </c:pt>
                <c:pt idx="1783">
                  <c:v>23904.193359000001</c:v>
                </c:pt>
                <c:pt idx="1784">
                  <c:v>23795.675781000002</c:v>
                </c:pt>
                <c:pt idx="1785">
                  <c:v>23895.609375</c:v>
                </c:pt>
                <c:pt idx="1786">
                  <c:v>24062.933593999998</c:v>
                </c:pt>
                <c:pt idx="1787">
                  <c:v>24002.216797000001</c:v>
                </c:pt>
                <c:pt idx="1788">
                  <c:v>23796.869140999999</c:v>
                </c:pt>
                <c:pt idx="1789">
                  <c:v>24086.195313</c:v>
                </c:pt>
                <c:pt idx="1790">
                  <c:v>23776.769531000002</c:v>
                </c:pt>
                <c:pt idx="1791">
                  <c:v>23725.111327999999</c:v>
                </c:pt>
                <c:pt idx="1792">
                  <c:v>23910.707031000002</c:v>
                </c:pt>
                <c:pt idx="1793">
                  <c:v>23466.279297000001</c:v>
                </c:pt>
                <c:pt idx="1794">
                  <c:v>23154.533202999999</c:v>
                </c:pt>
                <c:pt idx="1795">
                  <c:v>22943.167968999998</c:v>
                </c:pt>
                <c:pt idx="1796">
                  <c:v>22530.515625</c:v>
                </c:pt>
                <c:pt idx="1797">
                  <c:v>22190.263672000001</c:v>
                </c:pt>
                <c:pt idx="1798">
                  <c:v>22051.605468999998</c:v>
                </c:pt>
                <c:pt idx="1799">
                  <c:v>21498.597656000002</c:v>
                </c:pt>
                <c:pt idx="1800">
                  <c:v>20962.998047000001</c:v>
                </c:pt>
                <c:pt idx="1801">
                  <c:v>20453.763672000001</c:v>
                </c:pt>
                <c:pt idx="1802">
                  <c:v>20200.537109000001</c:v>
                </c:pt>
                <c:pt idx="1803">
                  <c:v>19669.539063</c:v>
                </c:pt>
                <c:pt idx="1804">
                  <c:v>18800.115234000001</c:v>
                </c:pt>
                <c:pt idx="1805">
                  <c:v>18088.941406000002</c:v>
                </c:pt>
                <c:pt idx="1806">
                  <c:v>17393.173827999999</c:v>
                </c:pt>
                <c:pt idx="1807">
                  <c:v>17027.939452999999</c:v>
                </c:pt>
                <c:pt idx="1808">
                  <c:v>16815.550781000002</c:v>
                </c:pt>
                <c:pt idx="1809">
                  <c:v>16214.919921999999</c:v>
                </c:pt>
                <c:pt idx="1810">
                  <c:v>15377.660156</c:v>
                </c:pt>
                <c:pt idx="1811">
                  <c:v>14439.327148</c:v>
                </c:pt>
                <c:pt idx="1812">
                  <c:v>13708.573242</c:v>
                </c:pt>
                <c:pt idx="1813">
                  <c:v>13250.737305000001</c:v>
                </c:pt>
                <c:pt idx="1814">
                  <c:v>12797.044921999999</c:v>
                </c:pt>
                <c:pt idx="1815">
                  <c:v>12693.78125</c:v>
                </c:pt>
                <c:pt idx="1816">
                  <c:v>12176.131836</c:v>
                </c:pt>
                <c:pt idx="1817">
                  <c:v>11986.734375</c:v>
                </c:pt>
                <c:pt idx="1818">
                  <c:v>11662.333984000001</c:v>
                </c:pt>
                <c:pt idx="1819">
                  <c:v>12096.520508</c:v>
                </c:pt>
                <c:pt idx="1820">
                  <c:v>11905.082031</c:v>
                </c:pt>
                <c:pt idx="1821">
                  <c:v>11528.608398</c:v>
                </c:pt>
                <c:pt idx="1822">
                  <c:v>11634.956055000001</c:v>
                </c:pt>
                <c:pt idx="1823">
                  <c:v>11882.573242</c:v>
                </c:pt>
                <c:pt idx="1824">
                  <c:v>11920.117188</c:v>
                </c:pt>
                <c:pt idx="1825">
                  <c:v>12213.248046999999</c:v>
                </c:pt>
                <c:pt idx="1826">
                  <c:v>12283.108398</c:v>
                </c:pt>
                <c:pt idx="1827">
                  <c:v>12367.529296999999</c:v>
                </c:pt>
                <c:pt idx="1828">
                  <c:v>12454.793944999999</c:v>
                </c:pt>
                <c:pt idx="1829">
                  <c:v>12473.081055000001</c:v>
                </c:pt>
                <c:pt idx="1830">
                  <c:v>12474.263671999999</c:v>
                </c:pt>
                <c:pt idx="1831">
                  <c:v>12362.594727</c:v>
                </c:pt>
                <c:pt idx="1832">
                  <c:v>12411.663086</c:v>
                </c:pt>
                <c:pt idx="1833">
                  <c:v>12404.454102</c:v>
                </c:pt>
                <c:pt idx="1834">
                  <c:v>12422.813477</c:v>
                </c:pt>
                <c:pt idx="1835">
                  <c:v>12694.902344</c:v>
                </c:pt>
                <c:pt idx="1836">
                  <c:v>12818.230469</c:v>
                </c:pt>
                <c:pt idx="1837">
                  <c:v>12715.314453000001</c:v>
                </c:pt>
                <c:pt idx="1838">
                  <c:v>12546.948242</c:v>
                </c:pt>
                <c:pt idx="1839">
                  <c:v>12634.823242</c:v>
                </c:pt>
                <c:pt idx="1840">
                  <c:v>12827.729492</c:v>
                </c:pt>
                <c:pt idx="1841">
                  <c:v>12438.572265999999</c:v>
                </c:pt>
                <c:pt idx="1842">
                  <c:v>12855.286133</c:v>
                </c:pt>
                <c:pt idx="1843">
                  <c:v>12810.401367</c:v>
                </c:pt>
                <c:pt idx="1844">
                  <c:v>13433.476563</c:v>
                </c:pt>
                <c:pt idx="1845">
                  <c:v>13598.567383</c:v>
                </c:pt>
                <c:pt idx="1846">
                  <c:v>13606.977539</c:v>
                </c:pt>
                <c:pt idx="1847">
                  <c:v>13770.314453000001</c:v>
                </c:pt>
                <c:pt idx="1848">
                  <c:v>13914.301758</c:v>
                </c:pt>
                <c:pt idx="1849">
                  <c:v>13864.840819999999</c:v>
                </c:pt>
                <c:pt idx="1850">
                  <c:v>13891.014648</c:v>
                </c:pt>
                <c:pt idx="1851">
                  <c:v>13992.489258</c:v>
                </c:pt>
                <c:pt idx="1852">
                  <c:v>14111.201171999999</c:v>
                </c:pt>
                <c:pt idx="1853">
                  <c:v>14239.737305000001</c:v>
                </c:pt>
                <c:pt idx="1854">
                  <c:v>14273.855469</c:v>
                </c:pt>
                <c:pt idx="1855">
                  <c:v>14046.137694999999</c:v>
                </c:pt>
                <c:pt idx="1856">
                  <c:v>14036.842773</c:v>
                </c:pt>
                <c:pt idx="1857">
                  <c:v>14216.313477</c:v>
                </c:pt>
                <c:pt idx="1858">
                  <c:v>14324.149414</c:v>
                </c:pt>
                <c:pt idx="1859">
                  <c:v>14469.989258</c:v>
                </c:pt>
                <c:pt idx="1860">
                  <c:v>14495.845703000001</c:v>
                </c:pt>
                <c:pt idx="1861">
                  <c:v>14444.724609000001</c:v>
                </c:pt>
                <c:pt idx="1862">
                  <c:v>14459.631836</c:v>
                </c:pt>
                <c:pt idx="1863">
                  <c:v>14473.631836</c:v>
                </c:pt>
                <c:pt idx="1864">
                  <c:v>14561.559569999999</c:v>
                </c:pt>
                <c:pt idx="1865">
                  <c:v>14394.009765999999</c:v>
                </c:pt>
                <c:pt idx="1866">
                  <c:v>14563.272461</c:v>
                </c:pt>
                <c:pt idx="1867">
                  <c:v>14538.759765999999</c:v>
                </c:pt>
                <c:pt idx="1868">
                  <c:v>14769.174805000001</c:v>
                </c:pt>
                <c:pt idx="1869">
                  <c:v>14889.463867</c:v>
                </c:pt>
                <c:pt idx="1870">
                  <c:v>14856.981444999999</c:v>
                </c:pt>
                <c:pt idx="1871">
                  <c:v>15163.128906</c:v>
                </c:pt>
                <c:pt idx="1872">
                  <c:v>15371.228515999999</c:v>
                </c:pt>
                <c:pt idx="1873">
                  <c:v>15302.735352</c:v>
                </c:pt>
                <c:pt idx="1874">
                  <c:v>15278.887694999999</c:v>
                </c:pt>
                <c:pt idx="1875">
                  <c:v>15186.803711</c:v>
                </c:pt>
                <c:pt idx="1876">
                  <c:v>15183.383789</c:v>
                </c:pt>
                <c:pt idx="1877">
                  <c:v>15277.457031</c:v>
                </c:pt>
                <c:pt idx="1878">
                  <c:v>15192.270508</c:v>
                </c:pt>
                <c:pt idx="1879">
                  <c:v>15153.826171999999</c:v>
                </c:pt>
                <c:pt idx="1880">
                  <c:v>15168.046875</c:v>
                </c:pt>
                <c:pt idx="1881">
                  <c:v>15211.554688</c:v>
                </c:pt>
                <c:pt idx="1882">
                  <c:v>15348.134765999999</c:v>
                </c:pt>
              </c:numCache>
            </c:numRef>
          </c:yVal>
          <c:smooth val="0"/>
        </c:ser>
        <c:ser>
          <c:idx val="1"/>
          <c:order val="1"/>
          <c:tx>
            <c:strRef>
              <c:f>Lines!$D$1</c:f>
              <c:strCache>
                <c:ptCount val="1"/>
                <c:pt idx="0">
                  <c:v>PRC</c:v>
                </c:pt>
              </c:strCache>
            </c:strRef>
          </c:tx>
          <c:spPr>
            <a:ln w="19050" cap="rnd">
              <a:solidFill>
                <a:schemeClr val="accent2"/>
              </a:solidFill>
              <a:round/>
            </a:ln>
            <a:effectLst/>
          </c:spPr>
          <c:marker>
            <c:symbol val="none"/>
          </c:marker>
          <c:xVal>
            <c:numRef>
              <c:f>Lines!$A$2:$A$1884</c:f>
              <c:numCache>
                <c:formatCode>m/d/yyyy\ h:mm</c:formatCode>
                <c:ptCount val="1883"/>
                <c:pt idx="0">
                  <c:v>44241</c:v>
                </c:pt>
                <c:pt idx="1">
                  <c:v>44241.003472222219</c:v>
                </c:pt>
                <c:pt idx="2">
                  <c:v>44241.006944444445</c:v>
                </c:pt>
                <c:pt idx="3">
                  <c:v>44241.010416666664</c:v>
                </c:pt>
                <c:pt idx="4">
                  <c:v>44241.013888888891</c:v>
                </c:pt>
                <c:pt idx="5">
                  <c:v>44241.017361111109</c:v>
                </c:pt>
                <c:pt idx="6">
                  <c:v>44241.020833333336</c:v>
                </c:pt>
                <c:pt idx="7">
                  <c:v>44241.024305555555</c:v>
                </c:pt>
                <c:pt idx="8">
                  <c:v>44241.027777777781</c:v>
                </c:pt>
                <c:pt idx="9">
                  <c:v>44241.03125</c:v>
                </c:pt>
                <c:pt idx="10">
                  <c:v>44241.034722222219</c:v>
                </c:pt>
                <c:pt idx="11">
                  <c:v>44241.038194444445</c:v>
                </c:pt>
                <c:pt idx="12">
                  <c:v>44241.041666666664</c:v>
                </c:pt>
                <c:pt idx="13">
                  <c:v>44241.045138888891</c:v>
                </c:pt>
                <c:pt idx="14">
                  <c:v>44241.048611111109</c:v>
                </c:pt>
                <c:pt idx="15">
                  <c:v>44241.052083333336</c:v>
                </c:pt>
                <c:pt idx="16">
                  <c:v>44241.055555555555</c:v>
                </c:pt>
                <c:pt idx="17">
                  <c:v>44241.059027777781</c:v>
                </c:pt>
                <c:pt idx="18">
                  <c:v>44241.0625</c:v>
                </c:pt>
                <c:pt idx="19">
                  <c:v>44241.065972222219</c:v>
                </c:pt>
                <c:pt idx="20">
                  <c:v>44241.069444444445</c:v>
                </c:pt>
                <c:pt idx="21">
                  <c:v>44241.072916666664</c:v>
                </c:pt>
                <c:pt idx="22">
                  <c:v>44241.076388888891</c:v>
                </c:pt>
                <c:pt idx="23">
                  <c:v>44241.079861111109</c:v>
                </c:pt>
                <c:pt idx="24">
                  <c:v>44241.083333333336</c:v>
                </c:pt>
                <c:pt idx="25">
                  <c:v>44241.086805555555</c:v>
                </c:pt>
                <c:pt idx="26">
                  <c:v>44241.090277777781</c:v>
                </c:pt>
                <c:pt idx="27">
                  <c:v>44241.09375</c:v>
                </c:pt>
                <c:pt idx="28">
                  <c:v>44241.097222222219</c:v>
                </c:pt>
                <c:pt idx="29">
                  <c:v>44241.100694444445</c:v>
                </c:pt>
                <c:pt idx="30">
                  <c:v>44241.104166666664</c:v>
                </c:pt>
                <c:pt idx="31">
                  <c:v>44241.107638888891</c:v>
                </c:pt>
                <c:pt idx="32">
                  <c:v>44241.111111111109</c:v>
                </c:pt>
                <c:pt idx="33">
                  <c:v>44241.114583333336</c:v>
                </c:pt>
                <c:pt idx="34">
                  <c:v>44241.118055555555</c:v>
                </c:pt>
                <c:pt idx="35">
                  <c:v>44241.121527777781</c:v>
                </c:pt>
                <c:pt idx="36">
                  <c:v>44241.125</c:v>
                </c:pt>
                <c:pt idx="37">
                  <c:v>44241.128472222219</c:v>
                </c:pt>
                <c:pt idx="38">
                  <c:v>44241.131944444445</c:v>
                </c:pt>
                <c:pt idx="39">
                  <c:v>44241.135416666664</c:v>
                </c:pt>
                <c:pt idx="40">
                  <c:v>44241.138888888891</c:v>
                </c:pt>
                <c:pt idx="41">
                  <c:v>44241.142361111109</c:v>
                </c:pt>
                <c:pt idx="42">
                  <c:v>44241.145833333336</c:v>
                </c:pt>
                <c:pt idx="43">
                  <c:v>44241.149305555555</c:v>
                </c:pt>
                <c:pt idx="44">
                  <c:v>44241.152777777781</c:v>
                </c:pt>
                <c:pt idx="45">
                  <c:v>44241.15625</c:v>
                </c:pt>
                <c:pt idx="46">
                  <c:v>44241.159722222219</c:v>
                </c:pt>
                <c:pt idx="47">
                  <c:v>44241.163194444445</c:v>
                </c:pt>
                <c:pt idx="48">
                  <c:v>44241.166666666664</c:v>
                </c:pt>
                <c:pt idx="49">
                  <c:v>44241.170138888891</c:v>
                </c:pt>
                <c:pt idx="50">
                  <c:v>44241.173611111109</c:v>
                </c:pt>
                <c:pt idx="51">
                  <c:v>44241.177083333336</c:v>
                </c:pt>
                <c:pt idx="52">
                  <c:v>44241.180555555555</c:v>
                </c:pt>
                <c:pt idx="53">
                  <c:v>44241.184027777781</c:v>
                </c:pt>
                <c:pt idx="54">
                  <c:v>44241.1875</c:v>
                </c:pt>
                <c:pt idx="55">
                  <c:v>44241.190972222219</c:v>
                </c:pt>
                <c:pt idx="56">
                  <c:v>44241.194444444445</c:v>
                </c:pt>
                <c:pt idx="57">
                  <c:v>44241.197916666664</c:v>
                </c:pt>
                <c:pt idx="58">
                  <c:v>44241.201388888891</c:v>
                </c:pt>
                <c:pt idx="59">
                  <c:v>44241.204861111109</c:v>
                </c:pt>
                <c:pt idx="60">
                  <c:v>44241.208333333336</c:v>
                </c:pt>
                <c:pt idx="61">
                  <c:v>44241.211805555555</c:v>
                </c:pt>
                <c:pt idx="62">
                  <c:v>44241.215277777781</c:v>
                </c:pt>
                <c:pt idx="63">
                  <c:v>44241.21875</c:v>
                </c:pt>
                <c:pt idx="64">
                  <c:v>44241.222222222219</c:v>
                </c:pt>
                <c:pt idx="65">
                  <c:v>44241.225694444445</c:v>
                </c:pt>
                <c:pt idx="66">
                  <c:v>44241.229166666664</c:v>
                </c:pt>
                <c:pt idx="67">
                  <c:v>44241.232638888891</c:v>
                </c:pt>
                <c:pt idx="68">
                  <c:v>44241.236111111109</c:v>
                </c:pt>
                <c:pt idx="69">
                  <c:v>44241.239583333336</c:v>
                </c:pt>
                <c:pt idx="70">
                  <c:v>44241.243055555555</c:v>
                </c:pt>
                <c:pt idx="71">
                  <c:v>44241.246527777781</c:v>
                </c:pt>
                <c:pt idx="72">
                  <c:v>44241.25</c:v>
                </c:pt>
                <c:pt idx="73">
                  <c:v>44241.253472222219</c:v>
                </c:pt>
                <c:pt idx="74">
                  <c:v>44241.256944444445</c:v>
                </c:pt>
                <c:pt idx="75">
                  <c:v>44241.260416666664</c:v>
                </c:pt>
                <c:pt idx="76">
                  <c:v>44241.263888888891</c:v>
                </c:pt>
                <c:pt idx="77">
                  <c:v>44241.267361111109</c:v>
                </c:pt>
                <c:pt idx="78">
                  <c:v>44241.270833333336</c:v>
                </c:pt>
                <c:pt idx="79">
                  <c:v>44241.274305555555</c:v>
                </c:pt>
                <c:pt idx="80">
                  <c:v>44241.277777777781</c:v>
                </c:pt>
                <c:pt idx="81">
                  <c:v>44241.28125</c:v>
                </c:pt>
                <c:pt idx="82">
                  <c:v>44241.284722222219</c:v>
                </c:pt>
                <c:pt idx="83">
                  <c:v>44241.288194444445</c:v>
                </c:pt>
                <c:pt idx="84">
                  <c:v>44241.291666666664</c:v>
                </c:pt>
                <c:pt idx="85">
                  <c:v>44241.295138888891</c:v>
                </c:pt>
                <c:pt idx="86">
                  <c:v>44241.298611111109</c:v>
                </c:pt>
                <c:pt idx="87">
                  <c:v>44241.302083333336</c:v>
                </c:pt>
                <c:pt idx="88">
                  <c:v>44241.305555555555</c:v>
                </c:pt>
                <c:pt idx="89">
                  <c:v>44241.309027777781</c:v>
                </c:pt>
                <c:pt idx="90">
                  <c:v>44241.3125</c:v>
                </c:pt>
                <c:pt idx="91">
                  <c:v>44241.315972222219</c:v>
                </c:pt>
                <c:pt idx="92">
                  <c:v>44241.319444444445</c:v>
                </c:pt>
                <c:pt idx="93">
                  <c:v>44241.322916666664</c:v>
                </c:pt>
                <c:pt idx="94">
                  <c:v>44241.326388888891</c:v>
                </c:pt>
                <c:pt idx="95">
                  <c:v>44241.329861111109</c:v>
                </c:pt>
                <c:pt idx="96">
                  <c:v>44241.333333333336</c:v>
                </c:pt>
                <c:pt idx="97">
                  <c:v>44241.336805555555</c:v>
                </c:pt>
                <c:pt idx="98">
                  <c:v>44241.340277777781</c:v>
                </c:pt>
                <c:pt idx="99">
                  <c:v>44241.34375</c:v>
                </c:pt>
                <c:pt idx="100">
                  <c:v>44241.347222222219</c:v>
                </c:pt>
                <c:pt idx="101">
                  <c:v>44241.350694444445</c:v>
                </c:pt>
                <c:pt idx="102">
                  <c:v>44241.354166666664</c:v>
                </c:pt>
                <c:pt idx="103">
                  <c:v>44241.357638888891</c:v>
                </c:pt>
                <c:pt idx="104">
                  <c:v>44241.361111111109</c:v>
                </c:pt>
                <c:pt idx="105">
                  <c:v>44241.364583333336</c:v>
                </c:pt>
                <c:pt idx="106">
                  <c:v>44241.368055555555</c:v>
                </c:pt>
                <c:pt idx="107">
                  <c:v>44241.371527777781</c:v>
                </c:pt>
                <c:pt idx="108">
                  <c:v>44241.375</c:v>
                </c:pt>
                <c:pt idx="109">
                  <c:v>44241.378472222219</c:v>
                </c:pt>
                <c:pt idx="110">
                  <c:v>44241.381944444445</c:v>
                </c:pt>
                <c:pt idx="111">
                  <c:v>44241.385416666664</c:v>
                </c:pt>
                <c:pt idx="112">
                  <c:v>44241.388888888891</c:v>
                </c:pt>
                <c:pt idx="113">
                  <c:v>44241.392361111109</c:v>
                </c:pt>
                <c:pt idx="114">
                  <c:v>44241.395833333336</c:v>
                </c:pt>
                <c:pt idx="115">
                  <c:v>44241.399305555555</c:v>
                </c:pt>
                <c:pt idx="116">
                  <c:v>44241.402777777781</c:v>
                </c:pt>
                <c:pt idx="117">
                  <c:v>44241.40625</c:v>
                </c:pt>
                <c:pt idx="118">
                  <c:v>44241.409722222219</c:v>
                </c:pt>
                <c:pt idx="119">
                  <c:v>44241.413194444445</c:v>
                </c:pt>
                <c:pt idx="120">
                  <c:v>44241.416666666664</c:v>
                </c:pt>
                <c:pt idx="121">
                  <c:v>44241.420138888891</c:v>
                </c:pt>
                <c:pt idx="122">
                  <c:v>44241.423611111109</c:v>
                </c:pt>
                <c:pt idx="123">
                  <c:v>44241.427083333336</c:v>
                </c:pt>
                <c:pt idx="124">
                  <c:v>44241.430555555555</c:v>
                </c:pt>
                <c:pt idx="125">
                  <c:v>44241.434027777781</c:v>
                </c:pt>
                <c:pt idx="126">
                  <c:v>44241.4375</c:v>
                </c:pt>
                <c:pt idx="127">
                  <c:v>44241.440972222219</c:v>
                </c:pt>
                <c:pt idx="128">
                  <c:v>44241.444444444445</c:v>
                </c:pt>
                <c:pt idx="129">
                  <c:v>44241.447916666664</c:v>
                </c:pt>
                <c:pt idx="130">
                  <c:v>44241.451388888891</c:v>
                </c:pt>
                <c:pt idx="131">
                  <c:v>44241.454861111109</c:v>
                </c:pt>
                <c:pt idx="132">
                  <c:v>44241.458333333336</c:v>
                </c:pt>
                <c:pt idx="133">
                  <c:v>44241.461805555555</c:v>
                </c:pt>
                <c:pt idx="134">
                  <c:v>44241.465277777781</c:v>
                </c:pt>
                <c:pt idx="135">
                  <c:v>44241.46875</c:v>
                </c:pt>
                <c:pt idx="136">
                  <c:v>44241.472222222219</c:v>
                </c:pt>
                <c:pt idx="137">
                  <c:v>44241.475694444445</c:v>
                </c:pt>
                <c:pt idx="138">
                  <c:v>44241.479166666664</c:v>
                </c:pt>
                <c:pt idx="139">
                  <c:v>44241.482638888891</c:v>
                </c:pt>
                <c:pt idx="140">
                  <c:v>44241.486111111109</c:v>
                </c:pt>
                <c:pt idx="141">
                  <c:v>44241.489583333336</c:v>
                </c:pt>
                <c:pt idx="142">
                  <c:v>44241.493055555555</c:v>
                </c:pt>
                <c:pt idx="143">
                  <c:v>44241.496527777781</c:v>
                </c:pt>
                <c:pt idx="144">
                  <c:v>44241.5</c:v>
                </c:pt>
                <c:pt idx="145">
                  <c:v>44241.503472222219</c:v>
                </c:pt>
                <c:pt idx="146">
                  <c:v>44241.506944444445</c:v>
                </c:pt>
                <c:pt idx="147">
                  <c:v>44241.510416666664</c:v>
                </c:pt>
                <c:pt idx="148">
                  <c:v>44241.513888888891</c:v>
                </c:pt>
                <c:pt idx="149">
                  <c:v>44241.517361111109</c:v>
                </c:pt>
                <c:pt idx="150">
                  <c:v>44241.520833333336</c:v>
                </c:pt>
                <c:pt idx="151">
                  <c:v>44241.524305555555</c:v>
                </c:pt>
                <c:pt idx="152">
                  <c:v>44241.527777777781</c:v>
                </c:pt>
                <c:pt idx="153">
                  <c:v>44241.53125</c:v>
                </c:pt>
                <c:pt idx="154">
                  <c:v>44241.534722222219</c:v>
                </c:pt>
                <c:pt idx="155">
                  <c:v>44241.538194444445</c:v>
                </c:pt>
                <c:pt idx="156">
                  <c:v>44241.541666666664</c:v>
                </c:pt>
                <c:pt idx="157">
                  <c:v>44241.545138888891</c:v>
                </c:pt>
                <c:pt idx="158">
                  <c:v>44241.548611111109</c:v>
                </c:pt>
                <c:pt idx="159">
                  <c:v>44241.552083333336</c:v>
                </c:pt>
                <c:pt idx="160">
                  <c:v>44241.555555555555</c:v>
                </c:pt>
                <c:pt idx="161">
                  <c:v>44241.559027777781</c:v>
                </c:pt>
                <c:pt idx="162">
                  <c:v>44241.5625</c:v>
                </c:pt>
                <c:pt idx="163">
                  <c:v>44241.565972222219</c:v>
                </c:pt>
                <c:pt idx="164">
                  <c:v>44241.569444444445</c:v>
                </c:pt>
                <c:pt idx="165">
                  <c:v>44241.572916666664</c:v>
                </c:pt>
                <c:pt idx="166">
                  <c:v>44241.576388888891</c:v>
                </c:pt>
                <c:pt idx="167">
                  <c:v>44241.579861111109</c:v>
                </c:pt>
                <c:pt idx="168">
                  <c:v>44241.583333333336</c:v>
                </c:pt>
                <c:pt idx="169">
                  <c:v>44241.586805555555</c:v>
                </c:pt>
                <c:pt idx="170">
                  <c:v>44241.590277777781</c:v>
                </c:pt>
                <c:pt idx="171">
                  <c:v>44241.59375</c:v>
                </c:pt>
                <c:pt idx="172">
                  <c:v>44241.597222222219</c:v>
                </c:pt>
                <c:pt idx="173">
                  <c:v>44241.600694444445</c:v>
                </c:pt>
                <c:pt idx="174">
                  <c:v>44241.604166666664</c:v>
                </c:pt>
                <c:pt idx="175">
                  <c:v>44241.607638888891</c:v>
                </c:pt>
                <c:pt idx="176">
                  <c:v>44241.611111111109</c:v>
                </c:pt>
                <c:pt idx="177">
                  <c:v>44241.614583333336</c:v>
                </c:pt>
                <c:pt idx="178">
                  <c:v>44241.618055555555</c:v>
                </c:pt>
                <c:pt idx="179">
                  <c:v>44241.621527777781</c:v>
                </c:pt>
                <c:pt idx="180">
                  <c:v>44241.625</c:v>
                </c:pt>
                <c:pt idx="181">
                  <c:v>44241.628472222219</c:v>
                </c:pt>
                <c:pt idx="182">
                  <c:v>44241.631944444445</c:v>
                </c:pt>
                <c:pt idx="183">
                  <c:v>44241.635416666664</c:v>
                </c:pt>
                <c:pt idx="184">
                  <c:v>44241.638888888891</c:v>
                </c:pt>
                <c:pt idx="185">
                  <c:v>44241.642361111109</c:v>
                </c:pt>
                <c:pt idx="186">
                  <c:v>44241.645833333336</c:v>
                </c:pt>
                <c:pt idx="187">
                  <c:v>44241.649305555555</c:v>
                </c:pt>
                <c:pt idx="188">
                  <c:v>44241.652777777781</c:v>
                </c:pt>
                <c:pt idx="189">
                  <c:v>44241.65625</c:v>
                </c:pt>
                <c:pt idx="190">
                  <c:v>44241.659722222219</c:v>
                </c:pt>
                <c:pt idx="191">
                  <c:v>44241.663194444445</c:v>
                </c:pt>
                <c:pt idx="192">
                  <c:v>44241.666666666664</c:v>
                </c:pt>
                <c:pt idx="193">
                  <c:v>44241.670138888891</c:v>
                </c:pt>
                <c:pt idx="194">
                  <c:v>44241.673611111109</c:v>
                </c:pt>
                <c:pt idx="195">
                  <c:v>44241.677083333336</c:v>
                </c:pt>
                <c:pt idx="196">
                  <c:v>44241.680555555555</c:v>
                </c:pt>
                <c:pt idx="197">
                  <c:v>44241.684027777781</c:v>
                </c:pt>
                <c:pt idx="198">
                  <c:v>44241.6875</c:v>
                </c:pt>
                <c:pt idx="199">
                  <c:v>44241.690972222219</c:v>
                </c:pt>
                <c:pt idx="200">
                  <c:v>44241.694444444445</c:v>
                </c:pt>
                <c:pt idx="201">
                  <c:v>44241.697916666664</c:v>
                </c:pt>
                <c:pt idx="202">
                  <c:v>44241.701388888891</c:v>
                </c:pt>
                <c:pt idx="203">
                  <c:v>44241.704861111109</c:v>
                </c:pt>
                <c:pt idx="204">
                  <c:v>44241.708333333336</c:v>
                </c:pt>
                <c:pt idx="205">
                  <c:v>44241.711805555555</c:v>
                </c:pt>
                <c:pt idx="206">
                  <c:v>44241.715277777781</c:v>
                </c:pt>
                <c:pt idx="207">
                  <c:v>44241.71875</c:v>
                </c:pt>
                <c:pt idx="208">
                  <c:v>44241.722222222219</c:v>
                </c:pt>
                <c:pt idx="209">
                  <c:v>44241.725694444445</c:v>
                </c:pt>
                <c:pt idx="210">
                  <c:v>44241.729166666664</c:v>
                </c:pt>
                <c:pt idx="211">
                  <c:v>44241.732638888891</c:v>
                </c:pt>
                <c:pt idx="212">
                  <c:v>44241.736111111109</c:v>
                </c:pt>
                <c:pt idx="213">
                  <c:v>44241.739583333336</c:v>
                </c:pt>
                <c:pt idx="214">
                  <c:v>44241.743055555555</c:v>
                </c:pt>
                <c:pt idx="215">
                  <c:v>44241.746527777781</c:v>
                </c:pt>
                <c:pt idx="216">
                  <c:v>44241.75</c:v>
                </c:pt>
                <c:pt idx="217">
                  <c:v>44241.753472222219</c:v>
                </c:pt>
                <c:pt idx="218">
                  <c:v>44241.756944444445</c:v>
                </c:pt>
                <c:pt idx="219">
                  <c:v>44241.760416666664</c:v>
                </c:pt>
                <c:pt idx="220">
                  <c:v>44241.763888888891</c:v>
                </c:pt>
                <c:pt idx="221">
                  <c:v>44241.767361111109</c:v>
                </c:pt>
                <c:pt idx="222">
                  <c:v>44241.770833333336</c:v>
                </c:pt>
                <c:pt idx="223">
                  <c:v>44241.774305555555</c:v>
                </c:pt>
                <c:pt idx="224">
                  <c:v>44241.777777777781</c:v>
                </c:pt>
                <c:pt idx="225">
                  <c:v>44241.78125</c:v>
                </c:pt>
                <c:pt idx="226">
                  <c:v>44241.784722222219</c:v>
                </c:pt>
                <c:pt idx="227">
                  <c:v>44241.788194444445</c:v>
                </c:pt>
                <c:pt idx="228">
                  <c:v>44241.791666666664</c:v>
                </c:pt>
                <c:pt idx="229">
                  <c:v>44241.795138888891</c:v>
                </c:pt>
                <c:pt idx="230">
                  <c:v>44241.798611111109</c:v>
                </c:pt>
                <c:pt idx="231">
                  <c:v>44241.802083333336</c:v>
                </c:pt>
                <c:pt idx="232">
                  <c:v>44241.805555555555</c:v>
                </c:pt>
                <c:pt idx="233">
                  <c:v>44241.809027777781</c:v>
                </c:pt>
                <c:pt idx="234">
                  <c:v>44241.8125</c:v>
                </c:pt>
                <c:pt idx="235">
                  <c:v>44241.815972222219</c:v>
                </c:pt>
                <c:pt idx="236">
                  <c:v>44241.819444444445</c:v>
                </c:pt>
                <c:pt idx="237">
                  <c:v>44241.822916666664</c:v>
                </c:pt>
                <c:pt idx="238">
                  <c:v>44241.826388888891</c:v>
                </c:pt>
                <c:pt idx="239">
                  <c:v>44241.829861111109</c:v>
                </c:pt>
                <c:pt idx="240">
                  <c:v>44241.833333333336</c:v>
                </c:pt>
                <c:pt idx="241">
                  <c:v>44241.836805555555</c:v>
                </c:pt>
                <c:pt idx="242">
                  <c:v>44241.840277777781</c:v>
                </c:pt>
                <c:pt idx="243">
                  <c:v>44241.84375</c:v>
                </c:pt>
                <c:pt idx="244">
                  <c:v>44241.847222222219</c:v>
                </c:pt>
                <c:pt idx="245">
                  <c:v>44241.850694444445</c:v>
                </c:pt>
                <c:pt idx="246">
                  <c:v>44241.854166666664</c:v>
                </c:pt>
                <c:pt idx="247">
                  <c:v>44241.857638888891</c:v>
                </c:pt>
                <c:pt idx="248">
                  <c:v>44241.861111111109</c:v>
                </c:pt>
                <c:pt idx="249">
                  <c:v>44241.864583333336</c:v>
                </c:pt>
                <c:pt idx="250">
                  <c:v>44241.868055555555</c:v>
                </c:pt>
                <c:pt idx="251">
                  <c:v>44241.871527777781</c:v>
                </c:pt>
                <c:pt idx="252">
                  <c:v>44241.875</c:v>
                </c:pt>
                <c:pt idx="253">
                  <c:v>44241.878472222219</c:v>
                </c:pt>
                <c:pt idx="254">
                  <c:v>44241.881944444445</c:v>
                </c:pt>
                <c:pt idx="255">
                  <c:v>44241.885416666664</c:v>
                </c:pt>
                <c:pt idx="256">
                  <c:v>44241.888888888891</c:v>
                </c:pt>
                <c:pt idx="257">
                  <c:v>44241.892361111109</c:v>
                </c:pt>
                <c:pt idx="258">
                  <c:v>44241.895833333336</c:v>
                </c:pt>
                <c:pt idx="259">
                  <c:v>44241.899305555555</c:v>
                </c:pt>
                <c:pt idx="260">
                  <c:v>44241.902777777781</c:v>
                </c:pt>
                <c:pt idx="261">
                  <c:v>44241.90625</c:v>
                </c:pt>
                <c:pt idx="262">
                  <c:v>44241.909722222219</c:v>
                </c:pt>
                <c:pt idx="263">
                  <c:v>44241.913194444445</c:v>
                </c:pt>
                <c:pt idx="264">
                  <c:v>44241.916666666664</c:v>
                </c:pt>
                <c:pt idx="265">
                  <c:v>44241.920138888891</c:v>
                </c:pt>
                <c:pt idx="266">
                  <c:v>44241.923611111109</c:v>
                </c:pt>
                <c:pt idx="267">
                  <c:v>44241.927083333336</c:v>
                </c:pt>
                <c:pt idx="268">
                  <c:v>44241.930555555555</c:v>
                </c:pt>
                <c:pt idx="269">
                  <c:v>44241.934027777781</c:v>
                </c:pt>
                <c:pt idx="270">
                  <c:v>44241.934027777781</c:v>
                </c:pt>
                <c:pt idx="271">
                  <c:v>44241.935416666667</c:v>
                </c:pt>
                <c:pt idx="272">
                  <c:v>44241.9375</c:v>
                </c:pt>
                <c:pt idx="273">
                  <c:v>44241.938888888886</c:v>
                </c:pt>
                <c:pt idx="274">
                  <c:v>44241.940972222219</c:v>
                </c:pt>
                <c:pt idx="275">
                  <c:v>44241.942361111112</c:v>
                </c:pt>
                <c:pt idx="276">
                  <c:v>44241.944444444445</c:v>
                </c:pt>
                <c:pt idx="277">
                  <c:v>44241.946527777778</c:v>
                </c:pt>
                <c:pt idx="278">
                  <c:v>44241.947916666664</c:v>
                </c:pt>
                <c:pt idx="279">
                  <c:v>44241.949305555558</c:v>
                </c:pt>
                <c:pt idx="280">
                  <c:v>44241.951388888891</c:v>
                </c:pt>
                <c:pt idx="281">
                  <c:v>44241.954861111109</c:v>
                </c:pt>
                <c:pt idx="282">
                  <c:v>44241.958333333336</c:v>
                </c:pt>
                <c:pt idx="283">
                  <c:v>44241.960416666669</c:v>
                </c:pt>
                <c:pt idx="284">
                  <c:v>44241.961805555555</c:v>
                </c:pt>
                <c:pt idx="285">
                  <c:v>44241.963888888888</c:v>
                </c:pt>
                <c:pt idx="286">
                  <c:v>44241.965277777781</c:v>
                </c:pt>
                <c:pt idx="287">
                  <c:v>44241.96875</c:v>
                </c:pt>
                <c:pt idx="288">
                  <c:v>44241.969444444447</c:v>
                </c:pt>
                <c:pt idx="289">
                  <c:v>44241.972222222219</c:v>
                </c:pt>
                <c:pt idx="290">
                  <c:v>44241.974305555559</c:v>
                </c:pt>
                <c:pt idx="291">
                  <c:v>44241.975694444445</c:v>
                </c:pt>
                <c:pt idx="292">
                  <c:v>44241.977777777778</c:v>
                </c:pt>
                <c:pt idx="293">
                  <c:v>44241.979166666664</c:v>
                </c:pt>
                <c:pt idx="294">
                  <c:v>44241.982638888891</c:v>
                </c:pt>
                <c:pt idx="295">
                  <c:v>44241.984027777777</c:v>
                </c:pt>
                <c:pt idx="296">
                  <c:v>44241.986111111109</c:v>
                </c:pt>
                <c:pt idx="297">
                  <c:v>44241.987500000003</c:v>
                </c:pt>
                <c:pt idx="298">
                  <c:v>44241.989583333336</c:v>
                </c:pt>
                <c:pt idx="299">
                  <c:v>44241.993055555555</c:v>
                </c:pt>
                <c:pt idx="300">
                  <c:v>44241.996527777781</c:v>
                </c:pt>
                <c:pt idx="301">
                  <c:v>44241.998611111114</c:v>
                </c:pt>
                <c:pt idx="302">
                  <c:v>44242</c:v>
                </c:pt>
                <c:pt idx="303">
                  <c:v>44242.002083333333</c:v>
                </c:pt>
                <c:pt idx="304">
                  <c:v>44242.003472222219</c:v>
                </c:pt>
                <c:pt idx="305">
                  <c:v>44242.004166666666</c:v>
                </c:pt>
                <c:pt idx="306">
                  <c:v>44242.006944444445</c:v>
                </c:pt>
                <c:pt idx="307">
                  <c:v>44242.008333333331</c:v>
                </c:pt>
                <c:pt idx="308">
                  <c:v>44242.010416666664</c:v>
                </c:pt>
                <c:pt idx="309">
                  <c:v>44242.013888888891</c:v>
                </c:pt>
                <c:pt idx="310">
                  <c:v>44242.017361111109</c:v>
                </c:pt>
                <c:pt idx="311">
                  <c:v>44242.020833333336</c:v>
                </c:pt>
                <c:pt idx="312">
                  <c:v>44242.024305555555</c:v>
                </c:pt>
                <c:pt idx="313">
                  <c:v>44242.027777777781</c:v>
                </c:pt>
                <c:pt idx="314">
                  <c:v>44242.03125</c:v>
                </c:pt>
                <c:pt idx="315">
                  <c:v>44242.034722222219</c:v>
                </c:pt>
                <c:pt idx="316">
                  <c:v>44242.038194444445</c:v>
                </c:pt>
                <c:pt idx="317">
                  <c:v>44242.041666666664</c:v>
                </c:pt>
                <c:pt idx="318">
                  <c:v>44242.045138888891</c:v>
                </c:pt>
                <c:pt idx="319">
                  <c:v>44242.048611111109</c:v>
                </c:pt>
                <c:pt idx="320">
                  <c:v>44242.052083333336</c:v>
                </c:pt>
                <c:pt idx="321">
                  <c:v>44242.055555555555</c:v>
                </c:pt>
                <c:pt idx="322">
                  <c:v>44242.059027777781</c:v>
                </c:pt>
                <c:pt idx="323">
                  <c:v>44242.0625</c:v>
                </c:pt>
                <c:pt idx="324">
                  <c:v>44242.065972222219</c:v>
                </c:pt>
                <c:pt idx="325">
                  <c:v>44242.069444444445</c:v>
                </c:pt>
                <c:pt idx="326">
                  <c:v>44242.072916666664</c:v>
                </c:pt>
                <c:pt idx="327">
                  <c:v>44242.073611111111</c:v>
                </c:pt>
                <c:pt idx="328">
                  <c:v>44242.076388888891</c:v>
                </c:pt>
                <c:pt idx="329">
                  <c:v>44242.079861111109</c:v>
                </c:pt>
                <c:pt idx="330">
                  <c:v>44242.083333333336</c:v>
                </c:pt>
                <c:pt idx="331">
                  <c:v>44242.086111111108</c:v>
                </c:pt>
                <c:pt idx="332">
                  <c:v>44242.086111111108</c:v>
                </c:pt>
                <c:pt idx="333">
                  <c:v>44242.086805555555</c:v>
                </c:pt>
                <c:pt idx="334">
                  <c:v>44242.090277777781</c:v>
                </c:pt>
                <c:pt idx="335">
                  <c:v>44242.09375</c:v>
                </c:pt>
                <c:pt idx="336">
                  <c:v>44242.097222222219</c:v>
                </c:pt>
                <c:pt idx="337">
                  <c:v>44242.100694444445</c:v>
                </c:pt>
                <c:pt idx="338">
                  <c:v>44242.104166666664</c:v>
                </c:pt>
                <c:pt idx="339">
                  <c:v>44242.107638888891</c:v>
                </c:pt>
                <c:pt idx="340">
                  <c:v>44242.111111111109</c:v>
                </c:pt>
                <c:pt idx="341">
                  <c:v>44242.114583333336</c:v>
                </c:pt>
                <c:pt idx="342">
                  <c:v>44242.118055555555</c:v>
                </c:pt>
                <c:pt idx="343">
                  <c:v>44242.120138888888</c:v>
                </c:pt>
                <c:pt idx="344">
                  <c:v>44242.121527777781</c:v>
                </c:pt>
                <c:pt idx="345">
                  <c:v>44242.125</c:v>
                </c:pt>
                <c:pt idx="346">
                  <c:v>44242.128472222219</c:v>
                </c:pt>
                <c:pt idx="347">
                  <c:v>44242.131944444445</c:v>
                </c:pt>
                <c:pt idx="348">
                  <c:v>44242.135416666664</c:v>
                </c:pt>
                <c:pt idx="349">
                  <c:v>44242.138888888891</c:v>
                </c:pt>
                <c:pt idx="350">
                  <c:v>44242.142361111109</c:v>
                </c:pt>
                <c:pt idx="351">
                  <c:v>44242.145833333336</c:v>
                </c:pt>
                <c:pt idx="352">
                  <c:v>44242.149305555555</c:v>
                </c:pt>
                <c:pt idx="353">
                  <c:v>44242.152777777781</c:v>
                </c:pt>
                <c:pt idx="354">
                  <c:v>44242.154166666667</c:v>
                </c:pt>
                <c:pt idx="355">
                  <c:v>44242.154861111114</c:v>
                </c:pt>
                <c:pt idx="356">
                  <c:v>44242.15625</c:v>
                </c:pt>
                <c:pt idx="357">
                  <c:v>44242.159722222219</c:v>
                </c:pt>
                <c:pt idx="358">
                  <c:v>44242.163194444445</c:v>
                </c:pt>
                <c:pt idx="359">
                  <c:v>44242.166666666664</c:v>
                </c:pt>
                <c:pt idx="360">
                  <c:v>44242.170138888891</c:v>
                </c:pt>
                <c:pt idx="361">
                  <c:v>44242.173611111109</c:v>
                </c:pt>
                <c:pt idx="362">
                  <c:v>44242.177083333336</c:v>
                </c:pt>
                <c:pt idx="363">
                  <c:v>44242.180555555555</c:v>
                </c:pt>
                <c:pt idx="364">
                  <c:v>44242.184027777781</c:v>
                </c:pt>
                <c:pt idx="365">
                  <c:v>44242.1875</c:v>
                </c:pt>
                <c:pt idx="366">
                  <c:v>44242.190972222219</c:v>
                </c:pt>
                <c:pt idx="367">
                  <c:v>44242.193055555559</c:v>
                </c:pt>
                <c:pt idx="368">
                  <c:v>44242.194444444445</c:v>
                </c:pt>
                <c:pt idx="369">
                  <c:v>44242.197222222225</c:v>
                </c:pt>
                <c:pt idx="370">
                  <c:v>44242.197916666664</c:v>
                </c:pt>
                <c:pt idx="371">
                  <c:v>44242.201388888891</c:v>
                </c:pt>
                <c:pt idx="372">
                  <c:v>44242.202777777777</c:v>
                </c:pt>
                <c:pt idx="373">
                  <c:v>44242.204861111109</c:v>
                </c:pt>
                <c:pt idx="374">
                  <c:v>44242.205555555556</c:v>
                </c:pt>
                <c:pt idx="375">
                  <c:v>44242.206250000003</c:v>
                </c:pt>
                <c:pt idx="376">
                  <c:v>44242.208333333336</c:v>
                </c:pt>
                <c:pt idx="377">
                  <c:v>44242.210416666669</c:v>
                </c:pt>
                <c:pt idx="378">
                  <c:v>44242.211805555555</c:v>
                </c:pt>
                <c:pt idx="379">
                  <c:v>44242.215277777781</c:v>
                </c:pt>
                <c:pt idx="380">
                  <c:v>44242.216666666667</c:v>
                </c:pt>
                <c:pt idx="381">
                  <c:v>44242.21875</c:v>
                </c:pt>
                <c:pt idx="382">
                  <c:v>44242.220833333333</c:v>
                </c:pt>
                <c:pt idx="383">
                  <c:v>44242.222222222219</c:v>
                </c:pt>
                <c:pt idx="384">
                  <c:v>44242.225694444445</c:v>
                </c:pt>
                <c:pt idx="385">
                  <c:v>44242.227777777778</c:v>
                </c:pt>
                <c:pt idx="386">
                  <c:v>44242.229166666664</c:v>
                </c:pt>
                <c:pt idx="387">
                  <c:v>44242.230555555558</c:v>
                </c:pt>
                <c:pt idx="388">
                  <c:v>44242.232638888891</c:v>
                </c:pt>
                <c:pt idx="389">
                  <c:v>44242.236111111109</c:v>
                </c:pt>
                <c:pt idx="390">
                  <c:v>44242.238194444442</c:v>
                </c:pt>
                <c:pt idx="391">
                  <c:v>44242.239583333336</c:v>
                </c:pt>
                <c:pt idx="392">
                  <c:v>44242.243055555555</c:v>
                </c:pt>
                <c:pt idx="393">
                  <c:v>44242.246527777781</c:v>
                </c:pt>
                <c:pt idx="394">
                  <c:v>44242.25</c:v>
                </c:pt>
                <c:pt idx="395">
                  <c:v>44242.253472222219</c:v>
                </c:pt>
                <c:pt idx="396">
                  <c:v>44242.256944444445</c:v>
                </c:pt>
                <c:pt idx="397">
                  <c:v>44242.259027777778</c:v>
                </c:pt>
                <c:pt idx="398">
                  <c:v>44242.260416666664</c:v>
                </c:pt>
                <c:pt idx="399">
                  <c:v>44242.263888888891</c:v>
                </c:pt>
                <c:pt idx="400">
                  <c:v>44242.267361111109</c:v>
                </c:pt>
                <c:pt idx="401">
                  <c:v>44242.270833333336</c:v>
                </c:pt>
                <c:pt idx="402">
                  <c:v>44242.274305555555</c:v>
                </c:pt>
                <c:pt idx="403">
                  <c:v>44242.277777777781</c:v>
                </c:pt>
                <c:pt idx="404">
                  <c:v>44242.28125</c:v>
                </c:pt>
                <c:pt idx="405">
                  <c:v>44242.284722222219</c:v>
                </c:pt>
                <c:pt idx="406">
                  <c:v>44242.288194444445</c:v>
                </c:pt>
                <c:pt idx="407">
                  <c:v>44242.291666666664</c:v>
                </c:pt>
                <c:pt idx="408">
                  <c:v>44242.295138888891</c:v>
                </c:pt>
                <c:pt idx="409">
                  <c:v>44242.298611111109</c:v>
                </c:pt>
                <c:pt idx="410">
                  <c:v>44242.302083333336</c:v>
                </c:pt>
                <c:pt idx="411">
                  <c:v>44242.305555555555</c:v>
                </c:pt>
                <c:pt idx="412">
                  <c:v>44242.309027777781</c:v>
                </c:pt>
                <c:pt idx="413">
                  <c:v>44242.3125</c:v>
                </c:pt>
                <c:pt idx="414">
                  <c:v>44242.313888888886</c:v>
                </c:pt>
                <c:pt idx="415">
                  <c:v>44242.315972222219</c:v>
                </c:pt>
                <c:pt idx="416">
                  <c:v>44242.316666666666</c:v>
                </c:pt>
                <c:pt idx="417">
                  <c:v>44242.319444444445</c:v>
                </c:pt>
                <c:pt idx="418">
                  <c:v>44242.320138888892</c:v>
                </c:pt>
                <c:pt idx="419">
                  <c:v>44242.322916666664</c:v>
                </c:pt>
                <c:pt idx="420">
                  <c:v>44242.326388888891</c:v>
                </c:pt>
                <c:pt idx="421">
                  <c:v>44242.329861111109</c:v>
                </c:pt>
                <c:pt idx="422">
                  <c:v>44242.330555555556</c:v>
                </c:pt>
                <c:pt idx="423">
                  <c:v>44242.333333333336</c:v>
                </c:pt>
                <c:pt idx="424">
                  <c:v>44242.336805555555</c:v>
                </c:pt>
                <c:pt idx="425">
                  <c:v>44242.340277777781</c:v>
                </c:pt>
                <c:pt idx="426">
                  <c:v>44242.34375</c:v>
                </c:pt>
                <c:pt idx="427">
                  <c:v>44242.347222222219</c:v>
                </c:pt>
                <c:pt idx="428">
                  <c:v>44242.350694444445</c:v>
                </c:pt>
                <c:pt idx="429">
                  <c:v>44242.354166666664</c:v>
                </c:pt>
                <c:pt idx="430">
                  <c:v>44242.357638888891</c:v>
                </c:pt>
                <c:pt idx="431">
                  <c:v>44242.361111111109</c:v>
                </c:pt>
                <c:pt idx="432">
                  <c:v>44242.364583333336</c:v>
                </c:pt>
                <c:pt idx="433">
                  <c:v>44242.368055555555</c:v>
                </c:pt>
                <c:pt idx="434">
                  <c:v>44242.371527777781</c:v>
                </c:pt>
                <c:pt idx="435">
                  <c:v>44242.37222222222</c:v>
                </c:pt>
                <c:pt idx="436">
                  <c:v>44242.375</c:v>
                </c:pt>
                <c:pt idx="437">
                  <c:v>44242.378472222219</c:v>
                </c:pt>
                <c:pt idx="438">
                  <c:v>44242.381944444445</c:v>
                </c:pt>
                <c:pt idx="439">
                  <c:v>44242.385416666664</c:v>
                </c:pt>
                <c:pt idx="440">
                  <c:v>44242.388888888891</c:v>
                </c:pt>
                <c:pt idx="441">
                  <c:v>44242.392361111109</c:v>
                </c:pt>
                <c:pt idx="442">
                  <c:v>44242.395833333336</c:v>
                </c:pt>
                <c:pt idx="443">
                  <c:v>44242.399305555555</c:v>
                </c:pt>
                <c:pt idx="444">
                  <c:v>44242.402777777781</c:v>
                </c:pt>
                <c:pt idx="445">
                  <c:v>44242.40625</c:v>
                </c:pt>
                <c:pt idx="446">
                  <c:v>44242.409722222219</c:v>
                </c:pt>
                <c:pt idx="447">
                  <c:v>44242.413194444445</c:v>
                </c:pt>
                <c:pt idx="448">
                  <c:v>44242.416666666664</c:v>
                </c:pt>
                <c:pt idx="449">
                  <c:v>44242.420138888891</c:v>
                </c:pt>
                <c:pt idx="450">
                  <c:v>44242.422222222223</c:v>
                </c:pt>
                <c:pt idx="451">
                  <c:v>44242.423611111109</c:v>
                </c:pt>
                <c:pt idx="452">
                  <c:v>44242.427083333336</c:v>
                </c:pt>
                <c:pt idx="453">
                  <c:v>44242.430555555555</c:v>
                </c:pt>
                <c:pt idx="454">
                  <c:v>44242.434027777781</c:v>
                </c:pt>
                <c:pt idx="455">
                  <c:v>44242.4375</c:v>
                </c:pt>
                <c:pt idx="456">
                  <c:v>44242.440972222219</c:v>
                </c:pt>
                <c:pt idx="457">
                  <c:v>44242.444444444445</c:v>
                </c:pt>
                <c:pt idx="458">
                  <c:v>44242.447916666664</c:v>
                </c:pt>
                <c:pt idx="459">
                  <c:v>44242.448611111111</c:v>
                </c:pt>
                <c:pt idx="460">
                  <c:v>44242.451388888891</c:v>
                </c:pt>
                <c:pt idx="461">
                  <c:v>44242.45208333333</c:v>
                </c:pt>
                <c:pt idx="462">
                  <c:v>44242.454861111109</c:v>
                </c:pt>
                <c:pt idx="463">
                  <c:v>44242.458333333336</c:v>
                </c:pt>
                <c:pt idx="464">
                  <c:v>44242.459722222222</c:v>
                </c:pt>
                <c:pt idx="465">
                  <c:v>44242.461805555555</c:v>
                </c:pt>
                <c:pt idx="466">
                  <c:v>44242.465277777781</c:v>
                </c:pt>
                <c:pt idx="467">
                  <c:v>44242.46597222222</c:v>
                </c:pt>
                <c:pt idx="468">
                  <c:v>44242.46875</c:v>
                </c:pt>
                <c:pt idx="469">
                  <c:v>44242.472222222219</c:v>
                </c:pt>
                <c:pt idx="470">
                  <c:v>44242.474305555559</c:v>
                </c:pt>
                <c:pt idx="471">
                  <c:v>44242.475694444445</c:v>
                </c:pt>
                <c:pt idx="472">
                  <c:v>44242.477777777778</c:v>
                </c:pt>
                <c:pt idx="473">
                  <c:v>44242.479166666664</c:v>
                </c:pt>
                <c:pt idx="474">
                  <c:v>44242.482638888891</c:v>
                </c:pt>
                <c:pt idx="475">
                  <c:v>44242.486111111109</c:v>
                </c:pt>
                <c:pt idx="476">
                  <c:v>44242.489583333336</c:v>
                </c:pt>
                <c:pt idx="477">
                  <c:v>44242.493055555555</c:v>
                </c:pt>
                <c:pt idx="478">
                  <c:v>44242.496527777781</c:v>
                </c:pt>
                <c:pt idx="479">
                  <c:v>44242.49722222222</c:v>
                </c:pt>
                <c:pt idx="480">
                  <c:v>44242.497916666667</c:v>
                </c:pt>
                <c:pt idx="481">
                  <c:v>44242.5</c:v>
                </c:pt>
                <c:pt idx="482">
                  <c:v>44242.503472222219</c:v>
                </c:pt>
                <c:pt idx="483">
                  <c:v>44242.506944444445</c:v>
                </c:pt>
                <c:pt idx="484">
                  <c:v>44242.510416666664</c:v>
                </c:pt>
                <c:pt idx="485">
                  <c:v>44242.513888888891</c:v>
                </c:pt>
                <c:pt idx="486">
                  <c:v>44242.517361111109</c:v>
                </c:pt>
                <c:pt idx="487">
                  <c:v>44242.520833333336</c:v>
                </c:pt>
                <c:pt idx="488">
                  <c:v>44242.524305555555</c:v>
                </c:pt>
                <c:pt idx="489">
                  <c:v>44242.527777777781</c:v>
                </c:pt>
                <c:pt idx="490">
                  <c:v>44242.53125</c:v>
                </c:pt>
                <c:pt idx="491">
                  <c:v>44242.534722222219</c:v>
                </c:pt>
                <c:pt idx="492">
                  <c:v>44242.538194444445</c:v>
                </c:pt>
                <c:pt idx="493">
                  <c:v>44242.540972222225</c:v>
                </c:pt>
                <c:pt idx="494">
                  <c:v>44242.541666666664</c:v>
                </c:pt>
                <c:pt idx="495">
                  <c:v>44242.545138888891</c:v>
                </c:pt>
                <c:pt idx="496">
                  <c:v>44242.548611111109</c:v>
                </c:pt>
                <c:pt idx="497">
                  <c:v>44242.552083333336</c:v>
                </c:pt>
                <c:pt idx="498">
                  <c:v>44242.555555555555</c:v>
                </c:pt>
                <c:pt idx="499">
                  <c:v>44242.559027777781</c:v>
                </c:pt>
                <c:pt idx="500">
                  <c:v>44242.5625</c:v>
                </c:pt>
                <c:pt idx="501">
                  <c:v>44242.565972222219</c:v>
                </c:pt>
                <c:pt idx="502">
                  <c:v>44242.566666666666</c:v>
                </c:pt>
                <c:pt idx="503">
                  <c:v>44242.569444444445</c:v>
                </c:pt>
                <c:pt idx="504">
                  <c:v>44242.570138888892</c:v>
                </c:pt>
                <c:pt idx="505">
                  <c:v>44242.572916666664</c:v>
                </c:pt>
                <c:pt idx="506">
                  <c:v>44242.576388888891</c:v>
                </c:pt>
                <c:pt idx="507">
                  <c:v>44242.579861111109</c:v>
                </c:pt>
                <c:pt idx="508">
                  <c:v>44242.583333333336</c:v>
                </c:pt>
                <c:pt idx="509">
                  <c:v>44242.586805555555</c:v>
                </c:pt>
                <c:pt idx="510">
                  <c:v>44242.590277777781</c:v>
                </c:pt>
                <c:pt idx="511">
                  <c:v>44242.59375</c:v>
                </c:pt>
                <c:pt idx="512">
                  <c:v>44242.597222222219</c:v>
                </c:pt>
                <c:pt idx="513">
                  <c:v>44242.600694444445</c:v>
                </c:pt>
                <c:pt idx="514">
                  <c:v>44242.604166666664</c:v>
                </c:pt>
                <c:pt idx="515">
                  <c:v>44242.607638888891</c:v>
                </c:pt>
                <c:pt idx="516">
                  <c:v>44242.611111111109</c:v>
                </c:pt>
                <c:pt idx="517">
                  <c:v>44242.614583333336</c:v>
                </c:pt>
                <c:pt idx="518">
                  <c:v>44242.618055555555</c:v>
                </c:pt>
                <c:pt idx="519">
                  <c:v>44242.621527777781</c:v>
                </c:pt>
                <c:pt idx="520">
                  <c:v>44242.625</c:v>
                </c:pt>
                <c:pt idx="521">
                  <c:v>44242.628472222219</c:v>
                </c:pt>
                <c:pt idx="522">
                  <c:v>44242.631944444445</c:v>
                </c:pt>
                <c:pt idx="523">
                  <c:v>44242.635416666664</c:v>
                </c:pt>
                <c:pt idx="524">
                  <c:v>44242.638888888891</c:v>
                </c:pt>
                <c:pt idx="525">
                  <c:v>44242.642361111109</c:v>
                </c:pt>
                <c:pt idx="526">
                  <c:v>44242.645833333336</c:v>
                </c:pt>
                <c:pt idx="527">
                  <c:v>44242.649305555555</c:v>
                </c:pt>
                <c:pt idx="528">
                  <c:v>44242.652777777781</c:v>
                </c:pt>
                <c:pt idx="529">
                  <c:v>44242.65625</c:v>
                </c:pt>
                <c:pt idx="530">
                  <c:v>44242.659722222219</c:v>
                </c:pt>
                <c:pt idx="531">
                  <c:v>44242.663194444445</c:v>
                </c:pt>
                <c:pt idx="532">
                  <c:v>44242.666666666664</c:v>
                </c:pt>
                <c:pt idx="533">
                  <c:v>44242.670138888891</c:v>
                </c:pt>
                <c:pt idx="534">
                  <c:v>44242.673611111109</c:v>
                </c:pt>
                <c:pt idx="535">
                  <c:v>44242.677083333336</c:v>
                </c:pt>
                <c:pt idx="536">
                  <c:v>44242.680555555555</c:v>
                </c:pt>
                <c:pt idx="537">
                  <c:v>44242.684027777781</c:v>
                </c:pt>
                <c:pt idx="538">
                  <c:v>44242.6875</c:v>
                </c:pt>
                <c:pt idx="539">
                  <c:v>44242.690972222219</c:v>
                </c:pt>
                <c:pt idx="540">
                  <c:v>44242.694444444445</c:v>
                </c:pt>
                <c:pt idx="541">
                  <c:v>44242.697916666664</c:v>
                </c:pt>
                <c:pt idx="542">
                  <c:v>44242.701388888891</c:v>
                </c:pt>
                <c:pt idx="543">
                  <c:v>44242.704861111109</c:v>
                </c:pt>
                <c:pt idx="544">
                  <c:v>44242.708333333336</c:v>
                </c:pt>
                <c:pt idx="545">
                  <c:v>44242.711805555555</c:v>
                </c:pt>
                <c:pt idx="546">
                  <c:v>44242.713888888888</c:v>
                </c:pt>
                <c:pt idx="547">
                  <c:v>44242.714583333334</c:v>
                </c:pt>
                <c:pt idx="548">
                  <c:v>44242.715277777781</c:v>
                </c:pt>
                <c:pt idx="549">
                  <c:v>44242.71875</c:v>
                </c:pt>
                <c:pt idx="550">
                  <c:v>44242.720138888886</c:v>
                </c:pt>
                <c:pt idx="551">
                  <c:v>44242.722222222219</c:v>
                </c:pt>
                <c:pt idx="552">
                  <c:v>44242.725694444445</c:v>
                </c:pt>
                <c:pt idx="553">
                  <c:v>44242.729166666664</c:v>
                </c:pt>
                <c:pt idx="554">
                  <c:v>44242.731249999997</c:v>
                </c:pt>
                <c:pt idx="555">
                  <c:v>44242.732638888891</c:v>
                </c:pt>
                <c:pt idx="556">
                  <c:v>44242.736111111109</c:v>
                </c:pt>
                <c:pt idx="557">
                  <c:v>44242.738888888889</c:v>
                </c:pt>
                <c:pt idx="558">
                  <c:v>44242.739583333336</c:v>
                </c:pt>
                <c:pt idx="559">
                  <c:v>44242.743055555555</c:v>
                </c:pt>
                <c:pt idx="560">
                  <c:v>44242.746527777781</c:v>
                </c:pt>
                <c:pt idx="561">
                  <c:v>44242.75</c:v>
                </c:pt>
                <c:pt idx="562">
                  <c:v>44242.753472222219</c:v>
                </c:pt>
                <c:pt idx="563">
                  <c:v>44242.756944444445</c:v>
                </c:pt>
                <c:pt idx="564">
                  <c:v>44242.760416666664</c:v>
                </c:pt>
                <c:pt idx="565">
                  <c:v>44242.761111111111</c:v>
                </c:pt>
                <c:pt idx="566">
                  <c:v>44242.763888888891</c:v>
                </c:pt>
                <c:pt idx="567">
                  <c:v>44242.767361111109</c:v>
                </c:pt>
                <c:pt idx="568">
                  <c:v>44242.770833333336</c:v>
                </c:pt>
                <c:pt idx="569">
                  <c:v>44242.774305555555</c:v>
                </c:pt>
                <c:pt idx="570">
                  <c:v>44242.777777777781</c:v>
                </c:pt>
                <c:pt idx="571">
                  <c:v>44242.78125</c:v>
                </c:pt>
                <c:pt idx="572">
                  <c:v>44242.784722222219</c:v>
                </c:pt>
                <c:pt idx="573">
                  <c:v>44242.788194444445</c:v>
                </c:pt>
                <c:pt idx="574">
                  <c:v>44242.791666666664</c:v>
                </c:pt>
                <c:pt idx="575">
                  <c:v>44242.795138888891</c:v>
                </c:pt>
                <c:pt idx="576">
                  <c:v>44242.798611111109</c:v>
                </c:pt>
                <c:pt idx="577">
                  <c:v>44242.802083333336</c:v>
                </c:pt>
                <c:pt idx="578">
                  <c:v>44242.805555555555</c:v>
                </c:pt>
                <c:pt idx="579">
                  <c:v>44242.809027777781</c:v>
                </c:pt>
                <c:pt idx="580">
                  <c:v>44242.8125</c:v>
                </c:pt>
                <c:pt idx="581">
                  <c:v>44242.815972222219</c:v>
                </c:pt>
                <c:pt idx="582">
                  <c:v>44242.819444444445</c:v>
                </c:pt>
                <c:pt idx="583">
                  <c:v>44242.822916666664</c:v>
                </c:pt>
                <c:pt idx="584">
                  <c:v>44242.826388888891</c:v>
                </c:pt>
                <c:pt idx="585">
                  <c:v>44242.829861111109</c:v>
                </c:pt>
                <c:pt idx="586">
                  <c:v>44242.833333333336</c:v>
                </c:pt>
                <c:pt idx="587">
                  <c:v>44242.836805555555</c:v>
                </c:pt>
                <c:pt idx="588">
                  <c:v>44242.840277777781</c:v>
                </c:pt>
                <c:pt idx="589">
                  <c:v>44242.84375</c:v>
                </c:pt>
                <c:pt idx="590">
                  <c:v>44242.847222222219</c:v>
                </c:pt>
                <c:pt idx="591">
                  <c:v>44242.850694444445</c:v>
                </c:pt>
                <c:pt idx="592">
                  <c:v>44242.854166666664</c:v>
                </c:pt>
                <c:pt idx="593">
                  <c:v>44242.857638888891</c:v>
                </c:pt>
                <c:pt idx="594">
                  <c:v>44242.861111111109</c:v>
                </c:pt>
                <c:pt idx="595">
                  <c:v>44242.864583333336</c:v>
                </c:pt>
                <c:pt idx="596">
                  <c:v>44242.868055555555</c:v>
                </c:pt>
                <c:pt idx="597">
                  <c:v>44242.871527777781</c:v>
                </c:pt>
                <c:pt idx="598">
                  <c:v>44242.875</c:v>
                </c:pt>
                <c:pt idx="599">
                  <c:v>44242.878472222219</c:v>
                </c:pt>
                <c:pt idx="600">
                  <c:v>44242.881944444445</c:v>
                </c:pt>
                <c:pt idx="601">
                  <c:v>44242.885416666664</c:v>
                </c:pt>
                <c:pt idx="602">
                  <c:v>44242.888888888891</c:v>
                </c:pt>
                <c:pt idx="603">
                  <c:v>44242.892361111109</c:v>
                </c:pt>
                <c:pt idx="604">
                  <c:v>44242.895833333336</c:v>
                </c:pt>
                <c:pt idx="605">
                  <c:v>44242.899305555555</c:v>
                </c:pt>
                <c:pt idx="606">
                  <c:v>44242.900694444441</c:v>
                </c:pt>
                <c:pt idx="607">
                  <c:v>44242.902777777781</c:v>
                </c:pt>
                <c:pt idx="608">
                  <c:v>44242.904166666667</c:v>
                </c:pt>
                <c:pt idx="609">
                  <c:v>44242.90625</c:v>
                </c:pt>
                <c:pt idx="610">
                  <c:v>44242.909722222219</c:v>
                </c:pt>
                <c:pt idx="611">
                  <c:v>44242.913194444445</c:v>
                </c:pt>
                <c:pt idx="612">
                  <c:v>44242.916666666664</c:v>
                </c:pt>
                <c:pt idx="613">
                  <c:v>44242.920138888891</c:v>
                </c:pt>
                <c:pt idx="614">
                  <c:v>44242.923611111109</c:v>
                </c:pt>
                <c:pt idx="615">
                  <c:v>44242.927083333336</c:v>
                </c:pt>
                <c:pt idx="616">
                  <c:v>44242.930555555555</c:v>
                </c:pt>
                <c:pt idx="617">
                  <c:v>44242.934027777781</c:v>
                </c:pt>
                <c:pt idx="618">
                  <c:v>44242.9375</c:v>
                </c:pt>
                <c:pt idx="619">
                  <c:v>44242.940972222219</c:v>
                </c:pt>
                <c:pt idx="620">
                  <c:v>44242.941666666666</c:v>
                </c:pt>
                <c:pt idx="621">
                  <c:v>44242.944444444445</c:v>
                </c:pt>
                <c:pt idx="622">
                  <c:v>44242.947916666664</c:v>
                </c:pt>
                <c:pt idx="623">
                  <c:v>44242.951388888891</c:v>
                </c:pt>
                <c:pt idx="624">
                  <c:v>44242.954861111109</c:v>
                </c:pt>
                <c:pt idx="625">
                  <c:v>44242.958333333336</c:v>
                </c:pt>
                <c:pt idx="626">
                  <c:v>44242.961805555555</c:v>
                </c:pt>
                <c:pt idx="627">
                  <c:v>44242.965277777781</c:v>
                </c:pt>
                <c:pt idx="628">
                  <c:v>44242.96875</c:v>
                </c:pt>
                <c:pt idx="629">
                  <c:v>44242.972222222219</c:v>
                </c:pt>
                <c:pt idx="630">
                  <c:v>44242.975694444445</c:v>
                </c:pt>
                <c:pt idx="631">
                  <c:v>44242.979166666664</c:v>
                </c:pt>
                <c:pt idx="632">
                  <c:v>44242.982638888891</c:v>
                </c:pt>
                <c:pt idx="633">
                  <c:v>44242.986111111109</c:v>
                </c:pt>
                <c:pt idx="634">
                  <c:v>44242.989583333336</c:v>
                </c:pt>
                <c:pt idx="635">
                  <c:v>44242.993055555555</c:v>
                </c:pt>
                <c:pt idx="636">
                  <c:v>44242.996527777781</c:v>
                </c:pt>
                <c:pt idx="637">
                  <c:v>44243</c:v>
                </c:pt>
                <c:pt idx="638">
                  <c:v>44243.003472222219</c:v>
                </c:pt>
                <c:pt idx="639">
                  <c:v>44243.006944444445</c:v>
                </c:pt>
                <c:pt idx="640">
                  <c:v>44243.010416666664</c:v>
                </c:pt>
                <c:pt idx="641">
                  <c:v>44243.013888888891</c:v>
                </c:pt>
                <c:pt idx="642">
                  <c:v>44243.017361111109</c:v>
                </c:pt>
                <c:pt idx="643">
                  <c:v>44243.020833333336</c:v>
                </c:pt>
                <c:pt idx="644">
                  <c:v>44243.024305555555</c:v>
                </c:pt>
                <c:pt idx="645">
                  <c:v>44243.027777777781</c:v>
                </c:pt>
                <c:pt idx="646">
                  <c:v>44243.03125</c:v>
                </c:pt>
                <c:pt idx="647">
                  <c:v>44243.034722222219</c:v>
                </c:pt>
                <c:pt idx="648">
                  <c:v>44243.038194444445</c:v>
                </c:pt>
                <c:pt idx="649">
                  <c:v>44243.041666666664</c:v>
                </c:pt>
                <c:pt idx="650">
                  <c:v>44243.045138888891</c:v>
                </c:pt>
                <c:pt idx="651">
                  <c:v>44243.048611111109</c:v>
                </c:pt>
                <c:pt idx="652">
                  <c:v>44243.052083333336</c:v>
                </c:pt>
                <c:pt idx="653">
                  <c:v>44243.055555555555</c:v>
                </c:pt>
                <c:pt idx="654">
                  <c:v>44243.059027777781</c:v>
                </c:pt>
                <c:pt idx="655">
                  <c:v>44243.0625</c:v>
                </c:pt>
                <c:pt idx="656">
                  <c:v>44243.065972222219</c:v>
                </c:pt>
                <c:pt idx="657">
                  <c:v>44243.069444444445</c:v>
                </c:pt>
                <c:pt idx="658">
                  <c:v>44243.072916666664</c:v>
                </c:pt>
                <c:pt idx="659">
                  <c:v>44243.076388888891</c:v>
                </c:pt>
                <c:pt idx="660">
                  <c:v>44243.079861111109</c:v>
                </c:pt>
                <c:pt idx="661">
                  <c:v>44243.083333333336</c:v>
                </c:pt>
                <c:pt idx="662">
                  <c:v>44243.086805555555</c:v>
                </c:pt>
                <c:pt idx="663">
                  <c:v>44243.088888888888</c:v>
                </c:pt>
                <c:pt idx="664">
                  <c:v>44243.090277777781</c:v>
                </c:pt>
                <c:pt idx="665">
                  <c:v>44243.093055555553</c:v>
                </c:pt>
                <c:pt idx="666">
                  <c:v>44243.09375</c:v>
                </c:pt>
                <c:pt idx="667">
                  <c:v>44243.097222222219</c:v>
                </c:pt>
                <c:pt idx="668">
                  <c:v>44243.100694444445</c:v>
                </c:pt>
                <c:pt idx="669">
                  <c:v>44243.104166666664</c:v>
                </c:pt>
                <c:pt idx="670">
                  <c:v>44243.107638888891</c:v>
                </c:pt>
                <c:pt idx="671">
                  <c:v>44243.111111111109</c:v>
                </c:pt>
                <c:pt idx="672">
                  <c:v>44243.114583333336</c:v>
                </c:pt>
                <c:pt idx="673">
                  <c:v>44243.118055555555</c:v>
                </c:pt>
                <c:pt idx="674">
                  <c:v>44243.121527777781</c:v>
                </c:pt>
                <c:pt idx="675">
                  <c:v>44243.125</c:v>
                </c:pt>
                <c:pt idx="676">
                  <c:v>44243.128472222219</c:v>
                </c:pt>
                <c:pt idx="677">
                  <c:v>44243.128472222219</c:v>
                </c:pt>
                <c:pt idx="678">
                  <c:v>44243.131944444445</c:v>
                </c:pt>
                <c:pt idx="679">
                  <c:v>44243.135416666664</c:v>
                </c:pt>
                <c:pt idx="680">
                  <c:v>44243.138888888891</c:v>
                </c:pt>
                <c:pt idx="681">
                  <c:v>44243.138888888891</c:v>
                </c:pt>
                <c:pt idx="682">
                  <c:v>44243.142361111109</c:v>
                </c:pt>
                <c:pt idx="683">
                  <c:v>44243.145833333336</c:v>
                </c:pt>
                <c:pt idx="684">
                  <c:v>44243.149305555555</c:v>
                </c:pt>
                <c:pt idx="685">
                  <c:v>44243.152777777781</c:v>
                </c:pt>
                <c:pt idx="686">
                  <c:v>44243.15625</c:v>
                </c:pt>
                <c:pt idx="687">
                  <c:v>44243.159722222219</c:v>
                </c:pt>
                <c:pt idx="688">
                  <c:v>44243.163194444445</c:v>
                </c:pt>
                <c:pt idx="689">
                  <c:v>44243.166666666664</c:v>
                </c:pt>
                <c:pt idx="690">
                  <c:v>44243.170138888891</c:v>
                </c:pt>
                <c:pt idx="691">
                  <c:v>44243.171527777777</c:v>
                </c:pt>
                <c:pt idx="692">
                  <c:v>44243.173611111109</c:v>
                </c:pt>
                <c:pt idx="693">
                  <c:v>44243.177083333336</c:v>
                </c:pt>
                <c:pt idx="694">
                  <c:v>44243.177777777775</c:v>
                </c:pt>
                <c:pt idx="695">
                  <c:v>44243.180555555555</c:v>
                </c:pt>
                <c:pt idx="696">
                  <c:v>44243.182638888888</c:v>
                </c:pt>
                <c:pt idx="697">
                  <c:v>44243.184027777781</c:v>
                </c:pt>
                <c:pt idx="698">
                  <c:v>44243.185416666667</c:v>
                </c:pt>
                <c:pt idx="699">
                  <c:v>44243.1875</c:v>
                </c:pt>
                <c:pt idx="700">
                  <c:v>44243.190972222219</c:v>
                </c:pt>
                <c:pt idx="701">
                  <c:v>44243.194444444445</c:v>
                </c:pt>
                <c:pt idx="702">
                  <c:v>44243.197916666664</c:v>
                </c:pt>
                <c:pt idx="703">
                  <c:v>44243.199305555558</c:v>
                </c:pt>
                <c:pt idx="704">
                  <c:v>44243.201388888891</c:v>
                </c:pt>
                <c:pt idx="705">
                  <c:v>44243.204861111109</c:v>
                </c:pt>
                <c:pt idx="706">
                  <c:v>44243.208333333336</c:v>
                </c:pt>
                <c:pt idx="707">
                  <c:v>44243.211805555555</c:v>
                </c:pt>
                <c:pt idx="708">
                  <c:v>44243.215277777781</c:v>
                </c:pt>
                <c:pt idx="709">
                  <c:v>44243.21875</c:v>
                </c:pt>
                <c:pt idx="710">
                  <c:v>44243.222222222219</c:v>
                </c:pt>
                <c:pt idx="711">
                  <c:v>44243.225694444445</c:v>
                </c:pt>
                <c:pt idx="712">
                  <c:v>44243.229166666664</c:v>
                </c:pt>
                <c:pt idx="713">
                  <c:v>44243.232638888891</c:v>
                </c:pt>
                <c:pt idx="714">
                  <c:v>44243.236111111109</c:v>
                </c:pt>
                <c:pt idx="715">
                  <c:v>44243.239583333336</c:v>
                </c:pt>
                <c:pt idx="716">
                  <c:v>44243.243055555555</c:v>
                </c:pt>
                <c:pt idx="717">
                  <c:v>44243.246527777781</c:v>
                </c:pt>
                <c:pt idx="718">
                  <c:v>44243.248611111114</c:v>
                </c:pt>
                <c:pt idx="719">
                  <c:v>44243.25</c:v>
                </c:pt>
                <c:pt idx="720">
                  <c:v>44243.253472222219</c:v>
                </c:pt>
                <c:pt idx="721">
                  <c:v>44243.256944444445</c:v>
                </c:pt>
                <c:pt idx="722">
                  <c:v>44243.260416666664</c:v>
                </c:pt>
                <c:pt idx="723">
                  <c:v>44243.263888888891</c:v>
                </c:pt>
                <c:pt idx="724">
                  <c:v>44243.267361111109</c:v>
                </c:pt>
                <c:pt idx="725">
                  <c:v>44243.270833333336</c:v>
                </c:pt>
                <c:pt idx="726">
                  <c:v>44243.272222222222</c:v>
                </c:pt>
                <c:pt idx="727">
                  <c:v>44243.274305555555</c:v>
                </c:pt>
                <c:pt idx="728">
                  <c:v>44243.277777777781</c:v>
                </c:pt>
                <c:pt idx="729">
                  <c:v>44243.28125</c:v>
                </c:pt>
                <c:pt idx="730">
                  <c:v>44243.281944444447</c:v>
                </c:pt>
                <c:pt idx="731">
                  <c:v>44243.284722222219</c:v>
                </c:pt>
                <c:pt idx="732">
                  <c:v>44243.285416666666</c:v>
                </c:pt>
                <c:pt idx="733">
                  <c:v>44243.287499999999</c:v>
                </c:pt>
                <c:pt idx="734">
                  <c:v>44243.288194444445</c:v>
                </c:pt>
                <c:pt idx="735">
                  <c:v>44243.291666666664</c:v>
                </c:pt>
                <c:pt idx="736">
                  <c:v>44243.293749999997</c:v>
                </c:pt>
                <c:pt idx="737">
                  <c:v>44243.295138888891</c:v>
                </c:pt>
                <c:pt idx="738">
                  <c:v>44243.298611111109</c:v>
                </c:pt>
                <c:pt idx="739">
                  <c:v>44243.302083333336</c:v>
                </c:pt>
                <c:pt idx="740">
                  <c:v>44243.304861111108</c:v>
                </c:pt>
                <c:pt idx="741">
                  <c:v>44243.305555555555</c:v>
                </c:pt>
                <c:pt idx="742">
                  <c:v>44243.309027777781</c:v>
                </c:pt>
                <c:pt idx="743">
                  <c:v>44243.3125</c:v>
                </c:pt>
                <c:pt idx="744">
                  <c:v>44243.313194444447</c:v>
                </c:pt>
                <c:pt idx="745">
                  <c:v>44243.315972222219</c:v>
                </c:pt>
                <c:pt idx="746">
                  <c:v>44243.316666666666</c:v>
                </c:pt>
                <c:pt idx="747">
                  <c:v>44243.319444444445</c:v>
                </c:pt>
                <c:pt idx="748">
                  <c:v>44243.322916666664</c:v>
                </c:pt>
                <c:pt idx="749">
                  <c:v>44243.323611111111</c:v>
                </c:pt>
                <c:pt idx="750">
                  <c:v>44243.326388888891</c:v>
                </c:pt>
                <c:pt idx="751">
                  <c:v>44243.32916666667</c:v>
                </c:pt>
                <c:pt idx="752">
                  <c:v>44243.329861111109</c:v>
                </c:pt>
                <c:pt idx="753">
                  <c:v>44243.333333333336</c:v>
                </c:pt>
                <c:pt idx="754">
                  <c:v>44243.336805555555</c:v>
                </c:pt>
                <c:pt idx="755">
                  <c:v>44243.337500000001</c:v>
                </c:pt>
                <c:pt idx="756">
                  <c:v>44243.340277777781</c:v>
                </c:pt>
                <c:pt idx="757">
                  <c:v>44243.34375</c:v>
                </c:pt>
                <c:pt idx="758">
                  <c:v>44243.347222222219</c:v>
                </c:pt>
                <c:pt idx="759">
                  <c:v>44243.350694444445</c:v>
                </c:pt>
                <c:pt idx="760">
                  <c:v>44243.354166666664</c:v>
                </c:pt>
                <c:pt idx="761">
                  <c:v>44243.357638888891</c:v>
                </c:pt>
                <c:pt idx="762">
                  <c:v>44243.36041666667</c:v>
                </c:pt>
                <c:pt idx="763">
                  <c:v>44243.361111111109</c:v>
                </c:pt>
                <c:pt idx="764">
                  <c:v>44243.364583333336</c:v>
                </c:pt>
                <c:pt idx="765">
                  <c:v>44243.368055555555</c:v>
                </c:pt>
                <c:pt idx="766">
                  <c:v>44243.370138888888</c:v>
                </c:pt>
                <c:pt idx="767">
                  <c:v>44243.371527777781</c:v>
                </c:pt>
                <c:pt idx="768">
                  <c:v>44243.375</c:v>
                </c:pt>
                <c:pt idx="769">
                  <c:v>44243.378472222219</c:v>
                </c:pt>
                <c:pt idx="770">
                  <c:v>44243.381944444445</c:v>
                </c:pt>
                <c:pt idx="771">
                  <c:v>44243.385416666664</c:v>
                </c:pt>
                <c:pt idx="772">
                  <c:v>44243.388194444444</c:v>
                </c:pt>
                <c:pt idx="773">
                  <c:v>44243.388888888891</c:v>
                </c:pt>
                <c:pt idx="774">
                  <c:v>44243.392361111109</c:v>
                </c:pt>
                <c:pt idx="775">
                  <c:v>44243.395833333336</c:v>
                </c:pt>
                <c:pt idx="776">
                  <c:v>44243.396527777775</c:v>
                </c:pt>
                <c:pt idx="777">
                  <c:v>44243.397222222222</c:v>
                </c:pt>
                <c:pt idx="778">
                  <c:v>44243.399305555555</c:v>
                </c:pt>
                <c:pt idx="779">
                  <c:v>44243.402777777781</c:v>
                </c:pt>
                <c:pt idx="780">
                  <c:v>44243.40625</c:v>
                </c:pt>
                <c:pt idx="781">
                  <c:v>44243.409722222219</c:v>
                </c:pt>
                <c:pt idx="782">
                  <c:v>44243.413194444445</c:v>
                </c:pt>
                <c:pt idx="783">
                  <c:v>44243.416666666664</c:v>
                </c:pt>
                <c:pt idx="784">
                  <c:v>44243.420138888891</c:v>
                </c:pt>
                <c:pt idx="785">
                  <c:v>44243.423611111109</c:v>
                </c:pt>
                <c:pt idx="786">
                  <c:v>44243.427083333336</c:v>
                </c:pt>
                <c:pt idx="787">
                  <c:v>44243.430555555555</c:v>
                </c:pt>
                <c:pt idx="788">
                  <c:v>44243.434027777781</c:v>
                </c:pt>
                <c:pt idx="789">
                  <c:v>44243.4375</c:v>
                </c:pt>
                <c:pt idx="790">
                  <c:v>44243.440972222219</c:v>
                </c:pt>
                <c:pt idx="791">
                  <c:v>44243.444444444445</c:v>
                </c:pt>
                <c:pt idx="792">
                  <c:v>44243.447916666664</c:v>
                </c:pt>
                <c:pt idx="793">
                  <c:v>44243.451388888891</c:v>
                </c:pt>
                <c:pt idx="794">
                  <c:v>44243.454861111109</c:v>
                </c:pt>
                <c:pt idx="795">
                  <c:v>44243.458333333336</c:v>
                </c:pt>
                <c:pt idx="796">
                  <c:v>44243.461805555555</c:v>
                </c:pt>
                <c:pt idx="797">
                  <c:v>44243.465277777781</c:v>
                </c:pt>
                <c:pt idx="798">
                  <c:v>44243.46875</c:v>
                </c:pt>
                <c:pt idx="799">
                  <c:v>44243.472222222219</c:v>
                </c:pt>
                <c:pt idx="800">
                  <c:v>44243.475694444445</c:v>
                </c:pt>
                <c:pt idx="801">
                  <c:v>44243.477777777778</c:v>
                </c:pt>
                <c:pt idx="802">
                  <c:v>44243.479166666664</c:v>
                </c:pt>
                <c:pt idx="803">
                  <c:v>44243.482638888891</c:v>
                </c:pt>
                <c:pt idx="804">
                  <c:v>44243.486111111109</c:v>
                </c:pt>
                <c:pt idx="805">
                  <c:v>44243.489583333336</c:v>
                </c:pt>
                <c:pt idx="806">
                  <c:v>44243.493055555555</c:v>
                </c:pt>
                <c:pt idx="807">
                  <c:v>44243.496527777781</c:v>
                </c:pt>
                <c:pt idx="808">
                  <c:v>44243.5</c:v>
                </c:pt>
                <c:pt idx="809">
                  <c:v>44243.503472222219</c:v>
                </c:pt>
                <c:pt idx="810">
                  <c:v>44243.503472222219</c:v>
                </c:pt>
                <c:pt idx="811">
                  <c:v>44243.504166666666</c:v>
                </c:pt>
                <c:pt idx="812">
                  <c:v>44243.505555555559</c:v>
                </c:pt>
                <c:pt idx="813">
                  <c:v>44243.506944444445</c:v>
                </c:pt>
                <c:pt idx="814">
                  <c:v>44243.510416666664</c:v>
                </c:pt>
                <c:pt idx="815">
                  <c:v>44243.513888888891</c:v>
                </c:pt>
                <c:pt idx="816">
                  <c:v>44243.517361111109</c:v>
                </c:pt>
                <c:pt idx="817">
                  <c:v>44243.519444444442</c:v>
                </c:pt>
                <c:pt idx="818">
                  <c:v>44243.520833333336</c:v>
                </c:pt>
                <c:pt idx="819">
                  <c:v>44243.524305555555</c:v>
                </c:pt>
                <c:pt idx="820">
                  <c:v>44243.527777777781</c:v>
                </c:pt>
                <c:pt idx="821">
                  <c:v>44243.53125</c:v>
                </c:pt>
                <c:pt idx="822">
                  <c:v>44243.53402777778</c:v>
                </c:pt>
                <c:pt idx="823">
                  <c:v>44243.534722222219</c:v>
                </c:pt>
                <c:pt idx="824">
                  <c:v>44243.538194444445</c:v>
                </c:pt>
                <c:pt idx="825">
                  <c:v>44243.541666666664</c:v>
                </c:pt>
                <c:pt idx="826">
                  <c:v>44243.542361111111</c:v>
                </c:pt>
                <c:pt idx="827">
                  <c:v>44243.543055555558</c:v>
                </c:pt>
                <c:pt idx="828">
                  <c:v>44243.545138888891</c:v>
                </c:pt>
                <c:pt idx="829">
                  <c:v>44243.548611111109</c:v>
                </c:pt>
                <c:pt idx="830">
                  <c:v>44243.552083333336</c:v>
                </c:pt>
                <c:pt idx="831">
                  <c:v>44243.555555555555</c:v>
                </c:pt>
                <c:pt idx="832">
                  <c:v>44243.557638888888</c:v>
                </c:pt>
                <c:pt idx="833">
                  <c:v>44243.559027777781</c:v>
                </c:pt>
                <c:pt idx="834">
                  <c:v>44243.5625</c:v>
                </c:pt>
                <c:pt idx="835">
                  <c:v>44243.565972222219</c:v>
                </c:pt>
                <c:pt idx="836">
                  <c:v>44243.569444444445</c:v>
                </c:pt>
                <c:pt idx="837">
                  <c:v>44243.571527777778</c:v>
                </c:pt>
                <c:pt idx="838">
                  <c:v>44243.572916666664</c:v>
                </c:pt>
                <c:pt idx="839">
                  <c:v>44243.573611111111</c:v>
                </c:pt>
                <c:pt idx="840">
                  <c:v>44243.576388888891</c:v>
                </c:pt>
                <c:pt idx="841">
                  <c:v>44243.579861111109</c:v>
                </c:pt>
                <c:pt idx="842">
                  <c:v>44243.583333333336</c:v>
                </c:pt>
                <c:pt idx="843">
                  <c:v>44243.586805555555</c:v>
                </c:pt>
                <c:pt idx="844">
                  <c:v>44243.587500000001</c:v>
                </c:pt>
                <c:pt idx="845">
                  <c:v>44243.590277777781</c:v>
                </c:pt>
                <c:pt idx="846">
                  <c:v>44243.59097222222</c:v>
                </c:pt>
                <c:pt idx="847">
                  <c:v>44243.59375</c:v>
                </c:pt>
                <c:pt idx="848">
                  <c:v>44243.594444444447</c:v>
                </c:pt>
                <c:pt idx="849">
                  <c:v>44243.597222222219</c:v>
                </c:pt>
                <c:pt idx="850">
                  <c:v>44243.597916666666</c:v>
                </c:pt>
                <c:pt idx="851">
                  <c:v>44243.600694444445</c:v>
                </c:pt>
                <c:pt idx="852">
                  <c:v>44243.601388888892</c:v>
                </c:pt>
                <c:pt idx="853">
                  <c:v>44243.602777777778</c:v>
                </c:pt>
                <c:pt idx="854">
                  <c:v>44243.602777777778</c:v>
                </c:pt>
                <c:pt idx="855">
                  <c:v>44243.604166666664</c:v>
                </c:pt>
                <c:pt idx="856">
                  <c:v>44243.607638888891</c:v>
                </c:pt>
                <c:pt idx="857">
                  <c:v>44243.609722222223</c:v>
                </c:pt>
                <c:pt idx="858">
                  <c:v>44243.611111111109</c:v>
                </c:pt>
                <c:pt idx="859">
                  <c:v>44243.612500000003</c:v>
                </c:pt>
                <c:pt idx="860">
                  <c:v>44243.614583333336</c:v>
                </c:pt>
                <c:pt idx="861">
                  <c:v>44243.616666666669</c:v>
                </c:pt>
                <c:pt idx="862">
                  <c:v>44243.618055555555</c:v>
                </c:pt>
                <c:pt idx="863">
                  <c:v>44243.618750000001</c:v>
                </c:pt>
                <c:pt idx="864">
                  <c:v>44243.621527777781</c:v>
                </c:pt>
                <c:pt idx="865">
                  <c:v>44243.62222222222</c:v>
                </c:pt>
                <c:pt idx="866">
                  <c:v>44243.625</c:v>
                </c:pt>
                <c:pt idx="867">
                  <c:v>44243.62777777778</c:v>
                </c:pt>
                <c:pt idx="868">
                  <c:v>44243.628472222219</c:v>
                </c:pt>
                <c:pt idx="869">
                  <c:v>44243.631944444445</c:v>
                </c:pt>
                <c:pt idx="870">
                  <c:v>44243.635416666664</c:v>
                </c:pt>
                <c:pt idx="871">
                  <c:v>44243.638888888891</c:v>
                </c:pt>
                <c:pt idx="872">
                  <c:v>44243.642361111109</c:v>
                </c:pt>
                <c:pt idx="873">
                  <c:v>44243.645833333336</c:v>
                </c:pt>
                <c:pt idx="874">
                  <c:v>44243.649305555555</c:v>
                </c:pt>
                <c:pt idx="875">
                  <c:v>44243.652777777781</c:v>
                </c:pt>
                <c:pt idx="876">
                  <c:v>44243.65625</c:v>
                </c:pt>
                <c:pt idx="877">
                  <c:v>44243.659722222219</c:v>
                </c:pt>
                <c:pt idx="878">
                  <c:v>44243.663194444445</c:v>
                </c:pt>
                <c:pt idx="879">
                  <c:v>44243.666666666664</c:v>
                </c:pt>
                <c:pt idx="880">
                  <c:v>44243.670138888891</c:v>
                </c:pt>
                <c:pt idx="881">
                  <c:v>44243.673611111109</c:v>
                </c:pt>
                <c:pt idx="882">
                  <c:v>44243.677083333336</c:v>
                </c:pt>
                <c:pt idx="883">
                  <c:v>44243.680555555555</c:v>
                </c:pt>
                <c:pt idx="884">
                  <c:v>44243.684027777781</c:v>
                </c:pt>
                <c:pt idx="885">
                  <c:v>44243.6875</c:v>
                </c:pt>
                <c:pt idx="886">
                  <c:v>44243.690972222219</c:v>
                </c:pt>
                <c:pt idx="887">
                  <c:v>44243.694444444445</c:v>
                </c:pt>
                <c:pt idx="888">
                  <c:v>44243.697916666664</c:v>
                </c:pt>
                <c:pt idx="889">
                  <c:v>44243.701388888891</c:v>
                </c:pt>
                <c:pt idx="890">
                  <c:v>44243.704861111109</c:v>
                </c:pt>
                <c:pt idx="891">
                  <c:v>44243.708333333336</c:v>
                </c:pt>
                <c:pt idx="892">
                  <c:v>44243.711805555555</c:v>
                </c:pt>
                <c:pt idx="893">
                  <c:v>44243.715277777781</c:v>
                </c:pt>
                <c:pt idx="894">
                  <c:v>44243.71875</c:v>
                </c:pt>
                <c:pt idx="895">
                  <c:v>44243.722222222219</c:v>
                </c:pt>
                <c:pt idx="896">
                  <c:v>44243.725694444445</c:v>
                </c:pt>
                <c:pt idx="897">
                  <c:v>44243.729166666664</c:v>
                </c:pt>
                <c:pt idx="898">
                  <c:v>44243.732638888891</c:v>
                </c:pt>
                <c:pt idx="899">
                  <c:v>44243.736111111109</c:v>
                </c:pt>
                <c:pt idx="900">
                  <c:v>44243.739583333336</c:v>
                </c:pt>
                <c:pt idx="901">
                  <c:v>44243.743055555555</c:v>
                </c:pt>
                <c:pt idx="902">
                  <c:v>44243.746527777781</c:v>
                </c:pt>
                <c:pt idx="903">
                  <c:v>44243.75</c:v>
                </c:pt>
                <c:pt idx="904">
                  <c:v>44243.753472222219</c:v>
                </c:pt>
                <c:pt idx="905">
                  <c:v>44243.756944444445</c:v>
                </c:pt>
                <c:pt idx="906">
                  <c:v>44243.760416666664</c:v>
                </c:pt>
                <c:pt idx="907">
                  <c:v>44243.763888888891</c:v>
                </c:pt>
                <c:pt idx="908">
                  <c:v>44243.76666666667</c:v>
                </c:pt>
                <c:pt idx="909">
                  <c:v>44243.767361111109</c:v>
                </c:pt>
                <c:pt idx="910">
                  <c:v>44243.770833333336</c:v>
                </c:pt>
                <c:pt idx="911">
                  <c:v>44243.774305555555</c:v>
                </c:pt>
                <c:pt idx="912">
                  <c:v>44243.777777777781</c:v>
                </c:pt>
                <c:pt idx="913">
                  <c:v>44243.78125</c:v>
                </c:pt>
                <c:pt idx="914">
                  <c:v>44243.784722222219</c:v>
                </c:pt>
                <c:pt idx="915">
                  <c:v>44243.788194444445</c:v>
                </c:pt>
                <c:pt idx="916">
                  <c:v>44243.791666666664</c:v>
                </c:pt>
                <c:pt idx="917">
                  <c:v>44243.795138888891</c:v>
                </c:pt>
                <c:pt idx="918">
                  <c:v>44243.798611111109</c:v>
                </c:pt>
                <c:pt idx="919">
                  <c:v>44243.802083333336</c:v>
                </c:pt>
                <c:pt idx="920">
                  <c:v>44243.805555555555</c:v>
                </c:pt>
                <c:pt idx="921">
                  <c:v>44243.809027777781</c:v>
                </c:pt>
                <c:pt idx="922">
                  <c:v>44243.8125</c:v>
                </c:pt>
                <c:pt idx="923">
                  <c:v>44243.815972222219</c:v>
                </c:pt>
                <c:pt idx="924">
                  <c:v>44243.819444444445</c:v>
                </c:pt>
                <c:pt idx="925">
                  <c:v>44243.822916666664</c:v>
                </c:pt>
                <c:pt idx="926">
                  <c:v>44243.826388888891</c:v>
                </c:pt>
                <c:pt idx="927">
                  <c:v>44243.829861111109</c:v>
                </c:pt>
                <c:pt idx="928">
                  <c:v>44243.833333333336</c:v>
                </c:pt>
                <c:pt idx="929">
                  <c:v>44243.836805555555</c:v>
                </c:pt>
                <c:pt idx="930">
                  <c:v>44243.840277777781</c:v>
                </c:pt>
                <c:pt idx="931">
                  <c:v>44243.84375</c:v>
                </c:pt>
                <c:pt idx="932">
                  <c:v>44243.847222222219</c:v>
                </c:pt>
                <c:pt idx="933">
                  <c:v>44243.850694444445</c:v>
                </c:pt>
                <c:pt idx="934">
                  <c:v>44243.854166666664</c:v>
                </c:pt>
                <c:pt idx="935">
                  <c:v>44243.857638888891</c:v>
                </c:pt>
                <c:pt idx="936">
                  <c:v>44243.861111111109</c:v>
                </c:pt>
                <c:pt idx="937">
                  <c:v>44243.864583333336</c:v>
                </c:pt>
                <c:pt idx="938">
                  <c:v>44243.868055555555</c:v>
                </c:pt>
                <c:pt idx="939">
                  <c:v>44243.871527777781</c:v>
                </c:pt>
                <c:pt idx="940">
                  <c:v>44243.875</c:v>
                </c:pt>
                <c:pt idx="941">
                  <c:v>44243.878472222219</c:v>
                </c:pt>
                <c:pt idx="942">
                  <c:v>44243.881944444445</c:v>
                </c:pt>
                <c:pt idx="943">
                  <c:v>44243.885416666664</c:v>
                </c:pt>
                <c:pt idx="944">
                  <c:v>44243.888888888891</c:v>
                </c:pt>
                <c:pt idx="945">
                  <c:v>44243.892361111109</c:v>
                </c:pt>
                <c:pt idx="946">
                  <c:v>44243.895833333336</c:v>
                </c:pt>
                <c:pt idx="947">
                  <c:v>44243.899305555555</c:v>
                </c:pt>
                <c:pt idx="948">
                  <c:v>44243.902777777781</c:v>
                </c:pt>
                <c:pt idx="949">
                  <c:v>44243.90625</c:v>
                </c:pt>
                <c:pt idx="950">
                  <c:v>44243.909722222219</c:v>
                </c:pt>
                <c:pt idx="951">
                  <c:v>44243.913194444445</c:v>
                </c:pt>
                <c:pt idx="952">
                  <c:v>44243.916666666664</c:v>
                </c:pt>
                <c:pt idx="953">
                  <c:v>44243.920138888891</c:v>
                </c:pt>
                <c:pt idx="954">
                  <c:v>44243.923611111109</c:v>
                </c:pt>
                <c:pt idx="955">
                  <c:v>44243.927083333336</c:v>
                </c:pt>
                <c:pt idx="956">
                  <c:v>44243.930555555555</c:v>
                </c:pt>
                <c:pt idx="957">
                  <c:v>44243.934027777781</c:v>
                </c:pt>
                <c:pt idx="958">
                  <c:v>44243.9375</c:v>
                </c:pt>
                <c:pt idx="959">
                  <c:v>44243.940972222219</c:v>
                </c:pt>
                <c:pt idx="960">
                  <c:v>44243.944444444445</c:v>
                </c:pt>
                <c:pt idx="961">
                  <c:v>44243.947916666664</c:v>
                </c:pt>
                <c:pt idx="962">
                  <c:v>44243.951388888891</c:v>
                </c:pt>
                <c:pt idx="963">
                  <c:v>44243.954861111109</c:v>
                </c:pt>
                <c:pt idx="964">
                  <c:v>44243.958333333336</c:v>
                </c:pt>
                <c:pt idx="965">
                  <c:v>44243.961805555555</c:v>
                </c:pt>
                <c:pt idx="966">
                  <c:v>44243.965277777781</c:v>
                </c:pt>
                <c:pt idx="967">
                  <c:v>44243.96875</c:v>
                </c:pt>
                <c:pt idx="968">
                  <c:v>44243.972222222219</c:v>
                </c:pt>
                <c:pt idx="969">
                  <c:v>44243.975694444445</c:v>
                </c:pt>
                <c:pt idx="970">
                  <c:v>44243.979166666664</c:v>
                </c:pt>
                <c:pt idx="971">
                  <c:v>44243.982638888891</c:v>
                </c:pt>
                <c:pt idx="972">
                  <c:v>44243.986111111109</c:v>
                </c:pt>
                <c:pt idx="973">
                  <c:v>44243.989583333336</c:v>
                </c:pt>
                <c:pt idx="974">
                  <c:v>44243.993055555555</c:v>
                </c:pt>
                <c:pt idx="975">
                  <c:v>44243.996527777781</c:v>
                </c:pt>
                <c:pt idx="976">
                  <c:v>44244</c:v>
                </c:pt>
                <c:pt idx="977">
                  <c:v>44244.003472222219</c:v>
                </c:pt>
                <c:pt idx="978">
                  <c:v>44244.006944444445</c:v>
                </c:pt>
                <c:pt idx="979">
                  <c:v>44244.010416666664</c:v>
                </c:pt>
                <c:pt idx="980">
                  <c:v>44244.013888888891</c:v>
                </c:pt>
                <c:pt idx="981">
                  <c:v>44244.017361111109</c:v>
                </c:pt>
                <c:pt idx="982">
                  <c:v>44244.020833333336</c:v>
                </c:pt>
                <c:pt idx="983">
                  <c:v>44244.024305555555</c:v>
                </c:pt>
                <c:pt idx="984">
                  <c:v>44244.027777777781</c:v>
                </c:pt>
                <c:pt idx="985">
                  <c:v>44244.03125</c:v>
                </c:pt>
                <c:pt idx="986">
                  <c:v>44244.034722222219</c:v>
                </c:pt>
                <c:pt idx="987">
                  <c:v>44244.038194444445</c:v>
                </c:pt>
                <c:pt idx="988">
                  <c:v>44244.041666666664</c:v>
                </c:pt>
                <c:pt idx="989">
                  <c:v>44244.043749999997</c:v>
                </c:pt>
                <c:pt idx="990">
                  <c:v>44244.045138888891</c:v>
                </c:pt>
                <c:pt idx="991">
                  <c:v>44244.04583333333</c:v>
                </c:pt>
                <c:pt idx="992">
                  <c:v>44244.047222222223</c:v>
                </c:pt>
                <c:pt idx="993">
                  <c:v>44244.048611111109</c:v>
                </c:pt>
                <c:pt idx="994">
                  <c:v>44244.049305555556</c:v>
                </c:pt>
                <c:pt idx="995">
                  <c:v>44244.050694444442</c:v>
                </c:pt>
                <c:pt idx="996">
                  <c:v>44244.052083333336</c:v>
                </c:pt>
                <c:pt idx="997">
                  <c:v>44244.055555555555</c:v>
                </c:pt>
                <c:pt idx="998">
                  <c:v>44244.059027777781</c:v>
                </c:pt>
                <c:pt idx="999">
                  <c:v>44244.061111111114</c:v>
                </c:pt>
                <c:pt idx="1000">
                  <c:v>44244.0625</c:v>
                </c:pt>
                <c:pt idx="1001">
                  <c:v>44244.065972222219</c:v>
                </c:pt>
                <c:pt idx="1002">
                  <c:v>44244.069444444445</c:v>
                </c:pt>
                <c:pt idx="1003">
                  <c:v>44244.072916666664</c:v>
                </c:pt>
                <c:pt idx="1004">
                  <c:v>44244.074999999997</c:v>
                </c:pt>
                <c:pt idx="1005">
                  <c:v>44244.076388888891</c:v>
                </c:pt>
                <c:pt idx="1006">
                  <c:v>44244.079861111109</c:v>
                </c:pt>
                <c:pt idx="1007">
                  <c:v>44244.083333333336</c:v>
                </c:pt>
                <c:pt idx="1008">
                  <c:v>44244.086805555555</c:v>
                </c:pt>
                <c:pt idx="1009">
                  <c:v>44244.090277777781</c:v>
                </c:pt>
                <c:pt idx="1010">
                  <c:v>44244.09375</c:v>
                </c:pt>
                <c:pt idx="1011">
                  <c:v>44244.097222222219</c:v>
                </c:pt>
                <c:pt idx="1012">
                  <c:v>44244.100694444445</c:v>
                </c:pt>
                <c:pt idx="1013">
                  <c:v>44244.104166666664</c:v>
                </c:pt>
                <c:pt idx="1014">
                  <c:v>44244.107638888891</c:v>
                </c:pt>
                <c:pt idx="1015">
                  <c:v>44244.111111111109</c:v>
                </c:pt>
                <c:pt idx="1016">
                  <c:v>44244.111805555556</c:v>
                </c:pt>
                <c:pt idx="1017">
                  <c:v>44244.112500000003</c:v>
                </c:pt>
                <c:pt idx="1018">
                  <c:v>44244.113194444442</c:v>
                </c:pt>
                <c:pt idx="1019">
                  <c:v>44244.114583333336</c:v>
                </c:pt>
                <c:pt idx="1020">
                  <c:v>44244.115277777775</c:v>
                </c:pt>
                <c:pt idx="1021">
                  <c:v>44244.118055555555</c:v>
                </c:pt>
                <c:pt idx="1022">
                  <c:v>44244.121527777781</c:v>
                </c:pt>
                <c:pt idx="1023">
                  <c:v>44244.125</c:v>
                </c:pt>
                <c:pt idx="1024">
                  <c:v>44244.128472222219</c:v>
                </c:pt>
                <c:pt idx="1025">
                  <c:v>44244.131944444445</c:v>
                </c:pt>
                <c:pt idx="1026">
                  <c:v>44244.134027777778</c:v>
                </c:pt>
                <c:pt idx="1027">
                  <c:v>44244.135416666664</c:v>
                </c:pt>
                <c:pt idx="1028">
                  <c:v>44244.137499999997</c:v>
                </c:pt>
                <c:pt idx="1029">
                  <c:v>44244.138888888891</c:v>
                </c:pt>
                <c:pt idx="1030">
                  <c:v>44244.142361111109</c:v>
                </c:pt>
                <c:pt idx="1031">
                  <c:v>44244.145833333336</c:v>
                </c:pt>
                <c:pt idx="1032">
                  <c:v>44244.149305555555</c:v>
                </c:pt>
                <c:pt idx="1033">
                  <c:v>44244.152777777781</c:v>
                </c:pt>
                <c:pt idx="1034">
                  <c:v>44244.15347222222</c:v>
                </c:pt>
                <c:pt idx="1035">
                  <c:v>44244.15625</c:v>
                </c:pt>
                <c:pt idx="1036">
                  <c:v>44244.159722222219</c:v>
                </c:pt>
                <c:pt idx="1037">
                  <c:v>44244.163194444445</c:v>
                </c:pt>
                <c:pt idx="1038">
                  <c:v>44244.166666666664</c:v>
                </c:pt>
                <c:pt idx="1039">
                  <c:v>44244.170138888891</c:v>
                </c:pt>
                <c:pt idx="1040">
                  <c:v>44244.173611111109</c:v>
                </c:pt>
                <c:pt idx="1041">
                  <c:v>44244.177083333336</c:v>
                </c:pt>
                <c:pt idx="1042">
                  <c:v>44244.180555555555</c:v>
                </c:pt>
                <c:pt idx="1043">
                  <c:v>44244.184027777781</c:v>
                </c:pt>
                <c:pt idx="1044">
                  <c:v>44244.1875</c:v>
                </c:pt>
                <c:pt idx="1045">
                  <c:v>44244.188194444447</c:v>
                </c:pt>
                <c:pt idx="1046">
                  <c:v>44244.190972222219</c:v>
                </c:pt>
                <c:pt idx="1047">
                  <c:v>44244.192361111112</c:v>
                </c:pt>
                <c:pt idx="1048">
                  <c:v>44244.194444444445</c:v>
                </c:pt>
                <c:pt idx="1049">
                  <c:v>44244.197916666664</c:v>
                </c:pt>
                <c:pt idx="1050">
                  <c:v>44244.201388888891</c:v>
                </c:pt>
                <c:pt idx="1051">
                  <c:v>44244.204861111109</c:v>
                </c:pt>
                <c:pt idx="1052">
                  <c:v>44244.208333333336</c:v>
                </c:pt>
                <c:pt idx="1053">
                  <c:v>44244.211805555555</c:v>
                </c:pt>
                <c:pt idx="1054">
                  <c:v>44244.215277777781</c:v>
                </c:pt>
                <c:pt idx="1055">
                  <c:v>44244.21875</c:v>
                </c:pt>
                <c:pt idx="1056">
                  <c:v>44244.222222222219</c:v>
                </c:pt>
                <c:pt idx="1057">
                  <c:v>44244.225694444445</c:v>
                </c:pt>
                <c:pt idx="1058">
                  <c:v>44244.229166666664</c:v>
                </c:pt>
                <c:pt idx="1059">
                  <c:v>44244.232638888891</c:v>
                </c:pt>
                <c:pt idx="1060">
                  <c:v>44244.236111111109</c:v>
                </c:pt>
                <c:pt idx="1061">
                  <c:v>44244.239583333336</c:v>
                </c:pt>
                <c:pt idx="1062">
                  <c:v>44244.243055555555</c:v>
                </c:pt>
                <c:pt idx="1063">
                  <c:v>44244.246527777781</c:v>
                </c:pt>
                <c:pt idx="1064">
                  <c:v>44244.25</c:v>
                </c:pt>
                <c:pt idx="1065">
                  <c:v>44244.252083333333</c:v>
                </c:pt>
                <c:pt idx="1066">
                  <c:v>44244.253472222219</c:v>
                </c:pt>
                <c:pt idx="1067">
                  <c:v>44244.254166666666</c:v>
                </c:pt>
                <c:pt idx="1068">
                  <c:v>44244.254861111112</c:v>
                </c:pt>
                <c:pt idx="1069">
                  <c:v>44244.256944444445</c:v>
                </c:pt>
                <c:pt idx="1070">
                  <c:v>44244.259027777778</c:v>
                </c:pt>
                <c:pt idx="1071">
                  <c:v>44244.260416666664</c:v>
                </c:pt>
                <c:pt idx="1072">
                  <c:v>44244.261111111111</c:v>
                </c:pt>
                <c:pt idx="1073">
                  <c:v>44244.263888888891</c:v>
                </c:pt>
                <c:pt idx="1074">
                  <c:v>44244.267361111109</c:v>
                </c:pt>
                <c:pt idx="1075">
                  <c:v>44244.270833333336</c:v>
                </c:pt>
                <c:pt idx="1076">
                  <c:v>44244.274305555555</c:v>
                </c:pt>
                <c:pt idx="1077">
                  <c:v>44244.277777777781</c:v>
                </c:pt>
                <c:pt idx="1078">
                  <c:v>44244.28125</c:v>
                </c:pt>
                <c:pt idx="1079">
                  <c:v>44244.284722222219</c:v>
                </c:pt>
                <c:pt idx="1080">
                  <c:v>44244.288194444445</c:v>
                </c:pt>
                <c:pt idx="1081">
                  <c:v>44244.291666666664</c:v>
                </c:pt>
                <c:pt idx="1082">
                  <c:v>44244.295138888891</c:v>
                </c:pt>
                <c:pt idx="1083">
                  <c:v>44244.298611111109</c:v>
                </c:pt>
                <c:pt idx="1084">
                  <c:v>44244.302083333336</c:v>
                </c:pt>
                <c:pt idx="1085">
                  <c:v>44244.305555555555</c:v>
                </c:pt>
                <c:pt idx="1086">
                  <c:v>44244.307638888888</c:v>
                </c:pt>
                <c:pt idx="1087">
                  <c:v>44244.309027777781</c:v>
                </c:pt>
                <c:pt idx="1088">
                  <c:v>44244.3125</c:v>
                </c:pt>
                <c:pt idx="1089">
                  <c:v>44244.314583333333</c:v>
                </c:pt>
                <c:pt idx="1090">
                  <c:v>44244.315972222219</c:v>
                </c:pt>
                <c:pt idx="1091">
                  <c:v>44244.316666666666</c:v>
                </c:pt>
                <c:pt idx="1092">
                  <c:v>44244.319444444445</c:v>
                </c:pt>
                <c:pt idx="1093">
                  <c:v>44244.320138888892</c:v>
                </c:pt>
                <c:pt idx="1094">
                  <c:v>44244.322916666664</c:v>
                </c:pt>
                <c:pt idx="1095">
                  <c:v>44244.324305555558</c:v>
                </c:pt>
                <c:pt idx="1096">
                  <c:v>44244.326388888891</c:v>
                </c:pt>
                <c:pt idx="1097">
                  <c:v>44244.329861111109</c:v>
                </c:pt>
                <c:pt idx="1098">
                  <c:v>44244.331250000003</c:v>
                </c:pt>
                <c:pt idx="1099">
                  <c:v>44244.333333333336</c:v>
                </c:pt>
                <c:pt idx="1100">
                  <c:v>44244.336805555555</c:v>
                </c:pt>
                <c:pt idx="1101">
                  <c:v>44244.340277777781</c:v>
                </c:pt>
                <c:pt idx="1102">
                  <c:v>44244.34375</c:v>
                </c:pt>
                <c:pt idx="1103">
                  <c:v>44244.347222222219</c:v>
                </c:pt>
                <c:pt idx="1104">
                  <c:v>44244.347916666666</c:v>
                </c:pt>
                <c:pt idx="1105">
                  <c:v>44244.350694444445</c:v>
                </c:pt>
                <c:pt idx="1106">
                  <c:v>44244.354166666664</c:v>
                </c:pt>
                <c:pt idx="1107">
                  <c:v>44244.357638888891</c:v>
                </c:pt>
                <c:pt idx="1108">
                  <c:v>44244.361111111109</c:v>
                </c:pt>
                <c:pt idx="1109">
                  <c:v>44244.364583333336</c:v>
                </c:pt>
                <c:pt idx="1110">
                  <c:v>44244.368055555555</c:v>
                </c:pt>
                <c:pt idx="1111">
                  <c:v>44244.371527777781</c:v>
                </c:pt>
                <c:pt idx="1112">
                  <c:v>44244.375</c:v>
                </c:pt>
                <c:pt idx="1113">
                  <c:v>44244.378472222219</c:v>
                </c:pt>
                <c:pt idx="1114">
                  <c:v>44244.381944444445</c:v>
                </c:pt>
                <c:pt idx="1115">
                  <c:v>44244.385416666664</c:v>
                </c:pt>
                <c:pt idx="1116">
                  <c:v>44244.387499999997</c:v>
                </c:pt>
                <c:pt idx="1117">
                  <c:v>44244.388194444444</c:v>
                </c:pt>
                <c:pt idx="1118">
                  <c:v>44244.388888888891</c:v>
                </c:pt>
                <c:pt idx="1119">
                  <c:v>44244.392361111109</c:v>
                </c:pt>
                <c:pt idx="1120">
                  <c:v>44244.395833333336</c:v>
                </c:pt>
                <c:pt idx="1121">
                  <c:v>44244.399305555555</c:v>
                </c:pt>
                <c:pt idx="1122">
                  <c:v>44244.402777777781</c:v>
                </c:pt>
                <c:pt idx="1123">
                  <c:v>44244.40625</c:v>
                </c:pt>
                <c:pt idx="1124">
                  <c:v>44244.409722222219</c:v>
                </c:pt>
                <c:pt idx="1125">
                  <c:v>44244.413194444445</c:v>
                </c:pt>
                <c:pt idx="1126">
                  <c:v>44244.416666666664</c:v>
                </c:pt>
                <c:pt idx="1127">
                  <c:v>44244.418055555558</c:v>
                </c:pt>
                <c:pt idx="1128">
                  <c:v>44244.420138888891</c:v>
                </c:pt>
                <c:pt idx="1129">
                  <c:v>44244.423611111109</c:v>
                </c:pt>
                <c:pt idx="1130">
                  <c:v>44244.427083333336</c:v>
                </c:pt>
                <c:pt idx="1131">
                  <c:v>44244.430555555555</c:v>
                </c:pt>
                <c:pt idx="1132">
                  <c:v>44244.431250000001</c:v>
                </c:pt>
                <c:pt idx="1133">
                  <c:v>44244.434027777781</c:v>
                </c:pt>
                <c:pt idx="1134">
                  <c:v>44244.435416666667</c:v>
                </c:pt>
                <c:pt idx="1135">
                  <c:v>44244.4375</c:v>
                </c:pt>
                <c:pt idx="1136">
                  <c:v>44244.440972222219</c:v>
                </c:pt>
                <c:pt idx="1137">
                  <c:v>44244.442361111112</c:v>
                </c:pt>
                <c:pt idx="1138">
                  <c:v>44244.444444444445</c:v>
                </c:pt>
                <c:pt idx="1139">
                  <c:v>44244.447916666664</c:v>
                </c:pt>
                <c:pt idx="1140">
                  <c:v>44244.451388888891</c:v>
                </c:pt>
                <c:pt idx="1141">
                  <c:v>44244.454861111109</c:v>
                </c:pt>
                <c:pt idx="1142">
                  <c:v>44244.458333333336</c:v>
                </c:pt>
                <c:pt idx="1143">
                  <c:v>44244.461805555555</c:v>
                </c:pt>
                <c:pt idx="1144">
                  <c:v>44244.465277777781</c:v>
                </c:pt>
                <c:pt idx="1145">
                  <c:v>44244.46875</c:v>
                </c:pt>
                <c:pt idx="1146">
                  <c:v>44244.472222222219</c:v>
                </c:pt>
                <c:pt idx="1147">
                  <c:v>44244.475694444445</c:v>
                </c:pt>
                <c:pt idx="1148">
                  <c:v>44244.479166666664</c:v>
                </c:pt>
                <c:pt idx="1149">
                  <c:v>44244.482638888891</c:v>
                </c:pt>
                <c:pt idx="1150">
                  <c:v>44244.486111111109</c:v>
                </c:pt>
                <c:pt idx="1151">
                  <c:v>44244.489583333336</c:v>
                </c:pt>
                <c:pt idx="1152">
                  <c:v>44244.491666666669</c:v>
                </c:pt>
                <c:pt idx="1153">
                  <c:v>44244.493055555555</c:v>
                </c:pt>
                <c:pt idx="1154">
                  <c:v>44244.496527777781</c:v>
                </c:pt>
                <c:pt idx="1155">
                  <c:v>44244.5</c:v>
                </c:pt>
                <c:pt idx="1156">
                  <c:v>44244.503472222219</c:v>
                </c:pt>
                <c:pt idx="1157">
                  <c:v>44244.506944444445</c:v>
                </c:pt>
                <c:pt idx="1158">
                  <c:v>44244.510416666664</c:v>
                </c:pt>
                <c:pt idx="1159">
                  <c:v>44244.513888888891</c:v>
                </c:pt>
                <c:pt idx="1160">
                  <c:v>44244.515277777777</c:v>
                </c:pt>
                <c:pt idx="1161">
                  <c:v>44244.517361111109</c:v>
                </c:pt>
                <c:pt idx="1162">
                  <c:v>44244.518055555556</c:v>
                </c:pt>
                <c:pt idx="1163">
                  <c:v>44244.520833333336</c:v>
                </c:pt>
                <c:pt idx="1164">
                  <c:v>44244.524305555555</c:v>
                </c:pt>
                <c:pt idx="1165">
                  <c:v>44244.527777777781</c:v>
                </c:pt>
                <c:pt idx="1166">
                  <c:v>44244.53125</c:v>
                </c:pt>
                <c:pt idx="1167">
                  <c:v>44244.534722222219</c:v>
                </c:pt>
                <c:pt idx="1168">
                  <c:v>44244.538194444445</c:v>
                </c:pt>
                <c:pt idx="1169">
                  <c:v>44244.541666666664</c:v>
                </c:pt>
                <c:pt idx="1170">
                  <c:v>44244.545138888891</c:v>
                </c:pt>
                <c:pt idx="1171">
                  <c:v>44244.547222222223</c:v>
                </c:pt>
                <c:pt idx="1172">
                  <c:v>44244.548611111109</c:v>
                </c:pt>
                <c:pt idx="1173">
                  <c:v>44244.552083333336</c:v>
                </c:pt>
                <c:pt idx="1174">
                  <c:v>44244.555555555555</c:v>
                </c:pt>
                <c:pt idx="1175">
                  <c:v>44244.559027777781</c:v>
                </c:pt>
                <c:pt idx="1176">
                  <c:v>44244.5625</c:v>
                </c:pt>
                <c:pt idx="1177">
                  <c:v>44244.565972222219</c:v>
                </c:pt>
                <c:pt idx="1178">
                  <c:v>44244.569444444445</c:v>
                </c:pt>
                <c:pt idx="1179">
                  <c:v>44244.572916666664</c:v>
                </c:pt>
                <c:pt idx="1180">
                  <c:v>44244.576388888891</c:v>
                </c:pt>
                <c:pt idx="1181">
                  <c:v>44244.579861111109</c:v>
                </c:pt>
                <c:pt idx="1182">
                  <c:v>44244.583333333336</c:v>
                </c:pt>
                <c:pt idx="1183">
                  <c:v>44244.586805555555</c:v>
                </c:pt>
                <c:pt idx="1184">
                  <c:v>44244.588194444441</c:v>
                </c:pt>
                <c:pt idx="1185">
                  <c:v>44244.590277777781</c:v>
                </c:pt>
                <c:pt idx="1186">
                  <c:v>44244.59375</c:v>
                </c:pt>
                <c:pt idx="1187">
                  <c:v>44244.597222222219</c:v>
                </c:pt>
                <c:pt idx="1188">
                  <c:v>44244.600694444445</c:v>
                </c:pt>
                <c:pt idx="1189">
                  <c:v>44244.604166666664</c:v>
                </c:pt>
                <c:pt idx="1190">
                  <c:v>44244.607638888891</c:v>
                </c:pt>
                <c:pt idx="1191">
                  <c:v>44244.611111111109</c:v>
                </c:pt>
                <c:pt idx="1192">
                  <c:v>44244.614583333336</c:v>
                </c:pt>
                <c:pt idx="1193">
                  <c:v>44244.618055555555</c:v>
                </c:pt>
                <c:pt idx="1194">
                  <c:v>44244.621527777781</c:v>
                </c:pt>
                <c:pt idx="1195">
                  <c:v>44244.625</c:v>
                </c:pt>
                <c:pt idx="1196">
                  <c:v>44244.628472222219</c:v>
                </c:pt>
                <c:pt idx="1197">
                  <c:v>44244.631944444445</c:v>
                </c:pt>
                <c:pt idx="1198">
                  <c:v>44244.635416666664</c:v>
                </c:pt>
                <c:pt idx="1199">
                  <c:v>44244.638888888891</c:v>
                </c:pt>
                <c:pt idx="1200">
                  <c:v>44244.642361111109</c:v>
                </c:pt>
                <c:pt idx="1201">
                  <c:v>44244.645833333336</c:v>
                </c:pt>
                <c:pt idx="1202">
                  <c:v>44244.649305555555</c:v>
                </c:pt>
                <c:pt idx="1203">
                  <c:v>44244.652777777781</c:v>
                </c:pt>
                <c:pt idx="1204">
                  <c:v>44244.65625</c:v>
                </c:pt>
                <c:pt idx="1205">
                  <c:v>44244.659722222219</c:v>
                </c:pt>
                <c:pt idx="1206">
                  <c:v>44244.660416666666</c:v>
                </c:pt>
                <c:pt idx="1207">
                  <c:v>44244.663194444445</c:v>
                </c:pt>
                <c:pt idx="1208">
                  <c:v>44244.666666666664</c:v>
                </c:pt>
                <c:pt idx="1209">
                  <c:v>44244.670138888891</c:v>
                </c:pt>
                <c:pt idx="1210">
                  <c:v>44244.673611111109</c:v>
                </c:pt>
                <c:pt idx="1211">
                  <c:v>44244.677083333336</c:v>
                </c:pt>
                <c:pt idx="1212">
                  <c:v>44244.680555555555</c:v>
                </c:pt>
                <c:pt idx="1213">
                  <c:v>44244.684027777781</c:v>
                </c:pt>
                <c:pt idx="1214">
                  <c:v>44244.6875</c:v>
                </c:pt>
                <c:pt idx="1215">
                  <c:v>44244.690972222219</c:v>
                </c:pt>
                <c:pt idx="1216">
                  <c:v>44244.694444444445</c:v>
                </c:pt>
                <c:pt idx="1217">
                  <c:v>44244.697916666664</c:v>
                </c:pt>
                <c:pt idx="1218">
                  <c:v>44244.701388888891</c:v>
                </c:pt>
                <c:pt idx="1219">
                  <c:v>44244.704861111109</c:v>
                </c:pt>
                <c:pt idx="1220">
                  <c:v>44244.708333333336</c:v>
                </c:pt>
                <c:pt idx="1221">
                  <c:v>44244.711805555555</c:v>
                </c:pt>
                <c:pt idx="1222">
                  <c:v>44244.715277777781</c:v>
                </c:pt>
                <c:pt idx="1223">
                  <c:v>44244.71875</c:v>
                </c:pt>
                <c:pt idx="1224">
                  <c:v>44244.722222222219</c:v>
                </c:pt>
                <c:pt idx="1225">
                  <c:v>44244.725694444445</c:v>
                </c:pt>
                <c:pt idx="1226">
                  <c:v>44244.729166666664</c:v>
                </c:pt>
                <c:pt idx="1227">
                  <c:v>44244.732638888891</c:v>
                </c:pt>
                <c:pt idx="1228">
                  <c:v>44244.736111111109</c:v>
                </c:pt>
                <c:pt idx="1229">
                  <c:v>44244.739583333336</c:v>
                </c:pt>
                <c:pt idx="1230">
                  <c:v>44244.743055555555</c:v>
                </c:pt>
                <c:pt idx="1231">
                  <c:v>44244.746527777781</c:v>
                </c:pt>
                <c:pt idx="1232">
                  <c:v>44244.75</c:v>
                </c:pt>
                <c:pt idx="1233">
                  <c:v>44244.753472222219</c:v>
                </c:pt>
                <c:pt idx="1234">
                  <c:v>44244.756944444445</c:v>
                </c:pt>
                <c:pt idx="1235">
                  <c:v>44244.760416666664</c:v>
                </c:pt>
                <c:pt idx="1236">
                  <c:v>44244.763888888891</c:v>
                </c:pt>
                <c:pt idx="1237">
                  <c:v>44244.767361111109</c:v>
                </c:pt>
                <c:pt idx="1238">
                  <c:v>44244.770833333336</c:v>
                </c:pt>
                <c:pt idx="1239">
                  <c:v>44244.774305555555</c:v>
                </c:pt>
                <c:pt idx="1240">
                  <c:v>44244.777777777781</c:v>
                </c:pt>
                <c:pt idx="1241">
                  <c:v>44244.78125</c:v>
                </c:pt>
                <c:pt idx="1242">
                  <c:v>44244.784722222219</c:v>
                </c:pt>
                <c:pt idx="1243">
                  <c:v>44244.788194444445</c:v>
                </c:pt>
                <c:pt idx="1244">
                  <c:v>44244.791666666664</c:v>
                </c:pt>
                <c:pt idx="1245">
                  <c:v>44244.795138888891</c:v>
                </c:pt>
                <c:pt idx="1246">
                  <c:v>44244.798611111109</c:v>
                </c:pt>
                <c:pt idx="1247">
                  <c:v>44244.802083333336</c:v>
                </c:pt>
                <c:pt idx="1248">
                  <c:v>44244.805555555555</c:v>
                </c:pt>
                <c:pt idx="1249">
                  <c:v>44244.809027777781</c:v>
                </c:pt>
                <c:pt idx="1250">
                  <c:v>44244.8125</c:v>
                </c:pt>
                <c:pt idx="1251">
                  <c:v>44244.815972222219</c:v>
                </c:pt>
                <c:pt idx="1252">
                  <c:v>44244.819444444445</c:v>
                </c:pt>
                <c:pt idx="1253">
                  <c:v>44244.822916666664</c:v>
                </c:pt>
                <c:pt idx="1254">
                  <c:v>44244.826388888891</c:v>
                </c:pt>
                <c:pt idx="1255">
                  <c:v>44244.829861111109</c:v>
                </c:pt>
                <c:pt idx="1256">
                  <c:v>44244.833333333336</c:v>
                </c:pt>
                <c:pt idx="1257">
                  <c:v>44244.836805555555</c:v>
                </c:pt>
                <c:pt idx="1258">
                  <c:v>44244.840277777781</c:v>
                </c:pt>
                <c:pt idx="1259">
                  <c:v>44244.84375</c:v>
                </c:pt>
                <c:pt idx="1260">
                  <c:v>44244.847222222219</c:v>
                </c:pt>
                <c:pt idx="1261">
                  <c:v>44244.850694444445</c:v>
                </c:pt>
                <c:pt idx="1262">
                  <c:v>44244.854166666664</c:v>
                </c:pt>
                <c:pt idx="1263">
                  <c:v>44244.857638888891</c:v>
                </c:pt>
                <c:pt idx="1264">
                  <c:v>44244.861111111109</c:v>
                </c:pt>
                <c:pt idx="1265">
                  <c:v>44244.864583333336</c:v>
                </c:pt>
                <c:pt idx="1266">
                  <c:v>44244.868055555555</c:v>
                </c:pt>
                <c:pt idx="1267">
                  <c:v>44244.871527777781</c:v>
                </c:pt>
                <c:pt idx="1268">
                  <c:v>44244.875</c:v>
                </c:pt>
                <c:pt idx="1269">
                  <c:v>44244.878472222219</c:v>
                </c:pt>
                <c:pt idx="1270">
                  <c:v>44244.881944444445</c:v>
                </c:pt>
                <c:pt idx="1271">
                  <c:v>44244.885416666664</c:v>
                </c:pt>
                <c:pt idx="1272">
                  <c:v>44244.888888888891</c:v>
                </c:pt>
                <c:pt idx="1273">
                  <c:v>44244.892361111109</c:v>
                </c:pt>
                <c:pt idx="1274">
                  <c:v>44244.895833333336</c:v>
                </c:pt>
                <c:pt idx="1275">
                  <c:v>44244.899305555555</c:v>
                </c:pt>
                <c:pt idx="1276">
                  <c:v>44244.902777777781</c:v>
                </c:pt>
                <c:pt idx="1277">
                  <c:v>44244.90625</c:v>
                </c:pt>
                <c:pt idx="1278">
                  <c:v>44244.909722222219</c:v>
                </c:pt>
                <c:pt idx="1279">
                  <c:v>44244.913194444445</c:v>
                </c:pt>
                <c:pt idx="1280">
                  <c:v>44244.916666666664</c:v>
                </c:pt>
                <c:pt idx="1281">
                  <c:v>44244.920138888891</c:v>
                </c:pt>
                <c:pt idx="1282">
                  <c:v>44244.923611111109</c:v>
                </c:pt>
                <c:pt idx="1283">
                  <c:v>44244.927083333336</c:v>
                </c:pt>
                <c:pt idx="1284">
                  <c:v>44244.930555555555</c:v>
                </c:pt>
                <c:pt idx="1285">
                  <c:v>44244.934027777781</c:v>
                </c:pt>
                <c:pt idx="1286">
                  <c:v>44244.9375</c:v>
                </c:pt>
                <c:pt idx="1287">
                  <c:v>44244.940972222219</c:v>
                </c:pt>
                <c:pt idx="1288">
                  <c:v>44244.944444444445</c:v>
                </c:pt>
                <c:pt idx="1289">
                  <c:v>44244.947916666664</c:v>
                </c:pt>
                <c:pt idx="1290">
                  <c:v>44244.951388888891</c:v>
                </c:pt>
                <c:pt idx="1291">
                  <c:v>44244.954861111109</c:v>
                </c:pt>
                <c:pt idx="1292">
                  <c:v>44244.958333333336</c:v>
                </c:pt>
                <c:pt idx="1293">
                  <c:v>44244.961805555555</c:v>
                </c:pt>
                <c:pt idx="1294">
                  <c:v>44244.965277777781</c:v>
                </c:pt>
                <c:pt idx="1295">
                  <c:v>44244.96875</c:v>
                </c:pt>
                <c:pt idx="1296">
                  <c:v>44244.972222222219</c:v>
                </c:pt>
                <c:pt idx="1297">
                  <c:v>44244.975694444445</c:v>
                </c:pt>
                <c:pt idx="1298">
                  <c:v>44244.979166666664</c:v>
                </c:pt>
                <c:pt idx="1299">
                  <c:v>44244.982638888891</c:v>
                </c:pt>
                <c:pt idx="1300">
                  <c:v>44244.986111111109</c:v>
                </c:pt>
                <c:pt idx="1301">
                  <c:v>44244.989583333336</c:v>
                </c:pt>
                <c:pt idx="1302">
                  <c:v>44244.993055555555</c:v>
                </c:pt>
                <c:pt idx="1303">
                  <c:v>44244.996527777781</c:v>
                </c:pt>
                <c:pt idx="1304">
                  <c:v>44245</c:v>
                </c:pt>
                <c:pt idx="1305">
                  <c:v>44245.003472222219</c:v>
                </c:pt>
                <c:pt idx="1306">
                  <c:v>44245.006944444445</c:v>
                </c:pt>
                <c:pt idx="1307">
                  <c:v>44245.010416666664</c:v>
                </c:pt>
                <c:pt idx="1308">
                  <c:v>44245.013888888891</c:v>
                </c:pt>
                <c:pt idx="1309">
                  <c:v>44245.017361111109</c:v>
                </c:pt>
                <c:pt idx="1310">
                  <c:v>44245.020833333336</c:v>
                </c:pt>
                <c:pt idx="1311">
                  <c:v>44245.024305555555</c:v>
                </c:pt>
                <c:pt idx="1312">
                  <c:v>44245.027777777781</c:v>
                </c:pt>
                <c:pt idx="1313">
                  <c:v>44245.03125</c:v>
                </c:pt>
                <c:pt idx="1314">
                  <c:v>44245.034722222219</c:v>
                </c:pt>
                <c:pt idx="1315">
                  <c:v>44245.038194444445</c:v>
                </c:pt>
                <c:pt idx="1316">
                  <c:v>44245.041666666664</c:v>
                </c:pt>
                <c:pt idx="1317">
                  <c:v>44245.045138888891</c:v>
                </c:pt>
                <c:pt idx="1318">
                  <c:v>44245.048611111109</c:v>
                </c:pt>
                <c:pt idx="1319">
                  <c:v>44245.052083333336</c:v>
                </c:pt>
                <c:pt idx="1320">
                  <c:v>44245.055555555555</c:v>
                </c:pt>
                <c:pt idx="1321">
                  <c:v>44245.059027777781</c:v>
                </c:pt>
                <c:pt idx="1322">
                  <c:v>44245.0625</c:v>
                </c:pt>
                <c:pt idx="1323">
                  <c:v>44245.065972222219</c:v>
                </c:pt>
                <c:pt idx="1324">
                  <c:v>44245.069444444445</c:v>
                </c:pt>
                <c:pt idx="1325">
                  <c:v>44245.072916666664</c:v>
                </c:pt>
                <c:pt idx="1326">
                  <c:v>44245.076388888891</c:v>
                </c:pt>
                <c:pt idx="1327">
                  <c:v>44245.079861111109</c:v>
                </c:pt>
                <c:pt idx="1328">
                  <c:v>44245.083333333336</c:v>
                </c:pt>
                <c:pt idx="1329">
                  <c:v>44245.086805555555</c:v>
                </c:pt>
                <c:pt idx="1330">
                  <c:v>44245.090277777781</c:v>
                </c:pt>
                <c:pt idx="1331">
                  <c:v>44245.09375</c:v>
                </c:pt>
                <c:pt idx="1332">
                  <c:v>44245.097222222219</c:v>
                </c:pt>
                <c:pt idx="1333">
                  <c:v>44245.100694444445</c:v>
                </c:pt>
                <c:pt idx="1334">
                  <c:v>44245.104166666664</c:v>
                </c:pt>
                <c:pt idx="1335">
                  <c:v>44245.107638888891</c:v>
                </c:pt>
                <c:pt idx="1336">
                  <c:v>44245.111111111109</c:v>
                </c:pt>
                <c:pt idx="1337">
                  <c:v>44245.114583333336</c:v>
                </c:pt>
                <c:pt idx="1338">
                  <c:v>44245.118055555555</c:v>
                </c:pt>
                <c:pt idx="1339">
                  <c:v>44245.121527777781</c:v>
                </c:pt>
                <c:pt idx="1340">
                  <c:v>44245.125</c:v>
                </c:pt>
                <c:pt idx="1341">
                  <c:v>44245.128472222219</c:v>
                </c:pt>
                <c:pt idx="1342">
                  <c:v>44245.131944444445</c:v>
                </c:pt>
                <c:pt idx="1343">
                  <c:v>44245.135416666664</c:v>
                </c:pt>
                <c:pt idx="1344">
                  <c:v>44245.138888888891</c:v>
                </c:pt>
                <c:pt idx="1345">
                  <c:v>44245.142361111109</c:v>
                </c:pt>
                <c:pt idx="1346">
                  <c:v>44245.145833333336</c:v>
                </c:pt>
                <c:pt idx="1347">
                  <c:v>44245.149305555555</c:v>
                </c:pt>
                <c:pt idx="1348">
                  <c:v>44245.152777777781</c:v>
                </c:pt>
                <c:pt idx="1349">
                  <c:v>44245.15625</c:v>
                </c:pt>
                <c:pt idx="1350">
                  <c:v>44245.159722222219</c:v>
                </c:pt>
                <c:pt idx="1351">
                  <c:v>44245.163194444445</c:v>
                </c:pt>
                <c:pt idx="1352">
                  <c:v>44245.166666666664</c:v>
                </c:pt>
                <c:pt idx="1353">
                  <c:v>44245.170138888891</c:v>
                </c:pt>
                <c:pt idx="1354">
                  <c:v>44245.173611111109</c:v>
                </c:pt>
                <c:pt idx="1355">
                  <c:v>44245.177083333336</c:v>
                </c:pt>
                <c:pt idx="1356">
                  <c:v>44245.180555555555</c:v>
                </c:pt>
                <c:pt idx="1357">
                  <c:v>44245.184027777781</c:v>
                </c:pt>
                <c:pt idx="1358">
                  <c:v>44245.1875</c:v>
                </c:pt>
                <c:pt idx="1359">
                  <c:v>44245.190972222219</c:v>
                </c:pt>
                <c:pt idx="1360">
                  <c:v>44245.194444444445</c:v>
                </c:pt>
                <c:pt idx="1361">
                  <c:v>44245.197916666664</c:v>
                </c:pt>
                <c:pt idx="1362">
                  <c:v>44245.201388888891</c:v>
                </c:pt>
                <c:pt idx="1363">
                  <c:v>44245.204861111109</c:v>
                </c:pt>
                <c:pt idx="1364">
                  <c:v>44245.208333333336</c:v>
                </c:pt>
                <c:pt idx="1365">
                  <c:v>44245.211805555555</c:v>
                </c:pt>
                <c:pt idx="1366">
                  <c:v>44245.215277777781</c:v>
                </c:pt>
                <c:pt idx="1367">
                  <c:v>44245.21875</c:v>
                </c:pt>
                <c:pt idx="1368">
                  <c:v>44245.222222222219</c:v>
                </c:pt>
                <c:pt idx="1369">
                  <c:v>44245.225694444445</c:v>
                </c:pt>
                <c:pt idx="1370">
                  <c:v>44245.229166666664</c:v>
                </c:pt>
                <c:pt idx="1371">
                  <c:v>44245.232638888891</c:v>
                </c:pt>
                <c:pt idx="1372">
                  <c:v>44245.236111111109</c:v>
                </c:pt>
                <c:pt idx="1373">
                  <c:v>44245.239583333336</c:v>
                </c:pt>
                <c:pt idx="1374">
                  <c:v>44245.243055555555</c:v>
                </c:pt>
                <c:pt idx="1375">
                  <c:v>44245.246527777781</c:v>
                </c:pt>
                <c:pt idx="1376">
                  <c:v>44245.25</c:v>
                </c:pt>
                <c:pt idx="1377">
                  <c:v>44245.253472222219</c:v>
                </c:pt>
                <c:pt idx="1378">
                  <c:v>44245.256944444445</c:v>
                </c:pt>
                <c:pt idx="1379">
                  <c:v>44245.260416666664</c:v>
                </c:pt>
                <c:pt idx="1380">
                  <c:v>44245.263888888891</c:v>
                </c:pt>
                <c:pt idx="1381">
                  <c:v>44245.267361111109</c:v>
                </c:pt>
                <c:pt idx="1382">
                  <c:v>44245.270833333336</c:v>
                </c:pt>
                <c:pt idx="1383">
                  <c:v>44245.274305555555</c:v>
                </c:pt>
                <c:pt idx="1384">
                  <c:v>44245.277777777781</c:v>
                </c:pt>
                <c:pt idx="1385">
                  <c:v>44245.28125</c:v>
                </c:pt>
                <c:pt idx="1386">
                  <c:v>44245.284722222219</c:v>
                </c:pt>
                <c:pt idx="1387">
                  <c:v>44245.288194444445</c:v>
                </c:pt>
                <c:pt idx="1388">
                  <c:v>44245.291666666664</c:v>
                </c:pt>
                <c:pt idx="1389">
                  <c:v>44245.295138888891</c:v>
                </c:pt>
                <c:pt idx="1390">
                  <c:v>44245.298611111109</c:v>
                </c:pt>
                <c:pt idx="1391">
                  <c:v>44245.302083333336</c:v>
                </c:pt>
                <c:pt idx="1392">
                  <c:v>44245.305555555555</c:v>
                </c:pt>
                <c:pt idx="1393">
                  <c:v>44245.309027777781</c:v>
                </c:pt>
                <c:pt idx="1394">
                  <c:v>44245.3125</c:v>
                </c:pt>
                <c:pt idx="1395">
                  <c:v>44245.315972222219</c:v>
                </c:pt>
                <c:pt idx="1396">
                  <c:v>44245.319444444445</c:v>
                </c:pt>
                <c:pt idx="1397">
                  <c:v>44245.322916666664</c:v>
                </c:pt>
                <c:pt idx="1398">
                  <c:v>44245.326388888891</c:v>
                </c:pt>
                <c:pt idx="1399">
                  <c:v>44245.329861111109</c:v>
                </c:pt>
                <c:pt idx="1400">
                  <c:v>44245.333333333336</c:v>
                </c:pt>
                <c:pt idx="1401">
                  <c:v>44245.336805555555</c:v>
                </c:pt>
                <c:pt idx="1402">
                  <c:v>44245.340277777781</c:v>
                </c:pt>
                <c:pt idx="1403">
                  <c:v>44245.34375</c:v>
                </c:pt>
                <c:pt idx="1404">
                  <c:v>44245.347222222219</c:v>
                </c:pt>
                <c:pt idx="1405">
                  <c:v>44245.350694444445</c:v>
                </c:pt>
                <c:pt idx="1406">
                  <c:v>44245.354166666664</c:v>
                </c:pt>
                <c:pt idx="1407">
                  <c:v>44245.357638888891</c:v>
                </c:pt>
                <c:pt idx="1408">
                  <c:v>44245.361111111109</c:v>
                </c:pt>
                <c:pt idx="1409">
                  <c:v>44245.364583333336</c:v>
                </c:pt>
                <c:pt idx="1410">
                  <c:v>44245.368055555555</c:v>
                </c:pt>
                <c:pt idx="1411">
                  <c:v>44245.371527777781</c:v>
                </c:pt>
                <c:pt idx="1412">
                  <c:v>44245.375</c:v>
                </c:pt>
                <c:pt idx="1413">
                  <c:v>44245.378472222219</c:v>
                </c:pt>
                <c:pt idx="1414">
                  <c:v>44245.381944444445</c:v>
                </c:pt>
                <c:pt idx="1415">
                  <c:v>44245.385416666664</c:v>
                </c:pt>
                <c:pt idx="1416">
                  <c:v>44245.388888888891</c:v>
                </c:pt>
                <c:pt idx="1417">
                  <c:v>44245.392361111109</c:v>
                </c:pt>
                <c:pt idx="1418">
                  <c:v>44245.395833333336</c:v>
                </c:pt>
                <c:pt idx="1419">
                  <c:v>44245.399305555555</c:v>
                </c:pt>
                <c:pt idx="1420">
                  <c:v>44245.402777777781</c:v>
                </c:pt>
                <c:pt idx="1421">
                  <c:v>44245.40625</c:v>
                </c:pt>
                <c:pt idx="1422">
                  <c:v>44245.409722222219</c:v>
                </c:pt>
                <c:pt idx="1423">
                  <c:v>44245.413194444445</c:v>
                </c:pt>
                <c:pt idx="1424">
                  <c:v>44245.416666666664</c:v>
                </c:pt>
                <c:pt idx="1425">
                  <c:v>44245.420138888891</c:v>
                </c:pt>
                <c:pt idx="1426">
                  <c:v>44245.423611111109</c:v>
                </c:pt>
                <c:pt idx="1427">
                  <c:v>44245.427083333336</c:v>
                </c:pt>
                <c:pt idx="1428">
                  <c:v>44245.430555555555</c:v>
                </c:pt>
                <c:pt idx="1429">
                  <c:v>44245.434027777781</c:v>
                </c:pt>
                <c:pt idx="1430">
                  <c:v>44245.4375</c:v>
                </c:pt>
                <c:pt idx="1431">
                  <c:v>44245.440972222219</c:v>
                </c:pt>
                <c:pt idx="1432">
                  <c:v>44245.444444444445</c:v>
                </c:pt>
                <c:pt idx="1433">
                  <c:v>44245.447916666664</c:v>
                </c:pt>
                <c:pt idx="1434">
                  <c:v>44245.451388888891</c:v>
                </c:pt>
                <c:pt idx="1435">
                  <c:v>44245.454861111109</c:v>
                </c:pt>
                <c:pt idx="1436">
                  <c:v>44245.458333333336</c:v>
                </c:pt>
                <c:pt idx="1437">
                  <c:v>44245.461805555555</c:v>
                </c:pt>
                <c:pt idx="1438">
                  <c:v>44245.465277777781</c:v>
                </c:pt>
                <c:pt idx="1439">
                  <c:v>44245.46875</c:v>
                </c:pt>
                <c:pt idx="1440">
                  <c:v>44245.472222222219</c:v>
                </c:pt>
                <c:pt idx="1441">
                  <c:v>44245.475694444445</c:v>
                </c:pt>
                <c:pt idx="1442">
                  <c:v>44245.479166666664</c:v>
                </c:pt>
                <c:pt idx="1443">
                  <c:v>44245.482638888891</c:v>
                </c:pt>
                <c:pt idx="1444">
                  <c:v>44245.486111111109</c:v>
                </c:pt>
                <c:pt idx="1445">
                  <c:v>44245.489583333336</c:v>
                </c:pt>
                <c:pt idx="1446">
                  <c:v>44245.493055555555</c:v>
                </c:pt>
                <c:pt idx="1447">
                  <c:v>44245.496527777781</c:v>
                </c:pt>
                <c:pt idx="1448">
                  <c:v>44245.5</c:v>
                </c:pt>
                <c:pt idx="1449">
                  <c:v>44245.503472222219</c:v>
                </c:pt>
                <c:pt idx="1450">
                  <c:v>44245.506944444445</c:v>
                </c:pt>
                <c:pt idx="1451">
                  <c:v>44245.510416666664</c:v>
                </c:pt>
                <c:pt idx="1452">
                  <c:v>44245.513888888891</c:v>
                </c:pt>
                <c:pt idx="1453">
                  <c:v>44245.517361111109</c:v>
                </c:pt>
                <c:pt idx="1454">
                  <c:v>44245.520833333336</c:v>
                </c:pt>
                <c:pt idx="1455">
                  <c:v>44245.524305555555</c:v>
                </c:pt>
                <c:pt idx="1456">
                  <c:v>44245.527777777781</c:v>
                </c:pt>
                <c:pt idx="1457">
                  <c:v>44245.53125</c:v>
                </c:pt>
                <c:pt idx="1458">
                  <c:v>44245.534722222219</c:v>
                </c:pt>
                <c:pt idx="1459">
                  <c:v>44245.538194444445</c:v>
                </c:pt>
                <c:pt idx="1460">
                  <c:v>44245.541666666664</c:v>
                </c:pt>
                <c:pt idx="1461">
                  <c:v>44245.545138888891</c:v>
                </c:pt>
                <c:pt idx="1462">
                  <c:v>44245.548611111109</c:v>
                </c:pt>
                <c:pt idx="1463">
                  <c:v>44245.552083333336</c:v>
                </c:pt>
                <c:pt idx="1464">
                  <c:v>44245.555555555555</c:v>
                </c:pt>
                <c:pt idx="1465">
                  <c:v>44245.559027777781</c:v>
                </c:pt>
                <c:pt idx="1466">
                  <c:v>44245.5625</c:v>
                </c:pt>
                <c:pt idx="1467">
                  <c:v>44245.565972222219</c:v>
                </c:pt>
                <c:pt idx="1468">
                  <c:v>44245.569444444445</c:v>
                </c:pt>
                <c:pt idx="1469">
                  <c:v>44245.572916666664</c:v>
                </c:pt>
                <c:pt idx="1470">
                  <c:v>44245.576388888891</c:v>
                </c:pt>
                <c:pt idx="1471">
                  <c:v>44245.579861111109</c:v>
                </c:pt>
                <c:pt idx="1472">
                  <c:v>44245.583333333336</c:v>
                </c:pt>
                <c:pt idx="1473">
                  <c:v>44245.586805555555</c:v>
                </c:pt>
                <c:pt idx="1474">
                  <c:v>44245.590277777781</c:v>
                </c:pt>
                <c:pt idx="1475">
                  <c:v>44245.59375</c:v>
                </c:pt>
                <c:pt idx="1476">
                  <c:v>44245.597222222219</c:v>
                </c:pt>
                <c:pt idx="1477">
                  <c:v>44245.600694444445</c:v>
                </c:pt>
                <c:pt idx="1478">
                  <c:v>44245.604166666664</c:v>
                </c:pt>
                <c:pt idx="1479">
                  <c:v>44245.607638888891</c:v>
                </c:pt>
                <c:pt idx="1480">
                  <c:v>44245.611111111109</c:v>
                </c:pt>
                <c:pt idx="1481">
                  <c:v>44245.614583333336</c:v>
                </c:pt>
                <c:pt idx="1482">
                  <c:v>44245.618055555555</c:v>
                </c:pt>
                <c:pt idx="1483">
                  <c:v>44245.621527777781</c:v>
                </c:pt>
                <c:pt idx="1484">
                  <c:v>44245.625</c:v>
                </c:pt>
                <c:pt idx="1485">
                  <c:v>44245.628472222219</c:v>
                </c:pt>
                <c:pt idx="1486">
                  <c:v>44245.631944444445</c:v>
                </c:pt>
                <c:pt idx="1487">
                  <c:v>44245.635416666664</c:v>
                </c:pt>
                <c:pt idx="1488">
                  <c:v>44245.638888888891</c:v>
                </c:pt>
                <c:pt idx="1489">
                  <c:v>44245.642361111109</c:v>
                </c:pt>
                <c:pt idx="1490">
                  <c:v>44245.645833333336</c:v>
                </c:pt>
                <c:pt idx="1491">
                  <c:v>44245.649305555555</c:v>
                </c:pt>
                <c:pt idx="1492">
                  <c:v>44245.652777777781</c:v>
                </c:pt>
                <c:pt idx="1493">
                  <c:v>44245.65625</c:v>
                </c:pt>
                <c:pt idx="1494">
                  <c:v>44245.659722222219</c:v>
                </c:pt>
                <c:pt idx="1495">
                  <c:v>44245.663194444445</c:v>
                </c:pt>
                <c:pt idx="1496">
                  <c:v>44245.666666666664</c:v>
                </c:pt>
                <c:pt idx="1497">
                  <c:v>44245.670138888891</c:v>
                </c:pt>
                <c:pt idx="1498">
                  <c:v>44245.673611111109</c:v>
                </c:pt>
                <c:pt idx="1499">
                  <c:v>44245.677083333336</c:v>
                </c:pt>
                <c:pt idx="1500">
                  <c:v>44245.680555555555</c:v>
                </c:pt>
                <c:pt idx="1501">
                  <c:v>44245.684027777781</c:v>
                </c:pt>
                <c:pt idx="1502">
                  <c:v>44245.6875</c:v>
                </c:pt>
                <c:pt idx="1503">
                  <c:v>44245.690972222219</c:v>
                </c:pt>
                <c:pt idx="1504">
                  <c:v>44245.694444444445</c:v>
                </c:pt>
                <c:pt idx="1505">
                  <c:v>44245.697916666664</c:v>
                </c:pt>
                <c:pt idx="1506">
                  <c:v>44245.701388888891</c:v>
                </c:pt>
                <c:pt idx="1507">
                  <c:v>44245.704861111109</c:v>
                </c:pt>
                <c:pt idx="1508">
                  <c:v>44245.708333333336</c:v>
                </c:pt>
                <c:pt idx="1509">
                  <c:v>44245.711805555555</c:v>
                </c:pt>
                <c:pt idx="1510">
                  <c:v>44245.715277777781</c:v>
                </c:pt>
                <c:pt idx="1511">
                  <c:v>44245.71875</c:v>
                </c:pt>
                <c:pt idx="1512">
                  <c:v>44245.722222222219</c:v>
                </c:pt>
                <c:pt idx="1513">
                  <c:v>44245.725694444445</c:v>
                </c:pt>
                <c:pt idx="1514">
                  <c:v>44245.729166666664</c:v>
                </c:pt>
                <c:pt idx="1515">
                  <c:v>44245.732638888891</c:v>
                </c:pt>
                <c:pt idx="1516">
                  <c:v>44245.736111111109</c:v>
                </c:pt>
                <c:pt idx="1517">
                  <c:v>44245.739583333336</c:v>
                </c:pt>
                <c:pt idx="1518">
                  <c:v>44245.743055555555</c:v>
                </c:pt>
                <c:pt idx="1519">
                  <c:v>44245.746527777781</c:v>
                </c:pt>
                <c:pt idx="1520">
                  <c:v>44245.75</c:v>
                </c:pt>
                <c:pt idx="1521">
                  <c:v>44245.753472222219</c:v>
                </c:pt>
                <c:pt idx="1522">
                  <c:v>44245.756944444445</c:v>
                </c:pt>
                <c:pt idx="1523">
                  <c:v>44245.760416666664</c:v>
                </c:pt>
                <c:pt idx="1524">
                  <c:v>44245.763888888891</c:v>
                </c:pt>
                <c:pt idx="1525">
                  <c:v>44245.767361111109</c:v>
                </c:pt>
                <c:pt idx="1526">
                  <c:v>44245.770833333336</c:v>
                </c:pt>
                <c:pt idx="1527">
                  <c:v>44245.774305555555</c:v>
                </c:pt>
                <c:pt idx="1528">
                  <c:v>44245.777777777781</c:v>
                </c:pt>
                <c:pt idx="1529">
                  <c:v>44245.78125</c:v>
                </c:pt>
                <c:pt idx="1530">
                  <c:v>44245.781944444447</c:v>
                </c:pt>
                <c:pt idx="1531">
                  <c:v>44245.784722222219</c:v>
                </c:pt>
                <c:pt idx="1532">
                  <c:v>44245.788194444445</c:v>
                </c:pt>
                <c:pt idx="1533">
                  <c:v>44245.791666666664</c:v>
                </c:pt>
                <c:pt idx="1534">
                  <c:v>44245.795138888891</c:v>
                </c:pt>
                <c:pt idx="1535">
                  <c:v>44245.798611111109</c:v>
                </c:pt>
                <c:pt idx="1536">
                  <c:v>44245.802083333336</c:v>
                </c:pt>
                <c:pt idx="1537">
                  <c:v>44245.805555555555</c:v>
                </c:pt>
                <c:pt idx="1538">
                  <c:v>44245.809027777781</c:v>
                </c:pt>
                <c:pt idx="1539">
                  <c:v>44245.8125</c:v>
                </c:pt>
                <c:pt idx="1540">
                  <c:v>44245.815972222219</c:v>
                </c:pt>
                <c:pt idx="1541">
                  <c:v>44245.819444444445</c:v>
                </c:pt>
                <c:pt idx="1542">
                  <c:v>44245.822916666664</c:v>
                </c:pt>
                <c:pt idx="1543">
                  <c:v>44245.826388888891</c:v>
                </c:pt>
                <c:pt idx="1544">
                  <c:v>44245.829861111109</c:v>
                </c:pt>
                <c:pt idx="1545">
                  <c:v>44245.833333333336</c:v>
                </c:pt>
                <c:pt idx="1546">
                  <c:v>44245.836805555555</c:v>
                </c:pt>
                <c:pt idx="1547">
                  <c:v>44245.840277777781</c:v>
                </c:pt>
                <c:pt idx="1548">
                  <c:v>44245.84375</c:v>
                </c:pt>
                <c:pt idx="1549">
                  <c:v>44245.847222222219</c:v>
                </c:pt>
                <c:pt idx="1550">
                  <c:v>44245.850694444445</c:v>
                </c:pt>
                <c:pt idx="1551">
                  <c:v>44245.854166666664</c:v>
                </c:pt>
                <c:pt idx="1552">
                  <c:v>44245.857638888891</c:v>
                </c:pt>
                <c:pt idx="1553">
                  <c:v>44245.861111111109</c:v>
                </c:pt>
                <c:pt idx="1554">
                  <c:v>44245.864583333336</c:v>
                </c:pt>
                <c:pt idx="1555">
                  <c:v>44245.868055555555</c:v>
                </c:pt>
                <c:pt idx="1556">
                  <c:v>44245.871527777781</c:v>
                </c:pt>
                <c:pt idx="1557">
                  <c:v>44245.875</c:v>
                </c:pt>
                <c:pt idx="1558">
                  <c:v>44245.878472222219</c:v>
                </c:pt>
                <c:pt idx="1559">
                  <c:v>44245.881944444445</c:v>
                </c:pt>
                <c:pt idx="1560">
                  <c:v>44245.885416666664</c:v>
                </c:pt>
                <c:pt idx="1561">
                  <c:v>44245.888888888891</c:v>
                </c:pt>
                <c:pt idx="1562">
                  <c:v>44245.892361111109</c:v>
                </c:pt>
                <c:pt idx="1563">
                  <c:v>44245.895833333336</c:v>
                </c:pt>
                <c:pt idx="1564">
                  <c:v>44245.899305555555</c:v>
                </c:pt>
                <c:pt idx="1565">
                  <c:v>44245.902777777781</c:v>
                </c:pt>
                <c:pt idx="1566">
                  <c:v>44245.90625</c:v>
                </c:pt>
                <c:pt idx="1567">
                  <c:v>44245.909722222219</c:v>
                </c:pt>
                <c:pt idx="1568">
                  <c:v>44245.913194444445</c:v>
                </c:pt>
                <c:pt idx="1569">
                  <c:v>44245.916666666664</c:v>
                </c:pt>
                <c:pt idx="1570">
                  <c:v>44245.920138888891</c:v>
                </c:pt>
                <c:pt idx="1571">
                  <c:v>44245.923611111109</c:v>
                </c:pt>
                <c:pt idx="1572">
                  <c:v>44245.927083333336</c:v>
                </c:pt>
                <c:pt idx="1573">
                  <c:v>44245.930555555555</c:v>
                </c:pt>
                <c:pt idx="1574">
                  <c:v>44245.934027777781</c:v>
                </c:pt>
                <c:pt idx="1575">
                  <c:v>44245.9375</c:v>
                </c:pt>
                <c:pt idx="1576">
                  <c:v>44245.940972222219</c:v>
                </c:pt>
                <c:pt idx="1577">
                  <c:v>44245.944444444445</c:v>
                </c:pt>
                <c:pt idx="1578">
                  <c:v>44245.947916666664</c:v>
                </c:pt>
                <c:pt idx="1579">
                  <c:v>44245.951388888891</c:v>
                </c:pt>
                <c:pt idx="1580">
                  <c:v>44245.954861111109</c:v>
                </c:pt>
                <c:pt idx="1581">
                  <c:v>44245.958333333336</c:v>
                </c:pt>
                <c:pt idx="1582">
                  <c:v>44245.961805555555</c:v>
                </c:pt>
                <c:pt idx="1583">
                  <c:v>44245.965277777781</c:v>
                </c:pt>
                <c:pt idx="1584">
                  <c:v>44245.96875</c:v>
                </c:pt>
                <c:pt idx="1585">
                  <c:v>44245.972222222219</c:v>
                </c:pt>
                <c:pt idx="1586">
                  <c:v>44245.975694444445</c:v>
                </c:pt>
                <c:pt idx="1587">
                  <c:v>44245.979166666664</c:v>
                </c:pt>
                <c:pt idx="1588">
                  <c:v>44245.982638888891</c:v>
                </c:pt>
                <c:pt idx="1589">
                  <c:v>44245.986111111109</c:v>
                </c:pt>
                <c:pt idx="1590">
                  <c:v>44245.989583333336</c:v>
                </c:pt>
                <c:pt idx="1591">
                  <c:v>44245.993055555555</c:v>
                </c:pt>
                <c:pt idx="1592">
                  <c:v>44245.996527777781</c:v>
                </c:pt>
                <c:pt idx="1593">
                  <c:v>44246</c:v>
                </c:pt>
                <c:pt idx="1594">
                  <c:v>44246.003472222219</c:v>
                </c:pt>
                <c:pt idx="1595">
                  <c:v>44246.006944444445</c:v>
                </c:pt>
                <c:pt idx="1596">
                  <c:v>44246.010416666664</c:v>
                </c:pt>
                <c:pt idx="1597">
                  <c:v>44246.013888888891</c:v>
                </c:pt>
                <c:pt idx="1598">
                  <c:v>44246.017361111109</c:v>
                </c:pt>
                <c:pt idx="1599">
                  <c:v>44246.020833333336</c:v>
                </c:pt>
                <c:pt idx="1600">
                  <c:v>44246.024305555555</c:v>
                </c:pt>
                <c:pt idx="1601">
                  <c:v>44246.027777777781</c:v>
                </c:pt>
                <c:pt idx="1602">
                  <c:v>44246.03125</c:v>
                </c:pt>
                <c:pt idx="1603">
                  <c:v>44246.034722222219</c:v>
                </c:pt>
                <c:pt idx="1604">
                  <c:v>44246.038194444445</c:v>
                </c:pt>
                <c:pt idx="1605">
                  <c:v>44246.041666666664</c:v>
                </c:pt>
                <c:pt idx="1606">
                  <c:v>44246.045138888891</c:v>
                </c:pt>
                <c:pt idx="1607">
                  <c:v>44246.048611111109</c:v>
                </c:pt>
                <c:pt idx="1608">
                  <c:v>44246.052083333336</c:v>
                </c:pt>
                <c:pt idx="1609">
                  <c:v>44246.055555555555</c:v>
                </c:pt>
                <c:pt idx="1610">
                  <c:v>44246.059027777781</c:v>
                </c:pt>
                <c:pt idx="1611">
                  <c:v>44246.0625</c:v>
                </c:pt>
                <c:pt idx="1612">
                  <c:v>44246.065972222219</c:v>
                </c:pt>
                <c:pt idx="1613">
                  <c:v>44246.069444444445</c:v>
                </c:pt>
                <c:pt idx="1614">
                  <c:v>44246.072916666664</c:v>
                </c:pt>
                <c:pt idx="1615">
                  <c:v>44246.076388888891</c:v>
                </c:pt>
                <c:pt idx="1616">
                  <c:v>44246.079861111109</c:v>
                </c:pt>
                <c:pt idx="1617">
                  <c:v>44246.083333333336</c:v>
                </c:pt>
                <c:pt idx="1618">
                  <c:v>44246.086805555555</c:v>
                </c:pt>
                <c:pt idx="1619">
                  <c:v>44246.090277777781</c:v>
                </c:pt>
                <c:pt idx="1620">
                  <c:v>44246.09375</c:v>
                </c:pt>
                <c:pt idx="1621">
                  <c:v>44246.097222222219</c:v>
                </c:pt>
                <c:pt idx="1622">
                  <c:v>44246.100694444445</c:v>
                </c:pt>
                <c:pt idx="1623">
                  <c:v>44246.104166666664</c:v>
                </c:pt>
                <c:pt idx="1624">
                  <c:v>44246.107638888891</c:v>
                </c:pt>
                <c:pt idx="1625">
                  <c:v>44246.111111111109</c:v>
                </c:pt>
                <c:pt idx="1626">
                  <c:v>44246.114583333336</c:v>
                </c:pt>
                <c:pt idx="1627">
                  <c:v>44246.118055555555</c:v>
                </c:pt>
                <c:pt idx="1628">
                  <c:v>44246.121527777781</c:v>
                </c:pt>
                <c:pt idx="1629">
                  <c:v>44246.123611111114</c:v>
                </c:pt>
                <c:pt idx="1630">
                  <c:v>44246.125</c:v>
                </c:pt>
                <c:pt idx="1631">
                  <c:v>44246.128472222219</c:v>
                </c:pt>
                <c:pt idx="1632">
                  <c:v>44246.131944444445</c:v>
                </c:pt>
                <c:pt idx="1633">
                  <c:v>44246.135416666664</c:v>
                </c:pt>
                <c:pt idx="1634">
                  <c:v>44246.138888888891</c:v>
                </c:pt>
                <c:pt idx="1635">
                  <c:v>44246.142361111109</c:v>
                </c:pt>
                <c:pt idx="1636">
                  <c:v>44246.145833333336</c:v>
                </c:pt>
                <c:pt idx="1637">
                  <c:v>44246.149305555555</c:v>
                </c:pt>
                <c:pt idx="1638">
                  <c:v>44246.152777777781</c:v>
                </c:pt>
                <c:pt idx="1639">
                  <c:v>44246.15625</c:v>
                </c:pt>
                <c:pt idx="1640">
                  <c:v>44246.159722222219</c:v>
                </c:pt>
                <c:pt idx="1641">
                  <c:v>44246.163194444445</c:v>
                </c:pt>
                <c:pt idx="1642">
                  <c:v>44246.166666666664</c:v>
                </c:pt>
                <c:pt idx="1643">
                  <c:v>44246.170138888891</c:v>
                </c:pt>
                <c:pt idx="1644">
                  <c:v>44246.173611111109</c:v>
                </c:pt>
                <c:pt idx="1645">
                  <c:v>44246.177083333336</c:v>
                </c:pt>
                <c:pt idx="1646">
                  <c:v>44246.180555555555</c:v>
                </c:pt>
                <c:pt idx="1647">
                  <c:v>44246.184027777781</c:v>
                </c:pt>
                <c:pt idx="1648">
                  <c:v>44246.1875</c:v>
                </c:pt>
                <c:pt idx="1649">
                  <c:v>44246.190972222219</c:v>
                </c:pt>
                <c:pt idx="1650">
                  <c:v>44246.194444444445</c:v>
                </c:pt>
                <c:pt idx="1651">
                  <c:v>44246.197916666664</c:v>
                </c:pt>
                <c:pt idx="1652">
                  <c:v>44246.201388888891</c:v>
                </c:pt>
                <c:pt idx="1653">
                  <c:v>44246.204861111109</c:v>
                </c:pt>
                <c:pt idx="1654">
                  <c:v>44246.208333333336</c:v>
                </c:pt>
                <c:pt idx="1655">
                  <c:v>44246.211805555555</c:v>
                </c:pt>
                <c:pt idx="1656">
                  <c:v>44246.215277777781</c:v>
                </c:pt>
                <c:pt idx="1657">
                  <c:v>44246.21875</c:v>
                </c:pt>
                <c:pt idx="1658">
                  <c:v>44246.222222222219</c:v>
                </c:pt>
                <c:pt idx="1659">
                  <c:v>44246.225694444445</c:v>
                </c:pt>
                <c:pt idx="1660">
                  <c:v>44246.229166666664</c:v>
                </c:pt>
                <c:pt idx="1661">
                  <c:v>44246.232638888891</c:v>
                </c:pt>
                <c:pt idx="1662">
                  <c:v>44246.236111111109</c:v>
                </c:pt>
                <c:pt idx="1663">
                  <c:v>44246.239583333336</c:v>
                </c:pt>
                <c:pt idx="1664">
                  <c:v>44246.243055555555</c:v>
                </c:pt>
                <c:pt idx="1665">
                  <c:v>44246.246527777781</c:v>
                </c:pt>
                <c:pt idx="1666">
                  <c:v>44246.25</c:v>
                </c:pt>
                <c:pt idx="1667">
                  <c:v>44246.253472222219</c:v>
                </c:pt>
                <c:pt idx="1668">
                  <c:v>44246.256944444445</c:v>
                </c:pt>
                <c:pt idx="1669">
                  <c:v>44246.260416666664</c:v>
                </c:pt>
                <c:pt idx="1670">
                  <c:v>44246.263888888891</c:v>
                </c:pt>
                <c:pt idx="1671">
                  <c:v>44246.267361111109</c:v>
                </c:pt>
                <c:pt idx="1672">
                  <c:v>44246.270833333336</c:v>
                </c:pt>
                <c:pt idx="1673">
                  <c:v>44246.274305555555</c:v>
                </c:pt>
                <c:pt idx="1674">
                  <c:v>44246.277777777781</c:v>
                </c:pt>
                <c:pt idx="1675">
                  <c:v>44246.28125</c:v>
                </c:pt>
                <c:pt idx="1676">
                  <c:v>44246.284722222219</c:v>
                </c:pt>
                <c:pt idx="1677">
                  <c:v>44246.288194444445</c:v>
                </c:pt>
                <c:pt idx="1678">
                  <c:v>44246.291666666664</c:v>
                </c:pt>
                <c:pt idx="1679">
                  <c:v>44246.295138888891</c:v>
                </c:pt>
                <c:pt idx="1680">
                  <c:v>44246.298611111109</c:v>
                </c:pt>
                <c:pt idx="1681">
                  <c:v>44246.302083333336</c:v>
                </c:pt>
                <c:pt idx="1682">
                  <c:v>44246.305555555555</c:v>
                </c:pt>
                <c:pt idx="1683">
                  <c:v>44246.309027777781</c:v>
                </c:pt>
                <c:pt idx="1684">
                  <c:v>44246.3125</c:v>
                </c:pt>
                <c:pt idx="1685">
                  <c:v>44246.315972222219</c:v>
                </c:pt>
                <c:pt idx="1686">
                  <c:v>44246.319444444445</c:v>
                </c:pt>
                <c:pt idx="1687">
                  <c:v>44246.322916666664</c:v>
                </c:pt>
                <c:pt idx="1688">
                  <c:v>44246.326388888891</c:v>
                </c:pt>
                <c:pt idx="1689">
                  <c:v>44246.329861111109</c:v>
                </c:pt>
                <c:pt idx="1690">
                  <c:v>44246.333333333336</c:v>
                </c:pt>
                <c:pt idx="1691">
                  <c:v>44246.336805555555</c:v>
                </c:pt>
                <c:pt idx="1692">
                  <c:v>44246.340277777781</c:v>
                </c:pt>
                <c:pt idx="1693">
                  <c:v>44246.34375</c:v>
                </c:pt>
                <c:pt idx="1694">
                  <c:v>44246.347222222219</c:v>
                </c:pt>
                <c:pt idx="1695">
                  <c:v>44246.350694444445</c:v>
                </c:pt>
                <c:pt idx="1696">
                  <c:v>44246.354166666664</c:v>
                </c:pt>
                <c:pt idx="1697">
                  <c:v>44246.357638888891</c:v>
                </c:pt>
                <c:pt idx="1698">
                  <c:v>44246.361111111109</c:v>
                </c:pt>
                <c:pt idx="1699">
                  <c:v>44246.364583333336</c:v>
                </c:pt>
                <c:pt idx="1700">
                  <c:v>44246.368055555555</c:v>
                </c:pt>
                <c:pt idx="1701">
                  <c:v>44246.371527777781</c:v>
                </c:pt>
                <c:pt idx="1702">
                  <c:v>44246.375</c:v>
                </c:pt>
                <c:pt idx="1703">
                  <c:v>44246.378472222219</c:v>
                </c:pt>
                <c:pt idx="1704">
                  <c:v>44246.381944444445</c:v>
                </c:pt>
                <c:pt idx="1705">
                  <c:v>44246.385416666664</c:v>
                </c:pt>
                <c:pt idx="1706">
                  <c:v>44246.388888888891</c:v>
                </c:pt>
                <c:pt idx="1707">
                  <c:v>44246.392361111109</c:v>
                </c:pt>
                <c:pt idx="1708">
                  <c:v>44246.395833333336</c:v>
                </c:pt>
                <c:pt idx="1709">
                  <c:v>44246.399305555555</c:v>
                </c:pt>
                <c:pt idx="1710">
                  <c:v>44246.402777777781</c:v>
                </c:pt>
                <c:pt idx="1711">
                  <c:v>44246.40625</c:v>
                </c:pt>
                <c:pt idx="1712">
                  <c:v>44246.409722222219</c:v>
                </c:pt>
                <c:pt idx="1713">
                  <c:v>44246.413194444445</c:v>
                </c:pt>
                <c:pt idx="1714">
                  <c:v>44246.416666666664</c:v>
                </c:pt>
                <c:pt idx="1715">
                  <c:v>44246.420138888891</c:v>
                </c:pt>
                <c:pt idx="1716">
                  <c:v>44246.423611111109</c:v>
                </c:pt>
                <c:pt idx="1717">
                  <c:v>44246.427083333336</c:v>
                </c:pt>
                <c:pt idx="1718">
                  <c:v>44246.430555555555</c:v>
                </c:pt>
                <c:pt idx="1719">
                  <c:v>44246.434027777781</c:v>
                </c:pt>
                <c:pt idx="1720">
                  <c:v>44246.4375</c:v>
                </c:pt>
                <c:pt idx="1721">
                  <c:v>44246.440972222219</c:v>
                </c:pt>
                <c:pt idx="1722">
                  <c:v>44246.444444444445</c:v>
                </c:pt>
                <c:pt idx="1723">
                  <c:v>44246.447916666664</c:v>
                </c:pt>
                <c:pt idx="1724">
                  <c:v>44246.451388888891</c:v>
                </c:pt>
                <c:pt idx="1725">
                  <c:v>44246.454861111109</c:v>
                </c:pt>
                <c:pt idx="1726">
                  <c:v>44246.458333333336</c:v>
                </c:pt>
                <c:pt idx="1727">
                  <c:v>44246.461805555555</c:v>
                </c:pt>
                <c:pt idx="1728">
                  <c:v>44246.465277777781</c:v>
                </c:pt>
                <c:pt idx="1729">
                  <c:v>44246.46875</c:v>
                </c:pt>
                <c:pt idx="1730">
                  <c:v>44246.472222222219</c:v>
                </c:pt>
                <c:pt idx="1731">
                  <c:v>44246.475694444445</c:v>
                </c:pt>
                <c:pt idx="1732">
                  <c:v>44246.479166666664</c:v>
                </c:pt>
                <c:pt idx="1733">
                  <c:v>44246.482638888891</c:v>
                </c:pt>
                <c:pt idx="1734">
                  <c:v>44246.486111111109</c:v>
                </c:pt>
                <c:pt idx="1735">
                  <c:v>44246.489583333336</c:v>
                </c:pt>
                <c:pt idx="1736">
                  <c:v>44246.493055555555</c:v>
                </c:pt>
                <c:pt idx="1737">
                  <c:v>44246.496527777781</c:v>
                </c:pt>
                <c:pt idx="1738">
                  <c:v>44246.5</c:v>
                </c:pt>
                <c:pt idx="1739">
                  <c:v>44246.503472222219</c:v>
                </c:pt>
                <c:pt idx="1740">
                  <c:v>44246.506944444445</c:v>
                </c:pt>
                <c:pt idx="1741">
                  <c:v>44246.510416666664</c:v>
                </c:pt>
                <c:pt idx="1742">
                  <c:v>44246.513888888891</c:v>
                </c:pt>
                <c:pt idx="1743">
                  <c:v>44246.517361111109</c:v>
                </c:pt>
                <c:pt idx="1744">
                  <c:v>44246.520833333336</c:v>
                </c:pt>
                <c:pt idx="1745">
                  <c:v>44246.524305555555</c:v>
                </c:pt>
                <c:pt idx="1746">
                  <c:v>44246.527777777781</c:v>
                </c:pt>
                <c:pt idx="1747">
                  <c:v>44246.53125</c:v>
                </c:pt>
                <c:pt idx="1748">
                  <c:v>44246.534722222219</c:v>
                </c:pt>
                <c:pt idx="1749">
                  <c:v>44246.538194444445</c:v>
                </c:pt>
                <c:pt idx="1750">
                  <c:v>44246.541666666664</c:v>
                </c:pt>
                <c:pt idx="1751">
                  <c:v>44246.545138888891</c:v>
                </c:pt>
                <c:pt idx="1752">
                  <c:v>44246.548611111109</c:v>
                </c:pt>
                <c:pt idx="1753">
                  <c:v>44246.552083333336</c:v>
                </c:pt>
                <c:pt idx="1754">
                  <c:v>44246.555555555555</c:v>
                </c:pt>
                <c:pt idx="1755">
                  <c:v>44246.559027777781</c:v>
                </c:pt>
                <c:pt idx="1756">
                  <c:v>44246.5625</c:v>
                </c:pt>
                <c:pt idx="1757">
                  <c:v>44246.565972222219</c:v>
                </c:pt>
                <c:pt idx="1758">
                  <c:v>44246.569444444445</c:v>
                </c:pt>
                <c:pt idx="1759">
                  <c:v>44246.572916666664</c:v>
                </c:pt>
                <c:pt idx="1760">
                  <c:v>44246.576388888891</c:v>
                </c:pt>
                <c:pt idx="1761">
                  <c:v>44246.579861111109</c:v>
                </c:pt>
                <c:pt idx="1762">
                  <c:v>44246.583333333336</c:v>
                </c:pt>
                <c:pt idx="1763">
                  <c:v>44246.586805555555</c:v>
                </c:pt>
                <c:pt idx="1764">
                  <c:v>44246.590277777781</c:v>
                </c:pt>
                <c:pt idx="1765">
                  <c:v>44246.59375</c:v>
                </c:pt>
                <c:pt idx="1766">
                  <c:v>44246.597222222219</c:v>
                </c:pt>
                <c:pt idx="1767">
                  <c:v>44246.600694444445</c:v>
                </c:pt>
                <c:pt idx="1768">
                  <c:v>44246.604166666664</c:v>
                </c:pt>
                <c:pt idx="1769">
                  <c:v>44246.607638888891</c:v>
                </c:pt>
                <c:pt idx="1770">
                  <c:v>44246.611111111109</c:v>
                </c:pt>
                <c:pt idx="1771">
                  <c:v>44246.614583333336</c:v>
                </c:pt>
                <c:pt idx="1772">
                  <c:v>44246.618055555555</c:v>
                </c:pt>
                <c:pt idx="1773">
                  <c:v>44246.621527777781</c:v>
                </c:pt>
                <c:pt idx="1774">
                  <c:v>44246.625</c:v>
                </c:pt>
                <c:pt idx="1775">
                  <c:v>44246.628472222219</c:v>
                </c:pt>
                <c:pt idx="1776">
                  <c:v>44246.631944444445</c:v>
                </c:pt>
                <c:pt idx="1777">
                  <c:v>44246.635416666664</c:v>
                </c:pt>
                <c:pt idx="1778">
                  <c:v>44246.638888888891</c:v>
                </c:pt>
                <c:pt idx="1779">
                  <c:v>44246.642361111109</c:v>
                </c:pt>
                <c:pt idx="1780">
                  <c:v>44246.645833333336</c:v>
                </c:pt>
                <c:pt idx="1781">
                  <c:v>44246.649305555555</c:v>
                </c:pt>
                <c:pt idx="1782">
                  <c:v>44246.652777777781</c:v>
                </c:pt>
                <c:pt idx="1783">
                  <c:v>44246.65625</c:v>
                </c:pt>
                <c:pt idx="1784">
                  <c:v>44246.659722222219</c:v>
                </c:pt>
                <c:pt idx="1785">
                  <c:v>44246.663194444445</c:v>
                </c:pt>
                <c:pt idx="1786">
                  <c:v>44246.666666666664</c:v>
                </c:pt>
                <c:pt idx="1787">
                  <c:v>44246.670138888891</c:v>
                </c:pt>
                <c:pt idx="1788">
                  <c:v>44246.673611111109</c:v>
                </c:pt>
                <c:pt idx="1789">
                  <c:v>44246.677083333336</c:v>
                </c:pt>
                <c:pt idx="1790">
                  <c:v>44246.680555555555</c:v>
                </c:pt>
                <c:pt idx="1791">
                  <c:v>44246.684027777781</c:v>
                </c:pt>
                <c:pt idx="1792">
                  <c:v>44246.6875</c:v>
                </c:pt>
                <c:pt idx="1793">
                  <c:v>44246.690972222219</c:v>
                </c:pt>
                <c:pt idx="1794">
                  <c:v>44246.694444444445</c:v>
                </c:pt>
                <c:pt idx="1795">
                  <c:v>44246.697916666664</c:v>
                </c:pt>
                <c:pt idx="1796">
                  <c:v>44246.701388888891</c:v>
                </c:pt>
                <c:pt idx="1797">
                  <c:v>44246.704861111109</c:v>
                </c:pt>
                <c:pt idx="1798">
                  <c:v>44246.708333333336</c:v>
                </c:pt>
                <c:pt idx="1799">
                  <c:v>44246.711805555555</c:v>
                </c:pt>
                <c:pt idx="1800">
                  <c:v>44246.715277777781</c:v>
                </c:pt>
                <c:pt idx="1801">
                  <c:v>44246.71875</c:v>
                </c:pt>
                <c:pt idx="1802">
                  <c:v>44246.722222222219</c:v>
                </c:pt>
                <c:pt idx="1803">
                  <c:v>44246.725694444445</c:v>
                </c:pt>
                <c:pt idx="1804">
                  <c:v>44246.729166666664</c:v>
                </c:pt>
                <c:pt idx="1805">
                  <c:v>44246.732638888891</c:v>
                </c:pt>
                <c:pt idx="1806">
                  <c:v>44246.736111111109</c:v>
                </c:pt>
                <c:pt idx="1807">
                  <c:v>44246.739583333336</c:v>
                </c:pt>
                <c:pt idx="1808">
                  <c:v>44246.743055555555</c:v>
                </c:pt>
                <c:pt idx="1809">
                  <c:v>44246.746527777781</c:v>
                </c:pt>
                <c:pt idx="1810">
                  <c:v>44246.75</c:v>
                </c:pt>
                <c:pt idx="1811">
                  <c:v>44246.753472222219</c:v>
                </c:pt>
                <c:pt idx="1812">
                  <c:v>44246.756944444445</c:v>
                </c:pt>
                <c:pt idx="1813">
                  <c:v>44246.760416666664</c:v>
                </c:pt>
                <c:pt idx="1814">
                  <c:v>44246.763888888891</c:v>
                </c:pt>
                <c:pt idx="1815">
                  <c:v>44246.767361111109</c:v>
                </c:pt>
                <c:pt idx="1816">
                  <c:v>44246.770833333336</c:v>
                </c:pt>
                <c:pt idx="1817">
                  <c:v>44246.774305555555</c:v>
                </c:pt>
                <c:pt idx="1818">
                  <c:v>44246.777777777781</c:v>
                </c:pt>
                <c:pt idx="1819">
                  <c:v>44246.78125</c:v>
                </c:pt>
                <c:pt idx="1820">
                  <c:v>44246.784722222219</c:v>
                </c:pt>
                <c:pt idx="1821">
                  <c:v>44246.788194444445</c:v>
                </c:pt>
                <c:pt idx="1822">
                  <c:v>44246.791666666664</c:v>
                </c:pt>
                <c:pt idx="1823">
                  <c:v>44246.795138888891</c:v>
                </c:pt>
                <c:pt idx="1824">
                  <c:v>44246.798611111109</c:v>
                </c:pt>
                <c:pt idx="1825">
                  <c:v>44246.802083333336</c:v>
                </c:pt>
                <c:pt idx="1826">
                  <c:v>44246.805555555555</c:v>
                </c:pt>
                <c:pt idx="1827">
                  <c:v>44246.809027777781</c:v>
                </c:pt>
                <c:pt idx="1828">
                  <c:v>44246.8125</c:v>
                </c:pt>
                <c:pt idx="1829">
                  <c:v>44246.813194444447</c:v>
                </c:pt>
                <c:pt idx="1830">
                  <c:v>44246.815972222219</c:v>
                </c:pt>
                <c:pt idx="1831">
                  <c:v>44246.819444444445</c:v>
                </c:pt>
                <c:pt idx="1832">
                  <c:v>44246.822916666664</c:v>
                </c:pt>
                <c:pt idx="1833">
                  <c:v>44246.826388888891</c:v>
                </c:pt>
                <c:pt idx="1834">
                  <c:v>44246.829861111109</c:v>
                </c:pt>
                <c:pt idx="1835">
                  <c:v>44246.833333333336</c:v>
                </c:pt>
                <c:pt idx="1836">
                  <c:v>44246.836805555555</c:v>
                </c:pt>
                <c:pt idx="1837">
                  <c:v>44246.840277777781</c:v>
                </c:pt>
                <c:pt idx="1838">
                  <c:v>44246.84375</c:v>
                </c:pt>
                <c:pt idx="1839">
                  <c:v>44246.847222222219</c:v>
                </c:pt>
                <c:pt idx="1840">
                  <c:v>44246.850694444445</c:v>
                </c:pt>
                <c:pt idx="1841">
                  <c:v>44246.854166666664</c:v>
                </c:pt>
                <c:pt idx="1842">
                  <c:v>44246.857638888891</c:v>
                </c:pt>
                <c:pt idx="1843">
                  <c:v>44246.861111111109</c:v>
                </c:pt>
                <c:pt idx="1844">
                  <c:v>44246.864583333336</c:v>
                </c:pt>
                <c:pt idx="1845">
                  <c:v>44246.868055555555</c:v>
                </c:pt>
                <c:pt idx="1846">
                  <c:v>44246.871527777781</c:v>
                </c:pt>
                <c:pt idx="1847">
                  <c:v>44246.875</c:v>
                </c:pt>
                <c:pt idx="1848">
                  <c:v>44246.878472222219</c:v>
                </c:pt>
                <c:pt idx="1849">
                  <c:v>44246.881944444445</c:v>
                </c:pt>
                <c:pt idx="1850">
                  <c:v>44246.885416666664</c:v>
                </c:pt>
                <c:pt idx="1851">
                  <c:v>44246.888888888891</c:v>
                </c:pt>
                <c:pt idx="1852">
                  <c:v>44246.892361111109</c:v>
                </c:pt>
                <c:pt idx="1853">
                  <c:v>44246.895833333336</c:v>
                </c:pt>
                <c:pt idx="1854">
                  <c:v>44246.899305555555</c:v>
                </c:pt>
                <c:pt idx="1855">
                  <c:v>44246.902777777781</c:v>
                </c:pt>
                <c:pt idx="1856">
                  <c:v>44246.90625</c:v>
                </c:pt>
                <c:pt idx="1857">
                  <c:v>44246.909722222219</c:v>
                </c:pt>
                <c:pt idx="1858">
                  <c:v>44246.913194444445</c:v>
                </c:pt>
                <c:pt idx="1859">
                  <c:v>44246.916666666664</c:v>
                </c:pt>
                <c:pt idx="1860">
                  <c:v>44246.920138888891</c:v>
                </c:pt>
                <c:pt idx="1861">
                  <c:v>44246.923611111109</c:v>
                </c:pt>
                <c:pt idx="1862">
                  <c:v>44246.927083333336</c:v>
                </c:pt>
                <c:pt idx="1863">
                  <c:v>44246.930555555555</c:v>
                </c:pt>
                <c:pt idx="1864">
                  <c:v>44246.934027777781</c:v>
                </c:pt>
                <c:pt idx="1865">
                  <c:v>44246.9375</c:v>
                </c:pt>
                <c:pt idx="1866">
                  <c:v>44246.940972222219</c:v>
                </c:pt>
                <c:pt idx="1867">
                  <c:v>44246.944444444445</c:v>
                </c:pt>
                <c:pt idx="1868">
                  <c:v>44246.947916666664</c:v>
                </c:pt>
                <c:pt idx="1869">
                  <c:v>44246.951388888891</c:v>
                </c:pt>
                <c:pt idx="1870">
                  <c:v>44246.954861111109</c:v>
                </c:pt>
                <c:pt idx="1871">
                  <c:v>44246.958333333336</c:v>
                </c:pt>
                <c:pt idx="1872">
                  <c:v>44246.961805555555</c:v>
                </c:pt>
                <c:pt idx="1873">
                  <c:v>44246.965277777781</c:v>
                </c:pt>
                <c:pt idx="1874">
                  <c:v>44246.96875</c:v>
                </c:pt>
                <c:pt idx="1875">
                  <c:v>44246.972222222219</c:v>
                </c:pt>
                <c:pt idx="1876">
                  <c:v>44246.975694444445</c:v>
                </c:pt>
                <c:pt idx="1877">
                  <c:v>44246.979166666664</c:v>
                </c:pt>
                <c:pt idx="1878">
                  <c:v>44246.982638888891</c:v>
                </c:pt>
                <c:pt idx="1879">
                  <c:v>44246.986111111109</c:v>
                </c:pt>
                <c:pt idx="1880">
                  <c:v>44246.989583333336</c:v>
                </c:pt>
                <c:pt idx="1881">
                  <c:v>44246.993055555555</c:v>
                </c:pt>
                <c:pt idx="1882">
                  <c:v>44246.996527777781</c:v>
                </c:pt>
              </c:numCache>
            </c:numRef>
          </c:xVal>
          <c:yVal>
            <c:numRef>
              <c:f>Lines!$D$2:$D$1884</c:f>
              <c:numCache>
                <c:formatCode>General</c:formatCode>
                <c:ptCount val="1883"/>
                <c:pt idx="0">
                  <c:v>4956.0512694999998</c:v>
                </c:pt>
                <c:pt idx="1">
                  <c:v>5134.9711914</c:v>
                </c:pt>
                <c:pt idx="2">
                  <c:v>5183.1791991999999</c:v>
                </c:pt>
                <c:pt idx="3">
                  <c:v>5278.0341797000001</c:v>
                </c:pt>
                <c:pt idx="4">
                  <c:v>5344.7626952999999</c:v>
                </c:pt>
                <c:pt idx="5">
                  <c:v>5325.8999022999997</c:v>
                </c:pt>
                <c:pt idx="6">
                  <c:v>5472.9057616999999</c:v>
                </c:pt>
                <c:pt idx="7">
                  <c:v>5376.7822266000003</c:v>
                </c:pt>
                <c:pt idx="8">
                  <c:v>5458.2250977000003</c:v>
                </c:pt>
                <c:pt idx="9">
                  <c:v>5464.7700194999998</c:v>
                </c:pt>
                <c:pt idx="10">
                  <c:v>5493.2451172000001</c:v>
                </c:pt>
                <c:pt idx="11">
                  <c:v>5469.4912108999997</c:v>
                </c:pt>
                <c:pt idx="12">
                  <c:v>5533.2104491999999</c:v>
                </c:pt>
                <c:pt idx="13">
                  <c:v>5645.7436522999997</c:v>
                </c:pt>
                <c:pt idx="14">
                  <c:v>5676.2475586</c:v>
                </c:pt>
                <c:pt idx="15">
                  <c:v>5657.4194336</c:v>
                </c:pt>
                <c:pt idx="16">
                  <c:v>5616.9179688000004</c:v>
                </c:pt>
                <c:pt idx="17">
                  <c:v>5526.0498047000001</c:v>
                </c:pt>
                <c:pt idx="18">
                  <c:v>5672.9389647999997</c:v>
                </c:pt>
                <c:pt idx="19">
                  <c:v>5613.0590819999998</c:v>
                </c:pt>
                <c:pt idx="20">
                  <c:v>5791.2944336</c:v>
                </c:pt>
                <c:pt idx="21">
                  <c:v>5764.8505858999997</c:v>
                </c:pt>
                <c:pt idx="22">
                  <c:v>5729.9902344000002</c:v>
                </c:pt>
                <c:pt idx="23">
                  <c:v>5681.1494141000003</c:v>
                </c:pt>
                <c:pt idx="24">
                  <c:v>5800.6420897999997</c:v>
                </c:pt>
                <c:pt idx="25">
                  <c:v>5909.796875</c:v>
                </c:pt>
                <c:pt idx="26">
                  <c:v>5837.6943358999997</c:v>
                </c:pt>
                <c:pt idx="27">
                  <c:v>5775.3950194999998</c:v>
                </c:pt>
                <c:pt idx="28">
                  <c:v>5778.7070313000004</c:v>
                </c:pt>
                <c:pt idx="29">
                  <c:v>5811.4208983999997</c:v>
                </c:pt>
                <c:pt idx="30">
                  <c:v>5812.0478516000003</c:v>
                </c:pt>
                <c:pt idx="31">
                  <c:v>5718.5927733999997</c:v>
                </c:pt>
                <c:pt idx="32">
                  <c:v>5770.8261719000002</c:v>
                </c:pt>
                <c:pt idx="33">
                  <c:v>5778.1918944999998</c:v>
                </c:pt>
                <c:pt idx="34">
                  <c:v>5756.8540039</c:v>
                </c:pt>
                <c:pt idx="35">
                  <c:v>5834.1044922000001</c:v>
                </c:pt>
                <c:pt idx="36">
                  <c:v>5828.2036133000001</c:v>
                </c:pt>
                <c:pt idx="37">
                  <c:v>5623.6513672000001</c:v>
                </c:pt>
                <c:pt idx="38">
                  <c:v>5707.4018555000002</c:v>
                </c:pt>
                <c:pt idx="39">
                  <c:v>5781.1860352000003</c:v>
                </c:pt>
                <c:pt idx="40">
                  <c:v>5764.0043944999998</c:v>
                </c:pt>
                <c:pt idx="41">
                  <c:v>5721.5498047000001</c:v>
                </c:pt>
                <c:pt idx="42">
                  <c:v>5764.7138672000001</c:v>
                </c:pt>
                <c:pt idx="43">
                  <c:v>5665.28125</c:v>
                </c:pt>
                <c:pt idx="44">
                  <c:v>5707.0502930000002</c:v>
                </c:pt>
                <c:pt idx="45">
                  <c:v>5762.7006836</c:v>
                </c:pt>
                <c:pt idx="46">
                  <c:v>5812.2783202999999</c:v>
                </c:pt>
                <c:pt idx="47">
                  <c:v>5775.7309569999998</c:v>
                </c:pt>
                <c:pt idx="48">
                  <c:v>5755.8432616999999</c:v>
                </c:pt>
                <c:pt idx="49">
                  <c:v>5667.1215819999998</c:v>
                </c:pt>
                <c:pt idx="50">
                  <c:v>5654.7329102000003</c:v>
                </c:pt>
                <c:pt idx="51">
                  <c:v>5589.6791991999999</c:v>
                </c:pt>
                <c:pt idx="52">
                  <c:v>5648.3452147999997</c:v>
                </c:pt>
                <c:pt idx="53">
                  <c:v>5587.8261719000002</c:v>
                </c:pt>
                <c:pt idx="54">
                  <c:v>5637.7470702999999</c:v>
                </c:pt>
                <c:pt idx="55">
                  <c:v>5619.7719727000003</c:v>
                </c:pt>
                <c:pt idx="56">
                  <c:v>5676.8818358999997</c:v>
                </c:pt>
                <c:pt idx="57">
                  <c:v>5674.7148438000004</c:v>
                </c:pt>
                <c:pt idx="58">
                  <c:v>5749.1577147999997</c:v>
                </c:pt>
                <c:pt idx="59">
                  <c:v>5655.7416991999999</c:v>
                </c:pt>
                <c:pt idx="60">
                  <c:v>5791.3784180000002</c:v>
                </c:pt>
                <c:pt idx="61">
                  <c:v>5688.5991211</c:v>
                </c:pt>
                <c:pt idx="62">
                  <c:v>5609.0463866999999</c:v>
                </c:pt>
                <c:pt idx="63">
                  <c:v>5644.5727539</c:v>
                </c:pt>
                <c:pt idx="64">
                  <c:v>5568.1074219000002</c:v>
                </c:pt>
                <c:pt idx="65">
                  <c:v>5539.6923827999999</c:v>
                </c:pt>
                <c:pt idx="66">
                  <c:v>5537.4990233999997</c:v>
                </c:pt>
                <c:pt idx="67">
                  <c:v>5555.9721680000002</c:v>
                </c:pt>
                <c:pt idx="68">
                  <c:v>5494.0961914</c:v>
                </c:pt>
                <c:pt idx="69">
                  <c:v>5502.8793944999998</c:v>
                </c:pt>
                <c:pt idx="70">
                  <c:v>5603.9213866999999</c:v>
                </c:pt>
                <c:pt idx="71">
                  <c:v>5724.0166016000003</c:v>
                </c:pt>
                <c:pt idx="72">
                  <c:v>5615.9575194999998</c:v>
                </c:pt>
                <c:pt idx="73">
                  <c:v>5505.8354491999999</c:v>
                </c:pt>
                <c:pt idx="74">
                  <c:v>5397.0493164</c:v>
                </c:pt>
                <c:pt idx="75">
                  <c:v>5323.1611327999999</c:v>
                </c:pt>
                <c:pt idx="76">
                  <c:v>5273.1152344000002</c:v>
                </c:pt>
                <c:pt idx="77">
                  <c:v>5233.7260741999999</c:v>
                </c:pt>
                <c:pt idx="78">
                  <c:v>5511.4667969000002</c:v>
                </c:pt>
                <c:pt idx="79">
                  <c:v>5551.0019530999998</c:v>
                </c:pt>
                <c:pt idx="80">
                  <c:v>5451.9995116999999</c:v>
                </c:pt>
                <c:pt idx="81">
                  <c:v>5488.0834961</c:v>
                </c:pt>
                <c:pt idx="82">
                  <c:v>5459.3759766000003</c:v>
                </c:pt>
                <c:pt idx="83">
                  <c:v>5478.3520508000001</c:v>
                </c:pt>
                <c:pt idx="84">
                  <c:v>5528.1845702999999</c:v>
                </c:pt>
                <c:pt idx="85">
                  <c:v>5490.7788086</c:v>
                </c:pt>
                <c:pt idx="86">
                  <c:v>5470.7441405999998</c:v>
                </c:pt>
                <c:pt idx="87">
                  <c:v>5588.4912108999997</c:v>
                </c:pt>
                <c:pt idx="88">
                  <c:v>5557.8676758000001</c:v>
                </c:pt>
                <c:pt idx="89">
                  <c:v>5511.9428711</c:v>
                </c:pt>
                <c:pt idx="90">
                  <c:v>5562.671875</c:v>
                </c:pt>
                <c:pt idx="91">
                  <c:v>5565.6044922000001</c:v>
                </c:pt>
                <c:pt idx="92">
                  <c:v>5408.6147461</c:v>
                </c:pt>
                <c:pt idx="93">
                  <c:v>5386.6425780999998</c:v>
                </c:pt>
                <c:pt idx="94">
                  <c:v>5523.4545897999997</c:v>
                </c:pt>
                <c:pt idx="95">
                  <c:v>5496.6831055000002</c:v>
                </c:pt>
                <c:pt idx="96">
                  <c:v>5452.9238280999998</c:v>
                </c:pt>
                <c:pt idx="97">
                  <c:v>5408.4809569999998</c:v>
                </c:pt>
                <c:pt idx="98">
                  <c:v>5343.2373047000001</c:v>
                </c:pt>
                <c:pt idx="99">
                  <c:v>5304.1225586</c:v>
                </c:pt>
                <c:pt idx="100">
                  <c:v>5212.1352539</c:v>
                </c:pt>
                <c:pt idx="101">
                  <c:v>5169.3583983999997</c:v>
                </c:pt>
                <c:pt idx="102">
                  <c:v>5118.9589844000002</c:v>
                </c:pt>
                <c:pt idx="103">
                  <c:v>4992.8378905999998</c:v>
                </c:pt>
                <c:pt idx="104">
                  <c:v>5001.2368164</c:v>
                </c:pt>
                <c:pt idx="105">
                  <c:v>4971.8881836</c:v>
                </c:pt>
                <c:pt idx="106">
                  <c:v>4885.0390625</c:v>
                </c:pt>
                <c:pt idx="107">
                  <c:v>4815.625</c:v>
                </c:pt>
                <c:pt idx="108">
                  <c:v>4507.0634766000003</c:v>
                </c:pt>
                <c:pt idx="109">
                  <c:v>4720.0805664</c:v>
                </c:pt>
                <c:pt idx="110">
                  <c:v>4534.0605469000002</c:v>
                </c:pt>
                <c:pt idx="111">
                  <c:v>4503.8007813000004</c:v>
                </c:pt>
                <c:pt idx="112">
                  <c:v>4621.6635741999999</c:v>
                </c:pt>
                <c:pt idx="113">
                  <c:v>4633.4497069999998</c:v>
                </c:pt>
                <c:pt idx="114">
                  <c:v>4559.5332030999998</c:v>
                </c:pt>
                <c:pt idx="115">
                  <c:v>4528.3588866999999</c:v>
                </c:pt>
                <c:pt idx="116">
                  <c:v>4567.7695313000004</c:v>
                </c:pt>
                <c:pt idx="117">
                  <c:v>4555.2319336</c:v>
                </c:pt>
                <c:pt idx="118">
                  <c:v>4503.1254883000001</c:v>
                </c:pt>
                <c:pt idx="119">
                  <c:v>4499.0253905999998</c:v>
                </c:pt>
                <c:pt idx="120">
                  <c:v>4268.015625</c:v>
                </c:pt>
                <c:pt idx="121">
                  <c:v>4326.4995116999999</c:v>
                </c:pt>
                <c:pt idx="122">
                  <c:v>4267.1367188000004</c:v>
                </c:pt>
                <c:pt idx="123">
                  <c:v>4294.2001952999999</c:v>
                </c:pt>
                <c:pt idx="124">
                  <c:v>4284.0258789</c:v>
                </c:pt>
                <c:pt idx="125">
                  <c:v>4187.3295897999997</c:v>
                </c:pt>
                <c:pt idx="126">
                  <c:v>4195.2597655999998</c:v>
                </c:pt>
                <c:pt idx="127">
                  <c:v>4143.1997069999998</c:v>
                </c:pt>
                <c:pt idx="128">
                  <c:v>4028.5639648000001</c:v>
                </c:pt>
                <c:pt idx="129">
                  <c:v>4025.5690918</c:v>
                </c:pt>
                <c:pt idx="130">
                  <c:v>3989.8967284999999</c:v>
                </c:pt>
                <c:pt idx="131">
                  <c:v>4003.2043457</c:v>
                </c:pt>
                <c:pt idx="132">
                  <c:v>3922.7026366999999</c:v>
                </c:pt>
                <c:pt idx="133">
                  <c:v>3960.2751465000001</c:v>
                </c:pt>
                <c:pt idx="134">
                  <c:v>3944.4082030999998</c:v>
                </c:pt>
                <c:pt idx="135">
                  <c:v>3947.4365234000002</c:v>
                </c:pt>
                <c:pt idx="136">
                  <c:v>4034.6533202999999</c:v>
                </c:pt>
                <c:pt idx="137">
                  <c:v>4023.9040527000002</c:v>
                </c:pt>
                <c:pt idx="138">
                  <c:v>4002.8181152000002</c:v>
                </c:pt>
                <c:pt idx="139">
                  <c:v>3913.1801758000001</c:v>
                </c:pt>
                <c:pt idx="140">
                  <c:v>3855.2895508000001</c:v>
                </c:pt>
                <c:pt idx="141">
                  <c:v>3816.3896484000002</c:v>
                </c:pt>
                <c:pt idx="142">
                  <c:v>3717.2243652000002</c:v>
                </c:pt>
                <c:pt idx="143">
                  <c:v>3774.0290527000002</c:v>
                </c:pt>
                <c:pt idx="144">
                  <c:v>3765.5996094000002</c:v>
                </c:pt>
                <c:pt idx="145">
                  <c:v>3965.2495116999999</c:v>
                </c:pt>
                <c:pt idx="146">
                  <c:v>3942.9152832</c:v>
                </c:pt>
                <c:pt idx="147">
                  <c:v>3902.8679198999998</c:v>
                </c:pt>
                <c:pt idx="148">
                  <c:v>3958.4814452999999</c:v>
                </c:pt>
                <c:pt idx="149">
                  <c:v>4106.1372069999998</c:v>
                </c:pt>
                <c:pt idx="150">
                  <c:v>4099.0932616999999</c:v>
                </c:pt>
                <c:pt idx="151">
                  <c:v>4059.5861816000001</c:v>
                </c:pt>
                <c:pt idx="152">
                  <c:v>4104.0727539</c:v>
                </c:pt>
                <c:pt idx="153">
                  <c:v>4274.7221680000002</c:v>
                </c:pt>
                <c:pt idx="154">
                  <c:v>4402.8515625</c:v>
                </c:pt>
                <c:pt idx="155">
                  <c:v>4507.3510741999999</c:v>
                </c:pt>
                <c:pt idx="156">
                  <c:v>4536.5634766000003</c:v>
                </c:pt>
                <c:pt idx="157">
                  <c:v>4453.7143555000002</c:v>
                </c:pt>
                <c:pt idx="158">
                  <c:v>4492.3564452999999</c:v>
                </c:pt>
                <c:pt idx="159">
                  <c:v>4509.3076172000001</c:v>
                </c:pt>
                <c:pt idx="160">
                  <c:v>4415.0747069999998</c:v>
                </c:pt>
                <c:pt idx="161">
                  <c:v>4379.5683594000002</c:v>
                </c:pt>
                <c:pt idx="162">
                  <c:v>4152.0419922000001</c:v>
                </c:pt>
                <c:pt idx="163">
                  <c:v>4127.7226563000004</c:v>
                </c:pt>
                <c:pt idx="164">
                  <c:v>4136.1289063000004</c:v>
                </c:pt>
                <c:pt idx="165">
                  <c:v>4110.2416991999999</c:v>
                </c:pt>
                <c:pt idx="166">
                  <c:v>4007.6254883000001</c:v>
                </c:pt>
                <c:pt idx="167">
                  <c:v>4208.2055664</c:v>
                </c:pt>
                <c:pt idx="168">
                  <c:v>4186.5668944999998</c:v>
                </c:pt>
                <c:pt idx="169">
                  <c:v>4265.2905272999997</c:v>
                </c:pt>
                <c:pt idx="170">
                  <c:v>4284.3334961</c:v>
                </c:pt>
                <c:pt idx="171">
                  <c:v>4224.0595702999999</c:v>
                </c:pt>
                <c:pt idx="172">
                  <c:v>4228.2895508000001</c:v>
                </c:pt>
                <c:pt idx="173">
                  <c:v>4147.4086914</c:v>
                </c:pt>
                <c:pt idx="174">
                  <c:v>4170.4775391000003</c:v>
                </c:pt>
                <c:pt idx="175">
                  <c:v>4205.6557616999999</c:v>
                </c:pt>
                <c:pt idx="176">
                  <c:v>4073.1135254000001</c:v>
                </c:pt>
                <c:pt idx="177">
                  <c:v>3881.9772948999998</c:v>
                </c:pt>
                <c:pt idx="178">
                  <c:v>4069.0612793</c:v>
                </c:pt>
                <c:pt idx="179">
                  <c:v>4093.3601073999998</c:v>
                </c:pt>
                <c:pt idx="180">
                  <c:v>4006.6582030999998</c:v>
                </c:pt>
                <c:pt idx="181">
                  <c:v>4099.6240233999997</c:v>
                </c:pt>
                <c:pt idx="182">
                  <c:v>4076.3117676000002</c:v>
                </c:pt>
                <c:pt idx="183">
                  <c:v>4178.8408202999999</c:v>
                </c:pt>
                <c:pt idx="184">
                  <c:v>4234.8598633000001</c:v>
                </c:pt>
                <c:pt idx="185">
                  <c:v>4218.3925780999998</c:v>
                </c:pt>
                <c:pt idx="186">
                  <c:v>4220.0087891000003</c:v>
                </c:pt>
                <c:pt idx="187">
                  <c:v>4256.7036133000001</c:v>
                </c:pt>
                <c:pt idx="188">
                  <c:v>4124.2358397999997</c:v>
                </c:pt>
                <c:pt idx="189">
                  <c:v>4131.5566405999998</c:v>
                </c:pt>
                <c:pt idx="190">
                  <c:v>4283.2998047000001</c:v>
                </c:pt>
                <c:pt idx="191">
                  <c:v>4275.3666991999999</c:v>
                </c:pt>
                <c:pt idx="192">
                  <c:v>4289.2817383000001</c:v>
                </c:pt>
                <c:pt idx="193">
                  <c:v>4235.8535155999998</c:v>
                </c:pt>
                <c:pt idx="194">
                  <c:v>4260.03125</c:v>
                </c:pt>
                <c:pt idx="195">
                  <c:v>4205.0239258000001</c:v>
                </c:pt>
                <c:pt idx="196">
                  <c:v>4159.3076172000001</c:v>
                </c:pt>
                <c:pt idx="197">
                  <c:v>4136.9838866999999</c:v>
                </c:pt>
                <c:pt idx="198">
                  <c:v>4157.2495116999999</c:v>
                </c:pt>
                <c:pt idx="199">
                  <c:v>4094.1384277000002</c:v>
                </c:pt>
                <c:pt idx="200">
                  <c:v>4069.7421875</c:v>
                </c:pt>
                <c:pt idx="201">
                  <c:v>3880.9291991999999</c:v>
                </c:pt>
                <c:pt idx="202">
                  <c:v>3870.0700683999999</c:v>
                </c:pt>
                <c:pt idx="203">
                  <c:v>3929.5051269999999</c:v>
                </c:pt>
                <c:pt idx="204">
                  <c:v>3850.3144530999998</c:v>
                </c:pt>
                <c:pt idx="205">
                  <c:v>3906.2597655999998</c:v>
                </c:pt>
                <c:pt idx="206">
                  <c:v>3955.7780762000002</c:v>
                </c:pt>
                <c:pt idx="207">
                  <c:v>3923.5297851999999</c:v>
                </c:pt>
                <c:pt idx="208">
                  <c:v>4009.8173827999999</c:v>
                </c:pt>
                <c:pt idx="209">
                  <c:v>3952.7380370999999</c:v>
                </c:pt>
                <c:pt idx="210">
                  <c:v>3772.1394043</c:v>
                </c:pt>
                <c:pt idx="211">
                  <c:v>3630.1472168</c:v>
                </c:pt>
                <c:pt idx="212">
                  <c:v>3759.3010254000001</c:v>
                </c:pt>
                <c:pt idx="213">
                  <c:v>3752.0063476999999</c:v>
                </c:pt>
                <c:pt idx="214">
                  <c:v>3606.9729004000001</c:v>
                </c:pt>
                <c:pt idx="215">
                  <c:v>3770.3552245999999</c:v>
                </c:pt>
                <c:pt idx="216">
                  <c:v>3940.6181640999998</c:v>
                </c:pt>
                <c:pt idx="217">
                  <c:v>4095.9863280999998</c:v>
                </c:pt>
                <c:pt idx="218">
                  <c:v>3914.4682616999999</c:v>
                </c:pt>
                <c:pt idx="219">
                  <c:v>3755.5429687999999</c:v>
                </c:pt>
                <c:pt idx="220">
                  <c:v>3762.4882812999999</c:v>
                </c:pt>
                <c:pt idx="221">
                  <c:v>3747.9487304999998</c:v>
                </c:pt>
                <c:pt idx="222">
                  <c:v>3734.6799316000001</c:v>
                </c:pt>
                <c:pt idx="223">
                  <c:v>3558.6779784999999</c:v>
                </c:pt>
                <c:pt idx="224">
                  <c:v>3660.3476562999999</c:v>
                </c:pt>
                <c:pt idx="225">
                  <c:v>3571.1064452999999</c:v>
                </c:pt>
                <c:pt idx="226">
                  <c:v>3582.3249512000002</c:v>
                </c:pt>
                <c:pt idx="227">
                  <c:v>3656.5778808999999</c:v>
                </c:pt>
                <c:pt idx="228">
                  <c:v>3673.8391112999998</c:v>
                </c:pt>
                <c:pt idx="229">
                  <c:v>3691.5585937999999</c:v>
                </c:pt>
                <c:pt idx="230">
                  <c:v>3563.546875</c:v>
                </c:pt>
                <c:pt idx="231">
                  <c:v>3746.2792969000002</c:v>
                </c:pt>
                <c:pt idx="232">
                  <c:v>3798.2827148000001</c:v>
                </c:pt>
                <c:pt idx="233">
                  <c:v>3827.0129394999999</c:v>
                </c:pt>
                <c:pt idx="234">
                  <c:v>3774.9394530999998</c:v>
                </c:pt>
                <c:pt idx="235">
                  <c:v>3745.8149414</c:v>
                </c:pt>
                <c:pt idx="236">
                  <c:v>3734.5786133000001</c:v>
                </c:pt>
                <c:pt idx="237">
                  <c:v>3793.7802734000002</c:v>
                </c:pt>
                <c:pt idx="238">
                  <c:v>3576.8520508000001</c:v>
                </c:pt>
                <c:pt idx="239">
                  <c:v>3600.0959472999998</c:v>
                </c:pt>
                <c:pt idx="240">
                  <c:v>3646.3503418</c:v>
                </c:pt>
                <c:pt idx="241">
                  <c:v>3759.7314452999999</c:v>
                </c:pt>
                <c:pt idx="242">
                  <c:v>3789.0456543</c:v>
                </c:pt>
                <c:pt idx="243">
                  <c:v>3733.5017090000001</c:v>
                </c:pt>
                <c:pt idx="244">
                  <c:v>3767.7744140999998</c:v>
                </c:pt>
                <c:pt idx="245">
                  <c:v>3752.7207030999998</c:v>
                </c:pt>
                <c:pt idx="246">
                  <c:v>3659.4880370999999</c:v>
                </c:pt>
                <c:pt idx="247">
                  <c:v>3639.6677245999999</c:v>
                </c:pt>
                <c:pt idx="248">
                  <c:v>3647.6918945000002</c:v>
                </c:pt>
                <c:pt idx="249">
                  <c:v>3681.5817870999999</c:v>
                </c:pt>
                <c:pt idx="250">
                  <c:v>3875.9885254000001</c:v>
                </c:pt>
                <c:pt idx="251">
                  <c:v>3884.9902344000002</c:v>
                </c:pt>
                <c:pt idx="252">
                  <c:v>3521.2409668</c:v>
                </c:pt>
                <c:pt idx="253">
                  <c:v>3546.3947754000001</c:v>
                </c:pt>
                <c:pt idx="254">
                  <c:v>3726.1923827999999</c:v>
                </c:pt>
                <c:pt idx="255">
                  <c:v>3704.7463379000001</c:v>
                </c:pt>
                <c:pt idx="256">
                  <c:v>3662.3623047000001</c:v>
                </c:pt>
                <c:pt idx="257">
                  <c:v>3587.8081054999998</c:v>
                </c:pt>
                <c:pt idx="258">
                  <c:v>3727.9289551000002</c:v>
                </c:pt>
                <c:pt idx="259">
                  <c:v>3674.7534179999998</c:v>
                </c:pt>
                <c:pt idx="260">
                  <c:v>3677.4157715000001</c:v>
                </c:pt>
                <c:pt idx="261">
                  <c:v>3675.0458984000002</c:v>
                </c:pt>
                <c:pt idx="262">
                  <c:v>3658.1557616999999</c:v>
                </c:pt>
                <c:pt idx="263">
                  <c:v>3750.6166991999999</c:v>
                </c:pt>
                <c:pt idx="264">
                  <c:v>3780.4440918</c:v>
                </c:pt>
                <c:pt idx="265">
                  <c:v>3756.8337402000002</c:v>
                </c:pt>
                <c:pt idx="266">
                  <c:v>3722.6950683999999</c:v>
                </c:pt>
                <c:pt idx="267">
                  <c:v>3676.5449219000002</c:v>
                </c:pt>
                <c:pt idx="268">
                  <c:v>3652.9526366999999</c:v>
                </c:pt>
                <c:pt idx="269">
                  <c:v>3477.9887695000002</c:v>
                </c:pt>
                <c:pt idx="270">
                  <c:v>3466.0942383000001</c:v>
                </c:pt>
                <c:pt idx="271">
                  <c:v>3484.7004394999999</c:v>
                </c:pt>
                <c:pt idx="272">
                  <c:v>3466.6750487999998</c:v>
                </c:pt>
                <c:pt idx="273">
                  <c:v>3448.5588379000001</c:v>
                </c:pt>
                <c:pt idx="274">
                  <c:v>3395.8513183999999</c:v>
                </c:pt>
                <c:pt idx="275">
                  <c:v>3407.3156737999998</c:v>
                </c:pt>
                <c:pt idx="276">
                  <c:v>3403.1835937999999</c:v>
                </c:pt>
                <c:pt idx="277">
                  <c:v>3404.0151366999999</c:v>
                </c:pt>
                <c:pt idx="278">
                  <c:v>3415.8793945000002</c:v>
                </c:pt>
                <c:pt idx="279">
                  <c:v>3301.4914551000002</c:v>
                </c:pt>
                <c:pt idx="280">
                  <c:v>3346.9262695000002</c:v>
                </c:pt>
                <c:pt idx="281">
                  <c:v>3444.2387695000002</c:v>
                </c:pt>
                <c:pt idx="282">
                  <c:v>3369.6166991999999</c:v>
                </c:pt>
                <c:pt idx="283">
                  <c:v>3413.8166504000001</c:v>
                </c:pt>
                <c:pt idx="284">
                  <c:v>3291.6574707</c:v>
                </c:pt>
                <c:pt idx="285">
                  <c:v>3333.9716797000001</c:v>
                </c:pt>
                <c:pt idx="286">
                  <c:v>3310.6184082</c:v>
                </c:pt>
                <c:pt idx="287">
                  <c:v>3362.3203125</c:v>
                </c:pt>
                <c:pt idx="288">
                  <c:v>3371.9138183999999</c:v>
                </c:pt>
                <c:pt idx="289">
                  <c:v>3279.5146484000002</c:v>
                </c:pt>
                <c:pt idx="290">
                  <c:v>3152.8405762000002</c:v>
                </c:pt>
                <c:pt idx="291">
                  <c:v>3125.0922851999999</c:v>
                </c:pt>
                <c:pt idx="292">
                  <c:v>2878.7558594000002</c:v>
                </c:pt>
                <c:pt idx="293">
                  <c:v>2882.2619629000001</c:v>
                </c:pt>
                <c:pt idx="294">
                  <c:v>2713.4799804999998</c:v>
                </c:pt>
                <c:pt idx="295">
                  <c:v>2686.5563965000001</c:v>
                </c:pt>
                <c:pt idx="296">
                  <c:v>2613.2258301000002</c:v>
                </c:pt>
                <c:pt idx="297">
                  <c:v>2484.9392090000001</c:v>
                </c:pt>
                <c:pt idx="298">
                  <c:v>2533.4509277000002</c:v>
                </c:pt>
                <c:pt idx="299">
                  <c:v>2730.7800293</c:v>
                </c:pt>
                <c:pt idx="300">
                  <c:v>2695.6437987999998</c:v>
                </c:pt>
                <c:pt idx="301">
                  <c:v>2702.6684570000002</c:v>
                </c:pt>
                <c:pt idx="302">
                  <c:v>2661.2880859000002</c:v>
                </c:pt>
                <c:pt idx="303">
                  <c:v>2550.5517577999999</c:v>
                </c:pt>
                <c:pt idx="304">
                  <c:v>2532.2702637000002</c:v>
                </c:pt>
                <c:pt idx="305">
                  <c:v>2456.3110351999999</c:v>
                </c:pt>
                <c:pt idx="306">
                  <c:v>2332.0056152000002</c:v>
                </c:pt>
                <c:pt idx="307">
                  <c:v>2083.3100586</c:v>
                </c:pt>
                <c:pt idx="308">
                  <c:v>2099.6059570000002</c:v>
                </c:pt>
                <c:pt idx="309">
                  <c:v>2165.5710448999998</c:v>
                </c:pt>
                <c:pt idx="310">
                  <c:v>2105.0207519999999</c:v>
                </c:pt>
                <c:pt idx="311">
                  <c:v>2099.2578125</c:v>
                </c:pt>
                <c:pt idx="312">
                  <c:v>2107.4140625</c:v>
                </c:pt>
                <c:pt idx="313">
                  <c:v>2127.6437987999998</c:v>
                </c:pt>
                <c:pt idx="314">
                  <c:v>2065.9931640999998</c:v>
                </c:pt>
                <c:pt idx="315">
                  <c:v>2075.8730469000002</c:v>
                </c:pt>
                <c:pt idx="316">
                  <c:v>1903.3056641000001</c:v>
                </c:pt>
                <c:pt idx="317">
                  <c:v>1781.4555664</c:v>
                </c:pt>
                <c:pt idx="318">
                  <c:v>1769.1057129000001</c:v>
                </c:pt>
                <c:pt idx="319">
                  <c:v>1687.3460693</c:v>
                </c:pt>
                <c:pt idx="320">
                  <c:v>1279.0148925999999</c:v>
                </c:pt>
                <c:pt idx="321">
                  <c:v>1191.9091797000001</c:v>
                </c:pt>
                <c:pt idx="322">
                  <c:v>1028.7971190999999</c:v>
                </c:pt>
                <c:pt idx="323">
                  <c:v>1486.7412108999999</c:v>
                </c:pt>
                <c:pt idx="324">
                  <c:v>1582.6263428</c:v>
                </c:pt>
                <c:pt idx="325">
                  <c:v>1279.4556885</c:v>
                </c:pt>
                <c:pt idx="326">
                  <c:v>1104.4746094</c:v>
                </c:pt>
                <c:pt idx="327">
                  <c:v>1346.3078613</c:v>
                </c:pt>
                <c:pt idx="328">
                  <c:v>1308.1800536999999</c:v>
                </c:pt>
                <c:pt idx="329">
                  <c:v>917.81451416000004</c:v>
                </c:pt>
                <c:pt idx="330">
                  <c:v>1486.1690673999999</c:v>
                </c:pt>
                <c:pt idx="331">
                  <c:v>1926.3046875</c:v>
                </c:pt>
                <c:pt idx="332">
                  <c:v>2105.9423827999999</c:v>
                </c:pt>
                <c:pt idx="333">
                  <c:v>2068.8786620999999</c:v>
                </c:pt>
                <c:pt idx="334">
                  <c:v>2812.6789551000002</c:v>
                </c:pt>
                <c:pt idx="335">
                  <c:v>2818.0129394999999</c:v>
                </c:pt>
                <c:pt idx="336">
                  <c:v>2708.8537597999998</c:v>
                </c:pt>
                <c:pt idx="337">
                  <c:v>3357.4428711</c:v>
                </c:pt>
                <c:pt idx="338">
                  <c:v>3226.7868652000002</c:v>
                </c:pt>
                <c:pt idx="339">
                  <c:v>3019.734375</c:v>
                </c:pt>
                <c:pt idx="340">
                  <c:v>2916.7482909999999</c:v>
                </c:pt>
                <c:pt idx="341">
                  <c:v>2769.5322265999998</c:v>
                </c:pt>
                <c:pt idx="342">
                  <c:v>2670.3649902000002</c:v>
                </c:pt>
                <c:pt idx="343">
                  <c:v>2474.7036133000001</c:v>
                </c:pt>
                <c:pt idx="344">
                  <c:v>2505.3554687999999</c:v>
                </c:pt>
                <c:pt idx="345">
                  <c:v>2631.3789062999999</c:v>
                </c:pt>
                <c:pt idx="346">
                  <c:v>2627.9807129000001</c:v>
                </c:pt>
                <c:pt idx="347">
                  <c:v>2661.2150879000001</c:v>
                </c:pt>
                <c:pt idx="348">
                  <c:v>2674.6823730000001</c:v>
                </c:pt>
                <c:pt idx="349">
                  <c:v>2720.5522461</c:v>
                </c:pt>
                <c:pt idx="350">
                  <c:v>2672.9528808999999</c:v>
                </c:pt>
                <c:pt idx="351">
                  <c:v>2665.3200683999999</c:v>
                </c:pt>
                <c:pt idx="352">
                  <c:v>2572.2556152000002</c:v>
                </c:pt>
                <c:pt idx="353">
                  <c:v>2588.1848144999999</c:v>
                </c:pt>
                <c:pt idx="354">
                  <c:v>2536.0834961</c:v>
                </c:pt>
                <c:pt idx="355">
                  <c:v>2553.5595702999999</c:v>
                </c:pt>
                <c:pt idx="356">
                  <c:v>2550.9719237999998</c:v>
                </c:pt>
                <c:pt idx="357">
                  <c:v>2373.3798827999999</c:v>
                </c:pt>
                <c:pt idx="358">
                  <c:v>2127.5830077999999</c:v>
                </c:pt>
                <c:pt idx="359">
                  <c:v>1876.7203368999999</c:v>
                </c:pt>
                <c:pt idx="360">
                  <c:v>1678.0349120999999</c:v>
                </c:pt>
                <c:pt idx="361">
                  <c:v>1626.5390625</c:v>
                </c:pt>
                <c:pt idx="362">
                  <c:v>1530.7464600000001</c:v>
                </c:pt>
                <c:pt idx="363">
                  <c:v>1456.8402100000001</c:v>
                </c:pt>
                <c:pt idx="364">
                  <c:v>1234.5753173999999</c:v>
                </c:pt>
                <c:pt idx="365">
                  <c:v>1089.1329346</c:v>
                </c:pt>
                <c:pt idx="366">
                  <c:v>882.63470458999996</c:v>
                </c:pt>
                <c:pt idx="367">
                  <c:v>1021.7540894</c:v>
                </c:pt>
                <c:pt idx="368">
                  <c:v>1078.3552245999999</c:v>
                </c:pt>
                <c:pt idx="369">
                  <c:v>1052.5108643000001</c:v>
                </c:pt>
                <c:pt idx="370">
                  <c:v>1086.7172852000001</c:v>
                </c:pt>
                <c:pt idx="371">
                  <c:v>1243.4952393000001</c:v>
                </c:pt>
                <c:pt idx="372">
                  <c:v>1303.5540771000001</c:v>
                </c:pt>
                <c:pt idx="373">
                  <c:v>1276.5656738</c:v>
                </c:pt>
                <c:pt idx="374">
                  <c:v>1170.4138184000001</c:v>
                </c:pt>
                <c:pt idx="375">
                  <c:v>1122.9967041</c:v>
                </c:pt>
                <c:pt idx="376">
                  <c:v>963.11383057</c:v>
                </c:pt>
                <c:pt idx="377">
                  <c:v>1003.6257323999999</c:v>
                </c:pt>
                <c:pt idx="378">
                  <c:v>1063.9871826000001</c:v>
                </c:pt>
                <c:pt idx="379">
                  <c:v>895.70623779000005</c:v>
                </c:pt>
                <c:pt idx="380">
                  <c:v>834.73120116999996</c:v>
                </c:pt>
                <c:pt idx="381">
                  <c:v>1006.7995605</c:v>
                </c:pt>
                <c:pt idx="382">
                  <c:v>1246.0021973</c:v>
                </c:pt>
                <c:pt idx="383">
                  <c:v>1437.5284423999999</c:v>
                </c:pt>
                <c:pt idx="384">
                  <c:v>1644.8670654</c:v>
                </c:pt>
                <c:pt idx="385">
                  <c:v>1155.6529541</c:v>
                </c:pt>
                <c:pt idx="386">
                  <c:v>1378.2821045000001</c:v>
                </c:pt>
                <c:pt idx="387">
                  <c:v>1520.9387207</c:v>
                </c:pt>
                <c:pt idx="388">
                  <c:v>1686.4549560999999</c:v>
                </c:pt>
                <c:pt idx="389">
                  <c:v>1960.6417236</c:v>
                </c:pt>
                <c:pt idx="390">
                  <c:v>1640.5269774999999</c:v>
                </c:pt>
                <c:pt idx="391">
                  <c:v>1469.2111815999999</c:v>
                </c:pt>
                <c:pt idx="392">
                  <c:v>1480.2402344</c:v>
                </c:pt>
                <c:pt idx="393">
                  <c:v>1317.1363524999999</c:v>
                </c:pt>
                <c:pt idx="394">
                  <c:v>1789.9211425999999</c:v>
                </c:pt>
                <c:pt idx="395">
                  <c:v>1621.5998535000001</c:v>
                </c:pt>
                <c:pt idx="396">
                  <c:v>1698.0032959</c:v>
                </c:pt>
                <c:pt idx="397">
                  <c:v>1772.6679687999999</c:v>
                </c:pt>
                <c:pt idx="398">
                  <c:v>1629.1534423999999</c:v>
                </c:pt>
                <c:pt idx="399">
                  <c:v>1581.4560547000001</c:v>
                </c:pt>
                <c:pt idx="400">
                  <c:v>1299.6531981999999</c:v>
                </c:pt>
                <c:pt idx="401">
                  <c:v>941.01239013999998</c:v>
                </c:pt>
                <c:pt idx="402">
                  <c:v>1065.2576904</c:v>
                </c:pt>
                <c:pt idx="403">
                  <c:v>1124.2503661999999</c:v>
                </c:pt>
                <c:pt idx="404">
                  <c:v>1432.6557617000001</c:v>
                </c:pt>
                <c:pt idx="405">
                  <c:v>1375.9183350000001</c:v>
                </c:pt>
                <c:pt idx="406">
                  <c:v>1324.03125</c:v>
                </c:pt>
                <c:pt idx="407">
                  <c:v>1319.5234375</c:v>
                </c:pt>
                <c:pt idx="408">
                  <c:v>1235.7022704999999</c:v>
                </c:pt>
                <c:pt idx="409">
                  <c:v>1447.668457</c:v>
                </c:pt>
                <c:pt idx="410">
                  <c:v>1481.7813721</c:v>
                </c:pt>
                <c:pt idx="411">
                  <c:v>1506.1145019999999</c:v>
                </c:pt>
                <c:pt idx="412">
                  <c:v>1638.6495361</c:v>
                </c:pt>
                <c:pt idx="413">
                  <c:v>1234.3209228999999</c:v>
                </c:pt>
                <c:pt idx="414">
                  <c:v>1221.1191406</c:v>
                </c:pt>
                <c:pt idx="415">
                  <c:v>1119.5488281</c:v>
                </c:pt>
                <c:pt idx="416">
                  <c:v>1163.9265137</c:v>
                </c:pt>
                <c:pt idx="417">
                  <c:v>1174.8363036999999</c:v>
                </c:pt>
                <c:pt idx="418">
                  <c:v>1073.3013916</c:v>
                </c:pt>
                <c:pt idx="419">
                  <c:v>987.61743163999995</c:v>
                </c:pt>
                <c:pt idx="420">
                  <c:v>888.21905518000005</c:v>
                </c:pt>
                <c:pt idx="421">
                  <c:v>1035.0068358999999</c:v>
                </c:pt>
                <c:pt idx="422">
                  <c:v>1063.4711914</c:v>
                </c:pt>
                <c:pt idx="423">
                  <c:v>1055.21875</c:v>
                </c:pt>
                <c:pt idx="424">
                  <c:v>1295.8055420000001</c:v>
                </c:pt>
                <c:pt idx="425">
                  <c:v>1507.1027832</c:v>
                </c:pt>
                <c:pt idx="426">
                  <c:v>1703.4376221</c:v>
                </c:pt>
                <c:pt idx="427">
                  <c:v>1883.6098632999999</c:v>
                </c:pt>
                <c:pt idx="428">
                  <c:v>1830.0537108999999</c:v>
                </c:pt>
                <c:pt idx="429">
                  <c:v>1685.2360839999999</c:v>
                </c:pt>
                <c:pt idx="430">
                  <c:v>1486.7435303</c:v>
                </c:pt>
                <c:pt idx="431">
                  <c:v>1484.2070312999999</c:v>
                </c:pt>
                <c:pt idx="432">
                  <c:v>1535.3724365</c:v>
                </c:pt>
                <c:pt idx="433">
                  <c:v>1685.8071289</c:v>
                </c:pt>
                <c:pt idx="434">
                  <c:v>1614.9180908000001</c:v>
                </c:pt>
                <c:pt idx="435">
                  <c:v>1554.6817627</c:v>
                </c:pt>
                <c:pt idx="436">
                  <c:v>1511.4714355000001</c:v>
                </c:pt>
                <c:pt idx="437">
                  <c:v>1513.5417480000001</c:v>
                </c:pt>
                <c:pt idx="438">
                  <c:v>1774.1547852000001</c:v>
                </c:pt>
                <c:pt idx="439">
                  <c:v>1696.2019043</c:v>
                </c:pt>
                <c:pt idx="440">
                  <c:v>1695.8168945</c:v>
                </c:pt>
                <c:pt idx="441">
                  <c:v>1719.0642089999999</c:v>
                </c:pt>
                <c:pt idx="442">
                  <c:v>1792.3233643000001</c:v>
                </c:pt>
                <c:pt idx="443">
                  <c:v>1938.4813231999999</c:v>
                </c:pt>
                <c:pt idx="444">
                  <c:v>2080.2497558999999</c:v>
                </c:pt>
                <c:pt idx="445">
                  <c:v>2074.8950195000002</c:v>
                </c:pt>
                <c:pt idx="446">
                  <c:v>1911.3299560999999</c:v>
                </c:pt>
                <c:pt idx="447">
                  <c:v>1759.7940673999999</c:v>
                </c:pt>
                <c:pt idx="448">
                  <c:v>1854.8994141000001</c:v>
                </c:pt>
                <c:pt idx="449">
                  <c:v>2128.8056640999998</c:v>
                </c:pt>
                <c:pt idx="450">
                  <c:v>2188.7260741999999</c:v>
                </c:pt>
                <c:pt idx="451">
                  <c:v>2210.5285644999999</c:v>
                </c:pt>
                <c:pt idx="452">
                  <c:v>2096.1577148000001</c:v>
                </c:pt>
                <c:pt idx="453">
                  <c:v>2118.4265137000002</c:v>
                </c:pt>
                <c:pt idx="454">
                  <c:v>2056.1018066000001</c:v>
                </c:pt>
                <c:pt idx="455">
                  <c:v>2205.5517577999999</c:v>
                </c:pt>
                <c:pt idx="456">
                  <c:v>2228.8298340000001</c:v>
                </c:pt>
                <c:pt idx="457">
                  <c:v>2204.6323241999999</c:v>
                </c:pt>
                <c:pt idx="458">
                  <c:v>2285.9938965000001</c:v>
                </c:pt>
                <c:pt idx="459">
                  <c:v>2237.1740722999998</c:v>
                </c:pt>
                <c:pt idx="460">
                  <c:v>2243.5913086</c:v>
                </c:pt>
                <c:pt idx="461">
                  <c:v>2169.8322754000001</c:v>
                </c:pt>
                <c:pt idx="462">
                  <c:v>2175.0471191000001</c:v>
                </c:pt>
                <c:pt idx="463">
                  <c:v>2354.9724120999999</c:v>
                </c:pt>
                <c:pt idx="464">
                  <c:v>2396.6660155999998</c:v>
                </c:pt>
                <c:pt idx="465">
                  <c:v>2491.8151855000001</c:v>
                </c:pt>
                <c:pt idx="466">
                  <c:v>2444.0932616999999</c:v>
                </c:pt>
                <c:pt idx="467">
                  <c:v>2396.4104004000001</c:v>
                </c:pt>
                <c:pt idx="468">
                  <c:v>2373.6796875</c:v>
                </c:pt>
                <c:pt idx="469">
                  <c:v>2326.4099120999999</c:v>
                </c:pt>
                <c:pt idx="470">
                  <c:v>2401.8120116999999</c:v>
                </c:pt>
                <c:pt idx="471">
                  <c:v>2440.3210448999998</c:v>
                </c:pt>
                <c:pt idx="472">
                  <c:v>2443.8891601999999</c:v>
                </c:pt>
                <c:pt idx="473">
                  <c:v>2451.8483887000002</c:v>
                </c:pt>
                <c:pt idx="474">
                  <c:v>2353.2639159999999</c:v>
                </c:pt>
                <c:pt idx="475">
                  <c:v>2536.7727051000002</c:v>
                </c:pt>
                <c:pt idx="476">
                  <c:v>2539.1259765999998</c:v>
                </c:pt>
                <c:pt idx="477">
                  <c:v>2645.0297851999999</c:v>
                </c:pt>
                <c:pt idx="478">
                  <c:v>2456.0571289</c:v>
                </c:pt>
                <c:pt idx="479">
                  <c:v>2513.0661620999999</c:v>
                </c:pt>
                <c:pt idx="480">
                  <c:v>2504.4147948999998</c:v>
                </c:pt>
                <c:pt idx="481">
                  <c:v>2641.6262207</c:v>
                </c:pt>
                <c:pt idx="482">
                  <c:v>2764.1545409999999</c:v>
                </c:pt>
                <c:pt idx="483">
                  <c:v>2563.9626465000001</c:v>
                </c:pt>
                <c:pt idx="484">
                  <c:v>2546.1481933999999</c:v>
                </c:pt>
                <c:pt idx="485">
                  <c:v>2559.0009765999998</c:v>
                </c:pt>
                <c:pt idx="486">
                  <c:v>2743.8811034999999</c:v>
                </c:pt>
                <c:pt idx="487">
                  <c:v>2767.1616211</c:v>
                </c:pt>
                <c:pt idx="488">
                  <c:v>2696.8747558999999</c:v>
                </c:pt>
                <c:pt idx="489">
                  <c:v>2695.4868164</c:v>
                </c:pt>
                <c:pt idx="490">
                  <c:v>2665.9638672000001</c:v>
                </c:pt>
                <c:pt idx="491">
                  <c:v>2879.7570801000002</c:v>
                </c:pt>
                <c:pt idx="492">
                  <c:v>2921.6081543</c:v>
                </c:pt>
                <c:pt idx="493">
                  <c:v>2714.7749023000001</c:v>
                </c:pt>
                <c:pt idx="494">
                  <c:v>2687.2336426000002</c:v>
                </c:pt>
                <c:pt idx="495">
                  <c:v>2704.3872070000002</c:v>
                </c:pt>
                <c:pt idx="496">
                  <c:v>2708.6215820000002</c:v>
                </c:pt>
                <c:pt idx="497">
                  <c:v>2767.2890625</c:v>
                </c:pt>
                <c:pt idx="498">
                  <c:v>2781.1596679999998</c:v>
                </c:pt>
                <c:pt idx="499">
                  <c:v>2883.6677245999999</c:v>
                </c:pt>
                <c:pt idx="500">
                  <c:v>2953.0878905999998</c:v>
                </c:pt>
                <c:pt idx="501">
                  <c:v>2970.8093262000002</c:v>
                </c:pt>
                <c:pt idx="502">
                  <c:v>2971.1386719000002</c:v>
                </c:pt>
                <c:pt idx="503">
                  <c:v>2890.5251465000001</c:v>
                </c:pt>
                <c:pt idx="504">
                  <c:v>2846.2355957</c:v>
                </c:pt>
                <c:pt idx="505">
                  <c:v>2815.3215332</c:v>
                </c:pt>
                <c:pt idx="506">
                  <c:v>2862.5747070000002</c:v>
                </c:pt>
                <c:pt idx="507">
                  <c:v>2946.7294922000001</c:v>
                </c:pt>
                <c:pt idx="508">
                  <c:v>2988.2734375</c:v>
                </c:pt>
                <c:pt idx="509">
                  <c:v>2930.2048340000001</c:v>
                </c:pt>
                <c:pt idx="510">
                  <c:v>2756.5278320000002</c:v>
                </c:pt>
                <c:pt idx="511">
                  <c:v>2414.1181640999998</c:v>
                </c:pt>
                <c:pt idx="512">
                  <c:v>2680.1989745999999</c:v>
                </c:pt>
                <c:pt idx="513">
                  <c:v>2756.4665527000002</c:v>
                </c:pt>
                <c:pt idx="514">
                  <c:v>2800.8020019999999</c:v>
                </c:pt>
                <c:pt idx="515">
                  <c:v>2997.7438965000001</c:v>
                </c:pt>
                <c:pt idx="516">
                  <c:v>2981.5117187999999</c:v>
                </c:pt>
                <c:pt idx="517">
                  <c:v>2999.4663086</c:v>
                </c:pt>
                <c:pt idx="518">
                  <c:v>3016.6550293</c:v>
                </c:pt>
                <c:pt idx="519">
                  <c:v>3025.5092773000001</c:v>
                </c:pt>
                <c:pt idx="520">
                  <c:v>2814.9133301000002</c:v>
                </c:pt>
                <c:pt idx="521">
                  <c:v>2696.6289062999999</c:v>
                </c:pt>
                <c:pt idx="522">
                  <c:v>2506.4729004000001</c:v>
                </c:pt>
                <c:pt idx="523">
                  <c:v>2381.1428222999998</c:v>
                </c:pt>
                <c:pt idx="524">
                  <c:v>2350.8603515999998</c:v>
                </c:pt>
                <c:pt idx="525">
                  <c:v>2244.4807129000001</c:v>
                </c:pt>
                <c:pt idx="526">
                  <c:v>2526.6494140999998</c:v>
                </c:pt>
                <c:pt idx="527">
                  <c:v>2382.7854004000001</c:v>
                </c:pt>
                <c:pt idx="528">
                  <c:v>2393.1809082</c:v>
                </c:pt>
                <c:pt idx="529">
                  <c:v>2217.1130370999999</c:v>
                </c:pt>
                <c:pt idx="530">
                  <c:v>2267.1445312999999</c:v>
                </c:pt>
                <c:pt idx="531">
                  <c:v>2229.3435058999999</c:v>
                </c:pt>
                <c:pt idx="532">
                  <c:v>2183.2478027000002</c:v>
                </c:pt>
                <c:pt idx="533">
                  <c:v>2233.4116211</c:v>
                </c:pt>
                <c:pt idx="534">
                  <c:v>2396.2858887000002</c:v>
                </c:pt>
                <c:pt idx="535">
                  <c:v>2404.7080077999999</c:v>
                </c:pt>
                <c:pt idx="536">
                  <c:v>2294.7443847999998</c:v>
                </c:pt>
                <c:pt idx="537">
                  <c:v>2221.8339844000002</c:v>
                </c:pt>
                <c:pt idx="538">
                  <c:v>2159.3669433999999</c:v>
                </c:pt>
                <c:pt idx="539">
                  <c:v>2282.9304198999998</c:v>
                </c:pt>
                <c:pt idx="540">
                  <c:v>2141.6540527000002</c:v>
                </c:pt>
                <c:pt idx="541">
                  <c:v>2163.9238280999998</c:v>
                </c:pt>
                <c:pt idx="542">
                  <c:v>2138.8518066000001</c:v>
                </c:pt>
                <c:pt idx="543">
                  <c:v>2090.3156737999998</c:v>
                </c:pt>
                <c:pt idx="544">
                  <c:v>2104.3747558999999</c:v>
                </c:pt>
                <c:pt idx="545">
                  <c:v>1799.6539307</c:v>
                </c:pt>
                <c:pt idx="546">
                  <c:v>1671.9864502</c:v>
                </c:pt>
                <c:pt idx="547">
                  <c:v>1685.2840576000001</c:v>
                </c:pt>
                <c:pt idx="548">
                  <c:v>1688.2540283000001</c:v>
                </c:pt>
                <c:pt idx="549">
                  <c:v>1344.7714844</c:v>
                </c:pt>
                <c:pt idx="550">
                  <c:v>1312.7436522999999</c:v>
                </c:pt>
                <c:pt idx="551">
                  <c:v>1157.6750488</c:v>
                </c:pt>
                <c:pt idx="552">
                  <c:v>1172.2125243999999</c:v>
                </c:pt>
                <c:pt idx="553">
                  <c:v>1122.0892334</c:v>
                </c:pt>
                <c:pt idx="554">
                  <c:v>1254.4672852000001</c:v>
                </c:pt>
                <c:pt idx="555">
                  <c:v>1473.7379149999999</c:v>
                </c:pt>
                <c:pt idx="556">
                  <c:v>2045.815918</c:v>
                </c:pt>
                <c:pt idx="557">
                  <c:v>2149.7131347999998</c:v>
                </c:pt>
                <c:pt idx="558">
                  <c:v>2177.5058594000002</c:v>
                </c:pt>
                <c:pt idx="559">
                  <c:v>2366.0668945000002</c:v>
                </c:pt>
                <c:pt idx="560">
                  <c:v>2229.4785155999998</c:v>
                </c:pt>
                <c:pt idx="561">
                  <c:v>2034.5831298999999</c:v>
                </c:pt>
                <c:pt idx="562">
                  <c:v>2015.7067870999999</c:v>
                </c:pt>
                <c:pt idx="563">
                  <c:v>1815.7464600000001</c:v>
                </c:pt>
                <c:pt idx="564">
                  <c:v>1744.5063477000001</c:v>
                </c:pt>
                <c:pt idx="565">
                  <c:v>1666.1516113</c:v>
                </c:pt>
                <c:pt idx="566">
                  <c:v>1659.8607178</c:v>
                </c:pt>
                <c:pt idx="567">
                  <c:v>1284.4892577999999</c:v>
                </c:pt>
                <c:pt idx="568">
                  <c:v>1017.3546753000001</c:v>
                </c:pt>
                <c:pt idx="569">
                  <c:v>1032.5411377</c:v>
                </c:pt>
                <c:pt idx="570">
                  <c:v>1131.4255370999999</c:v>
                </c:pt>
                <c:pt idx="571">
                  <c:v>1092.0295410000001</c:v>
                </c:pt>
                <c:pt idx="572">
                  <c:v>1296.5809326000001</c:v>
                </c:pt>
                <c:pt idx="573">
                  <c:v>1323.7092285000001</c:v>
                </c:pt>
                <c:pt idx="574">
                  <c:v>1356.786499</c:v>
                </c:pt>
                <c:pt idx="575">
                  <c:v>1606.2961425999999</c:v>
                </c:pt>
                <c:pt idx="576">
                  <c:v>1596.1026611</c:v>
                </c:pt>
                <c:pt idx="577">
                  <c:v>1616.7147216999999</c:v>
                </c:pt>
                <c:pt idx="578">
                  <c:v>1693.0186768000001</c:v>
                </c:pt>
                <c:pt idx="579">
                  <c:v>1704.9488524999999</c:v>
                </c:pt>
                <c:pt idx="580">
                  <c:v>2084.7297362999998</c:v>
                </c:pt>
                <c:pt idx="581">
                  <c:v>2356.8068847999998</c:v>
                </c:pt>
                <c:pt idx="582">
                  <c:v>2377.2912597999998</c:v>
                </c:pt>
                <c:pt idx="583">
                  <c:v>2484.2805176000002</c:v>
                </c:pt>
                <c:pt idx="584">
                  <c:v>2457.7331543</c:v>
                </c:pt>
                <c:pt idx="585">
                  <c:v>2501.4108887000002</c:v>
                </c:pt>
                <c:pt idx="586">
                  <c:v>2464.9440918</c:v>
                </c:pt>
                <c:pt idx="587">
                  <c:v>2439.5529784999999</c:v>
                </c:pt>
                <c:pt idx="588">
                  <c:v>2405.9226073999998</c:v>
                </c:pt>
                <c:pt idx="589">
                  <c:v>2353.0214844000002</c:v>
                </c:pt>
                <c:pt idx="590">
                  <c:v>2420.5883789</c:v>
                </c:pt>
                <c:pt idx="591">
                  <c:v>2338.9465332</c:v>
                </c:pt>
                <c:pt idx="592">
                  <c:v>2415.4484862999998</c:v>
                </c:pt>
                <c:pt idx="593">
                  <c:v>2753.8588866999999</c:v>
                </c:pt>
                <c:pt idx="594">
                  <c:v>2618.265625</c:v>
                </c:pt>
                <c:pt idx="595">
                  <c:v>2479.4274902000002</c:v>
                </c:pt>
                <c:pt idx="596">
                  <c:v>2371.640625</c:v>
                </c:pt>
                <c:pt idx="597">
                  <c:v>2191.3261719000002</c:v>
                </c:pt>
                <c:pt idx="598">
                  <c:v>2183.7316894999999</c:v>
                </c:pt>
                <c:pt idx="599">
                  <c:v>2293.2929687999999</c:v>
                </c:pt>
                <c:pt idx="600">
                  <c:v>2090.8608398000001</c:v>
                </c:pt>
                <c:pt idx="601">
                  <c:v>1994.0821533000001</c:v>
                </c:pt>
                <c:pt idx="602">
                  <c:v>1762.4392089999999</c:v>
                </c:pt>
                <c:pt idx="603">
                  <c:v>1795.8339844</c:v>
                </c:pt>
                <c:pt idx="604">
                  <c:v>1796.9853516000001</c:v>
                </c:pt>
                <c:pt idx="605">
                  <c:v>1719.4201660000001</c:v>
                </c:pt>
                <c:pt idx="606">
                  <c:v>1541.0480957</c:v>
                </c:pt>
                <c:pt idx="607">
                  <c:v>1566.9864502</c:v>
                </c:pt>
                <c:pt idx="608">
                  <c:v>1449.6330565999999</c:v>
                </c:pt>
                <c:pt idx="609">
                  <c:v>1416.9898682</c:v>
                </c:pt>
                <c:pt idx="610">
                  <c:v>1286.0388184000001</c:v>
                </c:pt>
                <c:pt idx="611">
                  <c:v>1198.0511475000001</c:v>
                </c:pt>
                <c:pt idx="612">
                  <c:v>1247.6953125</c:v>
                </c:pt>
                <c:pt idx="613">
                  <c:v>1636.4013672000001</c:v>
                </c:pt>
                <c:pt idx="614">
                  <c:v>1791.3540039</c:v>
                </c:pt>
                <c:pt idx="615">
                  <c:v>1842.4603271000001</c:v>
                </c:pt>
                <c:pt idx="616">
                  <c:v>1677.7283935999999</c:v>
                </c:pt>
                <c:pt idx="617">
                  <c:v>1613.1118164</c:v>
                </c:pt>
                <c:pt idx="618">
                  <c:v>1757.7510986</c:v>
                </c:pt>
                <c:pt idx="619">
                  <c:v>2017.6921387</c:v>
                </c:pt>
                <c:pt idx="620">
                  <c:v>1997.1459961</c:v>
                </c:pt>
                <c:pt idx="621">
                  <c:v>2154.6506347999998</c:v>
                </c:pt>
                <c:pt idx="622">
                  <c:v>2118.1870116999999</c:v>
                </c:pt>
                <c:pt idx="623">
                  <c:v>2069.3969726999999</c:v>
                </c:pt>
                <c:pt idx="624">
                  <c:v>1972.6361084</c:v>
                </c:pt>
                <c:pt idx="625">
                  <c:v>1876.3710937999999</c:v>
                </c:pt>
                <c:pt idx="626">
                  <c:v>1975.7314452999999</c:v>
                </c:pt>
                <c:pt idx="627">
                  <c:v>2094.2133789</c:v>
                </c:pt>
                <c:pt idx="628">
                  <c:v>2100.2690429999998</c:v>
                </c:pt>
                <c:pt idx="629">
                  <c:v>2168.9306640999998</c:v>
                </c:pt>
                <c:pt idx="630">
                  <c:v>2155.3652344000002</c:v>
                </c:pt>
                <c:pt idx="631">
                  <c:v>2102.3857422000001</c:v>
                </c:pt>
                <c:pt idx="632">
                  <c:v>2321.6936034999999</c:v>
                </c:pt>
                <c:pt idx="633">
                  <c:v>2258.0991211</c:v>
                </c:pt>
                <c:pt idx="634">
                  <c:v>2391.6533202999999</c:v>
                </c:pt>
                <c:pt idx="635">
                  <c:v>2374.5527344000002</c:v>
                </c:pt>
                <c:pt idx="636">
                  <c:v>2469.0510254000001</c:v>
                </c:pt>
                <c:pt idx="637">
                  <c:v>2522.4606933999999</c:v>
                </c:pt>
                <c:pt idx="638">
                  <c:v>2484.6796875</c:v>
                </c:pt>
                <c:pt idx="639">
                  <c:v>2577.8913573999998</c:v>
                </c:pt>
                <c:pt idx="640">
                  <c:v>2466.3776855000001</c:v>
                </c:pt>
                <c:pt idx="641">
                  <c:v>2472.4580077999999</c:v>
                </c:pt>
                <c:pt idx="642">
                  <c:v>2458.5207519999999</c:v>
                </c:pt>
                <c:pt idx="643">
                  <c:v>2495.4487304999998</c:v>
                </c:pt>
                <c:pt idx="644">
                  <c:v>2513.8674316000001</c:v>
                </c:pt>
                <c:pt idx="645">
                  <c:v>2297.8449707</c:v>
                </c:pt>
                <c:pt idx="646">
                  <c:v>2251.2590332</c:v>
                </c:pt>
                <c:pt idx="647">
                  <c:v>2224.1770019999999</c:v>
                </c:pt>
                <c:pt idx="648">
                  <c:v>2316.9074707</c:v>
                </c:pt>
                <c:pt idx="649">
                  <c:v>2291.6457519999999</c:v>
                </c:pt>
                <c:pt idx="650">
                  <c:v>2156.8857422000001</c:v>
                </c:pt>
                <c:pt idx="651">
                  <c:v>2224.1325683999999</c:v>
                </c:pt>
                <c:pt idx="652">
                  <c:v>2258.5585937999999</c:v>
                </c:pt>
                <c:pt idx="653">
                  <c:v>2208.0410155999998</c:v>
                </c:pt>
                <c:pt idx="654">
                  <c:v>2190.0087890999998</c:v>
                </c:pt>
                <c:pt idx="655">
                  <c:v>2362.0410155999998</c:v>
                </c:pt>
                <c:pt idx="656">
                  <c:v>2381.8022461</c:v>
                </c:pt>
                <c:pt idx="657">
                  <c:v>2263.5966797000001</c:v>
                </c:pt>
                <c:pt idx="658">
                  <c:v>2234.9619140999998</c:v>
                </c:pt>
                <c:pt idx="659">
                  <c:v>2412.3562012000002</c:v>
                </c:pt>
                <c:pt idx="660">
                  <c:v>2427.3872070000002</c:v>
                </c:pt>
                <c:pt idx="661">
                  <c:v>2296.6062012000002</c:v>
                </c:pt>
                <c:pt idx="662">
                  <c:v>2080.2714844000002</c:v>
                </c:pt>
                <c:pt idx="663">
                  <c:v>1812.2894286999999</c:v>
                </c:pt>
                <c:pt idx="664">
                  <c:v>1869.5220947</c:v>
                </c:pt>
                <c:pt idx="665">
                  <c:v>1841.4995117000001</c:v>
                </c:pt>
                <c:pt idx="666">
                  <c:v>1848.5377197</c:v>
                </c:pt>
                <c:pt idx="667">
                  <c:v>1876.6130370999999</c:v>
                </c:pt>
                <c:pt idx="668">
                  <c:v>1997.9100341999999</c:v>
                </c:pt>
                <c:pt idx="669">
                  <c:v>2119.5532226999999</c:v>
                </c:pt>
                <c:pt idx="670">
                  <c:v>2095.4855957</c:v>
                </c:pt>
                <c:pt idx="671">
                  <c:v>2220.4289551000002</c:v>
                </c:pt>
                <c:pt idx="672">
                  <c:v>2184.1184082</c:v>
                </c:pt>
                <c:pt idx="673">
                  <c:v>2268.8430176000002</c:v>
                </c:pt>
                <c:pt idx="674">
                  <c:v>2254.9909668</c:v>
                </c:pt>
                <c:pt idx="675">
                  <c:v>1921.4423827999999</c:v>
                </c:pt>
                <c:pt idx="676">
                  <c:v>1774.0625</c:v>
                </c:pt>
                <c:pt idx="677">
                  <c:v>1774.3905029</c:v>
                </c:pt>
                <c:pt idx="678">
                  <c:v>1804.2191161999999</c:v>
                </c:pt>
                <c:pt idx="679">
                  <c:v>1795.4689940999999</c:v>
                </c:pt>
                <c:pt idx="680">
                  <c:v>1723.0650635</c:v>
                </c:pt>
                <c:pt idx="681">
                  <c:v>1709.6663818</c:v>
                </c:pt>
                <c:pt idx="682">
                  <c:v>1736.5849608999999</c:v>
                </c:pt>
                <c:pt idx="683">
                  <c:v>1636.1812743999999</c:v>
                </c:pt>
                <c:pt idx="684">
                  <c:v>1642.3675536999999</c:v>
                </c:pt>
                <c:pt idx="685">
                  <c:v>1473.4345702999999</c:v>
                </c:pt>
                <c:pt idx="686">
                  <c:v>1356.0035399999999</c:v>
                </c:pt>
                <c:pt idx="687">
                  <c:v>1305.7821045000001</c:v>
                </c:pt>
                <c:pt idx="688">
                  <c:v>1449.1660156</c:v>
                </c:pt>
                <c:pt idx="689">
                  <c:v>1303.4733887</c:v>
                </c:pt>
                <c:pt idx="690">
                  <c:v>1109.3326416</c:v>
                </c:pt>
                <c:pt idx="691">
                  <c:v>938.38342284999999</c:v>
                </c:pt>
                <c:pt idx="692">
                  <c:v>812.00592041000004</c:v>
                </c:pt>
                <c:pt idx="693">
                  <c:v>1096.4326172000001</c:v>
                </c:pt>
                <c:pt idx="694">
                  <c:v>1128.9750977000001</c:v>
                </c:pt>
                <c:pt idx="695">
                  <c:v>1498.3572998</c:v>
                </c:pt>
                <c:pt idx="696">
                  <c:v>1525.9503173999999</c:v>
                </c:pt>
                <c:pt idx="697">
                  <c:v>1618.6971435999999</c:v>
                </c:pt>
                <c:pt idx="698">
                  <c:v>1636.5062256000001</c:v>
                </c:pt>
                <c:pt idx="699">
                  <c:v>1757.269043</c:v>
                </c:pt>
                <c:pt idx="700">
                  <c:v>1835.4049072</c:v>
                </c:pt>
                <c:pt idx="701">
                  <c:v>1834.0496826000001</c:v>
                </c:pt>
                <c:pt idx="702">
                  <c:v>1850.6931152</c:v>
                </c:pt>
                <c:pt idx="703">
                  <c:v>1772.1748047000001</c:v>
                </c:pt>
                <c:pt idx="704">
                  <c:v>1721.0069579999999</c:v>
                </c:pt>
                <c:pt idx="705">
                  <c:v>1700.8513184000001</c:v>
                </c:pt>
                <c:pt idx="706">
                  <c:v>1649.4853516000001</c:v>
                </c:pt>
                <c:pt idx="707">
                  <c:v>1633.0040283000001</c:v>
                </c:pt>
                <c:pt idx="708">
                  <c:v>1736.1746826000001</c:v>
                </c:pt>
                <c:pt idx="709">
                  <c:v>1824.3817139</c:v>
                </c:pt>
                <c:pt idx="710">
                  <c:v>1728.7756348</c:v>
                </c:pt>
                <c:pt idx="711">
                  <c:v>1844.7066649999999</c:v>
                </c:pt>
                <c:pt idx="712">
                  <c:v>1856.8736572</c:v>
                </c:pt>
                <c:pt idx="713">
                  <c:v>1803.5839844</c:v>
                </c:pt>
                <c:pt idx="714">
                  <c:v>1822.6801757999999</c:v>
                </c:pt>
                <c:pt idx="715">
                  <c:v>1872.1873779</c:v>
                </c:pt>
                <c:pt idx="716">
                  <c:v>1943.9722899999999</c:v>
                </c:pt>
                <c:pt idx="717">
                  <c:v>2105.6437987999998</c:v>
                </c:pt>
                <c:pt idx="718">
                  <c:v>2116.7404784999999</c:v>
                </c:pt>
                <c:pt idx="719">
                  <c:v>2076.2507323999998</c:v>
                </c:pt>
                <c:pt idx="720">
                  <c:v>2094.6291504000001</c:v>
                </c:pt>
                <c:pt idx="721">
                  <c:v>2040.6679687999999</c:v>
                </c:pt>
                <c:pt idx="722">
                  <c:v>1992.5797118999999</c:v>
                </c:pt>
                <c:pt idx="723">
                  <c:v>2006.7570800999999</c:v>
                </c:pt>
                <c:pt idx="724">
                  <c:v>2144.5017090000001</c:v>
                </c:pt>
                <c:pt idx="725">
                  <c:v>2054.8508301000002</c:v>
                </c:pt>
                <c:pt idx="726">
                  <c:v>1931.2043457</c:v>
                </c:pt>
                <c:pt idx="727">
                  <c:v>2007.7507324000001</c:v>
                </c:pt>
                <c:pt idx="728">
                  <c:v>1740.3638916</c:v>
                </c:pt>
                <c:pt idx="729">
                  <c:v>1641.5863036999999</c:v>
                </c:pt>
                <c:pt idx="730">
                  <c:v>1646.8765868999999</c:v>
                </c:pt>
                <c:pt idx="731">
                  <c:v>1552.7441406</c:v>
                </c:pt>
                <c:pt idx="732">
                  <c:v>1528.7532959</c:v>
                </c:pt>
                <c:pt idx="733">
                  <c:v>1455.4158935999999</c:v>
                </c:pt>
                <c:pt idx="734">
                  <c:v>1416.8453368999999</c:v>
                </c:pt>
                <c:pt idx="735">
                  <c:v>1353.5551757999999</c:v>
                </c:pt>
                <c:pt idx="736">
                  <c:v>1385.2857666</c:v>
                </c:pt>
                <c:pt idx="737">
                  <c:v>1392.3160399999999</c:v>
                </c:pt>
                <c:pt idx="738">
                  <c:v>1453.8305664</c:v>
                </c:pt>
                <c:pt idx="739">
                  <c:v>1330.2333983999999</c:v>
                </c:pt>
                <c:pt idx="740">
                  <c:v>1536.1746826000001</c:v>
                </c:pt>
                <c:pt idx="741">
                  <c:v>1545.7382812999999</c:v>
                </c:pt>
                <c:pt idx="742">
                  <c:v>1560.4765625</c:v>
                </c:pt>
                <c:pt idx="743">
                  <c:v>1456.9852295000001</c:v>
                </c:pt>
                <c:pt idx="744">
                  <c:v>1441.7557373</c:v>
                </c:pt>
                <c:pt idx="745">
                  <c:v>1386.1569824000001</c:v>
                </c:pt>
                <c:pt idx="746">
                  <c:v>1330.21875</c:v>
                </c:pt>
                <c:pt idx="747">
                  <c:v>1239.9389647999999</c:v>
                </c:pt>
                <c:pt idx="748">
                  <c:v>871.05047606999995</c:v>
                </c:pt>
                <c:pt idx="749">
                  <c:v>850.96612548999997</c:v>
                </c:pt>
                <c:pt idx="750">
                  <c:v>969.37103271000001</c:v>
                </c:pt>
                <c:pt idx="751">
                  <c:v>893.96557616999996</c:v>
                </c:pt>
                <c:pt idx="752">
                  <c:v>840.71417236000002</c:v>
                </c:pt>
                <c:pt idx="753">
                  <c:v>747.09814453000001</c:v>
                </c:pt>
                <c:pt idx="754">
                  <c:v>926.40051270000004</c:v>
                </c:pt>
                <c:pt idx="755">
                  <c:v>944.67810058999999</c:v>
                </c:pt>
                <c:pt idx="756">
                  <c:v>1058.1795654</c:v>
                </c:pt>
                <c:pt idx="757">
                  <c:v>1328.1342772999999</c:v>
                </c:pt>
                <c:pt idx="758">
                  <c:v>1506.3349608999999</c:v>
                </c:pt>
                <c:pt idx="759">
                  <c:v>1654.3933105000001</c:v>
                </c:pt>
                <c:pt idx="760">
                  <c:v>1639.6831055</c:v>
                </c:pt>
                <c:pt idx="761">
                  <c:v>1642.4954834</c:v>
                </c:pt>
                <c:pt idx="762">
                  <c:v>1635.5996094</c:v>
                </c:pt>
                <c:pt idx="763">
                  <c:v>1671.8192139</c:v>
                </c:pt>
                <c:pt idx="764">
                  <c:v>1825.6779785000001</c:v>
                </c:pt>
                <c:pt idx="765">
                  <c:v>1909.0910644999999</c:v>
                </c:pt>
                <c:pt idx="766">
                  <c:v>1829.8465576000001</c:v>
                </c:pt>
                <c:pt idx="767">
                  <c:v>1829.4824219</c:v>
                </c:pt>
                <c:pt idx="768">
                  <c:v>1768.9810791</c:v>
                </c:pt>
                <c:pt idx="769">
                  <c:v>1969.2375488</c:v>
                </c:pt>
                <c:pt idx="770">
                  <c:v>2198.2053222999998</c:v>
                </c:pt>
                <c:pt idx="771">
                  <c:v>2117.8515625</c:v>
                </c:pt>
                <c:pt idx="772">
                  <c:v>2272.4492187999999</c:v>
                </c:pt>
                <c:pt idx="773">
                  <c:v>2288.6320801000002</c:v>
                </c:pt>
                <c:pt idx="774">
                  <c:v>2235.6872558999999</c:v>
                </c:pt>
                <c:pt idx="775">
                  <c:v>2274.5832519999999</c:v>
                </c:pt>
                <c:pt idx="776">
                  <c:v>2291.2741698999998</c:v>
                </c:pt>
                <c:pt idx="777">
                  <c:v>2300.0119629000001</c:v>
                </c:pt>
                <c:pt idx="778">
                  <c:v>2325.3696289</c:v>
                </c:pt>
                <c:pt idx="779">
                  <c:v>2234.2004394999999</c:v>
                </c:pt>
                <c:pt idx="780">
                  <c:v>2139.8872070000002</c:v>
                </c:pt>
                <c:pt idx="781">
                  <c:v>2129.9174804999998</c:v>
                </c:pt>
                <c:pt idx="782">
                  <c:v>2213.3586426000002</c:v>
                </c:pt>
                <c:pt idx="783">
                  <c:v>2304.6599120999999</c:v>
                </c:pt>
                <c:pt idx="784">
                  <c:v>2274.3151855000001</c:v>
                </c:pt>
                <c:pt idx="785">
                  <c:v>2347.1889648000001</c:v>
                </c:pt>
                <c:pt idx="786">
                  <c:v>2600.3974609000002</c:v>
                </c:pt>
                <c:pt idx="787">
                  <c:v>2670.4350586</c:v>
                </c:pt>
                <c:pt idx="788">
                  <c:v>2682.0732422000001</c:v>
                </c:pt>
                <c:pt idx="789">
                  <c:v>2623.5070801000002</c:v>
                </c:pt>
                <c:pt idx="790">
                  <c:v>2561.9011230000001</c:v>
                </c:pt>
                <c:pt idx="791">
                  <c:v>2636.9035644999999</c:v>
                </c:pt>
                <c:pt idx="792">
                  <c:v>2710.1623534999999</c:v>
                </c:pt>
                <c:pt idx="793">
                  <c:v>2776.5549316000001</c:v>
                </c:pt>
                <c:pt idx="794">
                  <c:v>2700.0166015999998</c:v>
                </c:pt>
                <c:pt idx="795">
                  <c:v>2660.6086426000002</c:v>
                </c:pt>
                <c:pt idx="796">
                  <c:v>2858.6228027000002</c:v>
                </c:pt>
                <c:pt idx="797">
                  <c:v>2620.0354004000001</c:v>
                </c:pt>
                <c:pt idx="798">
                  <c:v>2897.5336914</c:v>
                </c:pt>
                <c:pt idx="799">
                  <c:v>3075.9116211</c:v>
                </c:pt>
                <c:pt idx="800">
                  <c:v>3147.4025879000001</c:v>
                </c:pt>
                <c:pt idx="801">
                  <c:v>3098.7497558999999</c:v>
                </c:pt>
                <c:pt idx="802">
                  <c:v>2989.8811034999999</c:v>
                </c:pt>
                <c:pt idx="803">
                  <c:v>2769.3239745999999</c:v>
                </c:pt>
                <c:pt idx="804">
                  <c:v>2743.8195801000002</c:v>
                </c:pt>
                <c:pt idx="805">
                  <c:v>2775.0090332</c:v>
                </c:pt>
                <c:pt idx="806">
                  <c:v>2720.6313476999999</c:v>
                </c:pt>
                <c:pt idx="807">
                  <c:v>2875.8823241999999</c:v>
                </c:pt>
                <c:pt idx="808">
                  <c:v>3011.1882323999998</c:v>
                </c:pt>
                <c:pt idx="809">
                  <c:v>2835.4023437999999</c:v>
                </c:pt>
                <c:pt idx="810">
                  <c:v>2787.1010741999999</c:v>
                </c:pt>
                <c:pt idx="811">
                  <c:v>2714.3583984000002</c:v>
                </c:pt>
                <c:pt idx="812">
                  <c:v>2649.7539062999999</c:v>
                </c:pt>
                <c:pt idx="813">
                  <c:v>2630.6916504000001</c:v>
                </c:pt>
                <c:pt idx="814">
                  <c:v>2310.25</c:v>
                </c:pt>
                <c:pt idx="815">
                  <c:v>2367.6928711</c:v>
                </c:pt>
                <c:pt idx="816">
                  <c:v>2623.7460937999999</c:v>
                </c:pt>
                <c:pt idx="817">
                  <c:v>2534.6813965000001</c:v>
                </c:pt>
                <c:pt idx="818">
                  <c:v>2458.2548827999999</c:v>
                </c:pt>
                <c:pt idx="819">
                  <c:v>2543.7287597999998</c:v>
                </c:pt>
                <c:pt idx="820">
                  <c:v>2501.6220702999999</c:v>
                </c:pt>
                <c:pt idx="821">
                  <c:v>2438.5717773000001</c:v>
                </c:pt>
                <c:pt idx="822">
                  <c:v>2185.9902344000002</c:v>
                </c:pt>
                <c:pt idx="823">
                  <c:v>2173.0112304999998</c:v>
                </c:pt>
                <c:pt idx="824">
                  <c:v>2069.9650879000001</c:v>
                </c:pt>
                <c:pt idx="825">
                  <c:v>2331.7805176000002</c:v>
                </c:pt>
                <c:pt idx="826">
                  <c:v>2549.6359862999998</c:v>
                </c:pt>
                <c:pt idx="827">
                  <c:v>2614.1179198999998</c:v>
                </c:pt>
                <c:pt idx="828">
                  <c:v>2672.5888672000001</c:v>
                </c:pt>
                <c:pt idx="829">
                  <c:v>2838.8269043</c:v>
                </c:pt>
                <c:pt idx="830">
                  <c:v>3044.5283202999999</c:v>
                </c:pt>
                <c:pt idx="831">
                  <c:v>3227.0112304999998</c:v>
                </c:pt>
                <c:pt idx="832">
                  <c:v>3098.8764648000001</c:v>
                </c:pt>
                <c:pt idx="833">
                  <c:v>3015.5651855000001</c:v>
                </c:pt>
                <c:pt idx="834">
                  <c:v>3139.1584472999998</c:v>
                </c:pt>
                <c:pt idx="835">
                  <c:v>3156.1696777000002</c:v>
                </c:pt>
                <c:pt idx="836">
                  <c:v>3077.0151366999999</c:v>
                </c:pt>
                <c:pt idx="837">
                  <c:v>2995.0229491999999</c:v>
                </c:pt>
                <c:pt idx="838">
                  <c:v>2993.2609862999998</c:v>
                </c:pt>
                <c:pt idx="839">
                  <c:v>3113.5600586</c:v>
                </c:pt>
                <c:pt idx="840">
                  <c:v>3042.7207030999998</c:v>
                </c:pt>
                <c:pt idx="841">
                  <c:v>3077.8613280999998</c:v>
                </c:pt>
                <c:pt idx="842">
                  <c:v>3192.4238280999998</c:v>
                </c:pt>
                <c:pt idx="843">
                  <c:v>3262.9960937999999</c:v>
                </c:pt>
                <c:pt idx="844">
                  <c:v>3179.1823730000001</c:v>
                </c:pt>
                <c:pt idx="845">
                  <c:v>3052.7390137000002</c:v>
                </c:pt>
                <c:pt idx="846">
                  <c:v>3025.5588379000001</c:v>
                </c:pt>
                <c:pt idx="847">
                  <c:v>2944.2297362999998</c:v>
                </c:pt>
                <c:pt idx="848">
                  <c:v>2931.5334472999998</c:v>
                </c:pt>
                <c:pt idx="849">
                  <c:v>2828.5822754000001</c:v>
                </c:pt>
                <c:pt idx="850">
                  <c:v>2808.6899414</c:v>
                </c:pt>
                <c:pt idx="851">
                  <c:v>2745.5959472999998</c:v>
                </c:pt>
                <c:pt idx="852">
                  <c:v>2712.4099120999999</c:v>
                </c:pt>
                <c:pt idx="853">
                  <c:v>2625.3574219000002</c:v>
                </c:pt>
                <c:pt idx="854">
                  <c:v>2550.2104491999999</c:v>
                </c:pt>
                <c:pt idx="855">
                  <c:v>2503.3386230000001</c:v>
                </c:pt>
                <c:pt idx="856">
                  <c:v>2260.5642090000001</c:v>
                </c:pt>
                <c:pt idx="857">
                  <c:v>2172.8374023000001</c:v>
                </c:pt>
                <c:pt idx="858">
                  <c:v>2232.7980957</c:v>
                </c:pt>
                <c:pt idx="859">
                  <c:v>2213.84375</c:v>
                </c:pt>
                <c:pt idx="860">
                  <c:v>2229.1999512000002</c:v>
                </c:pt>
                <c:pt idx="861">
                  <c:v>2275.8459472999998</c:v>
                </c:pt>
                <c:pt idx="862">
                  <c:v>2280.3024902000002</c:v>
                </c:pt>
                <c:pt idx="863">
                  <c:v>2285.1650390999998</c:v>
                </c:pt>
                <c:pt idx="864">
                  <c:v>2342.5070801000002</c:v>
                </c:pt>
                <c:pt idx="865">
                  <c:v>2378.8969726999999</c:v>
                </c:pt>
                <c:pt idx="866">
                  <c:v>2390.3183594000002</c:v>
                </c:pt>
                <c:pt idx="867">
                  <c:v>2391.7370605000001</c:v>
                </c:pt>
                <c:pt idx="868">
                  <c:v>2342.1557616999999</c:v>
                </c:pt>
                <c:pt idx="869">
                  <c:v>2313.5476073999998</c:v>
                </c:pt>
                <c:pt idx="870">
                  <c:v>2393.7434082</c:v>
                </c:pt>
                <c:pt idx="871">
                  <c:v>2458.9365234000002</c:v>
                </c:pt>
                <c:pt idx="872">
                  <c:v>2512.4436034999999</c:v>
                </c:pt>
                <c:pt idx="873">
                  <c:v>2392.9311523000001</c:v>
                </c:pt>
                <c:pt idx="874">
                  <c:v>2391.7128905999998</c:v>
                </c:pt>
                <c:pt idx="875">
                  <c:v>2188.7612304999998</c:v>
                </c:pt>
                <c:pt idx="876">
                  <c:v>2044.927124</c:v>
                </c:pt>
                <c:pt idx="877">
                  <c:v>2149.1679687999999</c:v>
                </c:pt>
                <c:pt idx="878">
                  <c:v>2218.3686523000001</c:v>
                </c:pt>
                <c:pt idx="879">
                  <c:v>2341.3107909999999</c:v>
                </c:pt>
                <c:pt idx="880">
                  <c:v>2101.8229980000001</c:v>
                </c:pt>
                <c:pt idx="881">
                  <c:v>2057.8498534999999</c:v>
                </c:pt>
                <c:pt idx="882">
                  <c:v>2030.9229736</c:v>
                </c:pt>
                <c:pt idx="883">
                  <c:v>2098.6997070000002</c:v>
                </c:pt>
                <c:pt idx="884">
                  <c:v>2103.3562012000002</c:v>
                </c:pt>
                <c:pt idx="885">
                  <c:v>2017.6750488</c:v>
                </c:pt>
                <c:pt idx="886">
                  <c:v>2073.2832030999998</c:v>
                </c:pt>
                <c:pt idx="887">
                  <c:v>2045.8653564000001</c:v>
                </c:pt>
                <c:pt idx="888">
                  <c:v>1988.6953125</c:v>
                </c:pt>
                <c:pt idx="889">
                  <c:v>1883.7838135</c:v>
                </c:pt>
                <c:pt idx="890">
                  <c:v>1985.7169189000001</c:v>
                </c:pt>
                <c:pt idx="891">
                  <c:v>2073.3137207</c:v>
                </c:pt>
                <c:pt idx="892">
                  <c:v>1942.8763428</c:v>
                </c:pt>
                <c:pt idx="893">
                  <c:v>1901.8417969</c:v>
                </c:pt>
                <c:pt idx="894">
                  <c:v>1884.5363769999999</c:v>
                </c:pt>
                <c:pt idx="895">
                  <c:v>1964.3826904</c:v>
                </c:pt>
                <c:pt idx="896">
                  <c:v>1848.8050536999999</c:v>
                </c:pt>
                <c:pt idx="897">
                  <c:v>1700.5999756000001</c:v>
                </c:pt>
                <c:pt idx="898">
                  <c:v>1523.1040039</c:v>
                </c:pt>
                <c:pt idx="899">
                  <c:v>1260.4477539</c:v>
                </c:pt>
                <c:pt idx="900">
                  <c:v>1487.7244873</c:v>
                </c:pt>
                <c:pt idx="901">
                  <c:v>1505.1290283000001</c:v>
                </c:pt>
                <c:pt idx="902">
                  <c:v>1673.6695557</c:v>
                </c:pt>
                <c:pt idx="903">
                  <c:v>1652.1569824000001</c:v>
                </c:pt>
                <c:pt idx="904">
                  <c:v>1570.5051269999999</c:v>
                </c:pt>
                <c:pt idx="905">
                  <c:v>1417.7957764</c:v>
                </c:pt>
                <c:pt idx="906">
                  <c:v>1639.0919189000001</c:v>
                </c:pt>
                <c:pt idx="907">
                  <c:v>1902.6566161999999</c:v>
                </c:pt>
                <c:pt idx="908">
                  <c:v>2116.7521972999998</c:v>
                </c:pt>
                <c:pt idx="909">
                  <c:v>2144.8762207</c:v>
                </c:pt>
                <c:pt idx="910">
                  <c:v>2188.6857909999999</c:v>
                </c:pt>
                <c:pt idx="911">
                  <c:v>2168.9082030999998</c:v>
                </c:pt>
                <c:pt idx="912">
                  <c:v>2231.09375</c:v>
                </c:pt>
                <c:pt idx="913">
                  <c:v>1985.1928711</c:v>
                </c:pt>
                <c:pt idx="914">
                  <c:v>2004.3798827999999</c:v>
                </c:pt>
                <c:pt idx="915">
                  <c:v>2024.5799560999999</c:v>
                </c:pt>
                <c:pt idx="916">
                  <c:v>2289.3615722999998</c:v>
                </c:pt>
                <c:pt idx="917">
                  <c:v>2310.4133301000002</c:v>
                </c:pt>
                <c:pt idx="918">
                  <c:v>2383.0795898000001</c:v>
                </c:pt>
                <c:pt idx="919">
                  <c:v>2396.6232909999999</c:v>
                </c:pt>
                <c:pt idx="920">
                  <c:v>2397.5390625</c:v>
                </c:pt>
                <c:pt idx="921">
                  <c:v>2446.3854980000001</c:v>
                </c:pt>
                <c:pt idx="922">
                  <c:v>2508.7971191000001</c:v>
                </c:pt>
                <c:pt idx="923">
                  <c:v>2470.7153320000002</c:v>
                </c:pt>
                <c:pt idx="924">
                  <c:v>2392.1623534999999</c:v>
                </c:pt>
                <c:pt idx="925">
                  <c:v>2371.515625</c:v>
                </c:pt>
                <c:pt idx="926">
                  <c:v>2294.4714355000001</c:v>
                </c:pt>
                <c:pt idx="927">
                  <c:v>2143.4077148000001</c:v>
                </c:pt>
                <c:pt idx="928">
                  <c:v>2169.5012207</c:v>
                </c:pt>
                <c:pt idx="929">
                  <c:v>2283.7712402000002</c:v>
                </c:pt>
                <c:pt idx="930">
                  <c:v>2238.2536620999999</c:v>
                </c:pt>
                <c:pt idx="931">
                  <c:v>2159.7805176000002</c:v>
                </c:pt>
                <c:pt idx="932">
                  <c:v>2114.4936523000001</c:v>
                </c:pt>
                <c:pt idx="933">
                  <c:v>2220.6123047000001</c:v>
                </c:pt>
                <c:pt idx="934">
                  <c:v>2105.0187987999998</c:v>
                </c:pt>
                <c:pt idx="935">
                  <c:v>2130.8696289</c:v>
                </c:pt>
                <c:pt idx="936">
                  <c:v>2119.3061523000001</c:v>
                </c:pt>
                <c:pt idx="937">
                  <c:v>2218.7233887000002</c:v>
                </c:pt>
                <c:pt idx="938">
                  <c:v>2305.7424316000001</c:v>
                </c:pt>
                <c:pt idx="939">
                  <c:v>2185.9265137000002</c:v>
                </c:pt>
                <c:pt idx="940">
                  <c:v>2297.9624023000001</c:v>
                </c:pt>
                <c:pt idx="941">
                  <c:v>2354.8227539</c:v>
                </c:pt>
                <c:pt idx="942">
                  <c:v>2425.3894043</c:v>
                </c:pt>
                <c:pt idx="943">
                  <c:v>2241.1984862999998</c:v>
                </c:pt>
                <c:pt idx="944">
                  <c:v>2356.5227051000002</c:v>
                </c:pt>
                <c:pt idx="945">
                  <c:v>2388.7167969000002</c:v>
                </c:pt>
                <c:pt idx="946">
                  <c:v>2472.4812012000002</c:v>
                </c:pt>
                <c:pt idx="947">
                  <c:v>2205.7067870999999</c:v>
                </c:pt>
                <c:pt idx="948">
                  <c:v>2200.2978515999998</c:v>
                </c:pt>
                <c:pt idx="949">
                  <c:v>2096.5151366999999</c:v>
                </c:pt>
                <c:pt idx="950">
                  <c:v>2204.4624023000001</c:v>
                </c:pt>
                <c:pt idx="951">
                  <c:v>2347.1379394999999</c:v>
                </c:pt>
                <c:pt idx="952">
                  <c:v>2650.4125976999999</c:v>
                </c:pt>
                <c:pt idx="953">
                  <c:v>2432.1613769999999</c:v>
                </c:pt>
                <c:pt idx="954">
                  <c:v>2422.9860840000001</c:v>
                </c:pt>
                <c:pt idx="955">
                  <c:v>2350.1267090000001</c:v>
                </c:pt>
                <c:pt idx="956">
                  <c:v>2408.2009277000002</c:v>
                </c:pt>
                <c:pt idx="957">
                  <c:v>2429.4938965000001</c:v>
                </c:pt>
                <c:pt idx="958">
                  <c:v>2432.4816894999999</c:v>
                </c:pt>
                <c:pt idx="959">
                  <c:v>2413.6169433999999</c:v>
                </c:pt>
                <c:pt idx="960">
                  <c:v>2539.5510254000001</c:v>
                </c:pt>
                <c:pt idx="961">
                  <c:v>2531.2043457</c:v>
                </c:pt>
                <c:pt idx="962">
                  <c:v>2340.6096191000001</c:v>
                </c:pt>
                <c:pt idx="963">
                  <c:v>2439.7177734000002</c:v>
                </c:pt>
                <c:pt idx="964">
                  <c:v>2556.1538086</c:v>
                </c:pt>
                <c:pt idx="965">
                  <c:v>2764.5490722999998</c:v>
                </c:pt>
                <c:pt idx="966">
                  <c:v>2876.9904784999999</c:v>
                </c:pt>
                <c:pt idx="967">
                  <c:v>2919.8264159999999</c:v>
                </c:pt>
                <c:pt idx="968">
                  <c:v>2915.7524414</c:v>
                </c:pt>
                <c:pt idx="969">
                  <c:v>2760.3115234000002</c:v>
                </c:pt>
                <c:pt idx="970">
                  <c:v>2850.1264648000001</c:v>
                </c:pt>
                <c:pt idx="971">
                  <c:v>2962.0856933999999</c:v>
                </c:pt>
                <c:pt idx="972">
                  <c:v>2959.0407715000001</c:v>
                </c:pt>
                <c:pt idx="973">
                  <c:v>2694.7917480000001</c:v>
                </c:pt>
                <c:pt idx="974">
                  <c:v>2680.0041504000001</c:v>
                </c:pt>
                <c:pt idx="975">
                  <c:v>2874.6418457</c:v>
                </c:pt>
                <c:pt idx="976">
                  <c:v>2735.9895019999999</c:v>
                </c:pt>
                <c:pt idx="977">
                  <c:v>2560.9372558999999</c:v>
                </c:pt>
                <c:pt idx="978">
                  <c:v>2459.0070801000002</c:v>
                </c:pt>
                <c:pt idx="979">
                  <c:v>2436.1987304999998</c:v>
                </c:pt>
                <c:pt idx="980">
                  <c:v>2534.9606933999999</c:v>
                </c:pt>
                <c:pt idx="981">
                  <c:v>2678.1091308999999</c:v>
                </c:pt>
                <c:pt idx="982">
                  <c:v>2715.4465332</c:v>
                </c:pt>
                <c:pt idx="983">
                  <c:v>2675.3283691000001</c:v>
                </c:pt>
                <c:pt idx="984">
                  <c:v>2831.2360840000001</c:v>
                </c:pt>
                <c:pt idx="985">
                  <c:v>2890.8342284999999</c:v>
                </c:pt>
                <c:pt idx="986">
                  <c:v>3190.3544922000001</c:v>
                </c:pt>
                <c:pt idx="987">
                  <c:v>3021.6911620999999</c:v>
                </c:pt>
                <c:pt idx="988">
                  <c:v>3128.8366698999998</c:v>
                </c:pt>
                <c:pt idx="989">
                  <c:v>3017.2145995999999</c:v>
                </c:pt>
                <c:pt idx="990">
                  <c:v>3001.7626952999999</c:v>
                </c:pt>
                <c:pt idx="991">
                  <c:v>2957.7138672000001</c:v>
                </c:pt>
                <c:pt idx="992">
                  <c:v>2917.5075683999999</c:v>
                </c:pt>
                <c:pt idx="993">
                  <c:v>2900.0529784999999</c:v>
                </c:pt>
                <c:pt idx="994">
                  <c:v>2938.6799316000001</c:v>
                </c:pt>
                <c:pt idx="995">
                  <c:v>3020.4692383000001</c:v>
                </c:pt>
                <c:pt idx="996">
                  <c:v>3182.8208008000001</c:v>
                </c:pt>
                <c:pt idx="997">
                  <c:v>3230.6425780999998</c:v>
                </c:pt>
                <c:pt idx="998">
                  <c:v>3163.1267090000001</c:v>
                </c:pt>
                <c:pt idx="999">
                  <c:v>3096.0888672000001</c:v>
                </c:pt>
                <c:pt idx="1000">
                  <c:v>3002.3430176000002</c:v>
                </c:pt>
                <c:pt idx="1001">
                  <c:v>2930.5742187999999</c:v>
                </c:pt>
                <c:pt idx="1002">
                  <c:v>3040.5168457</c:v>
                </c:pt>
                <c:pt idx="1003">
                  <c:v>3074.5876465000001</c:v>
                </c:pt>
                <c:pt idx="1004">
                  <c:v>2907.9055176000002</c:v>
                </c:pt>
                <c:pt idx="1005">
                  <c:v>2886.6826172000001</c:v>
                </c:pt>
                <c:pt idx="1006">
                  <c:v>2896.0793457</c:v>
                </c:pt>
                <c:pt idx="1007">
                  <c:v>2933.6501465000001</c:v>
                </c:pt>
                <c:pt idx="1008">
                  <c:v>2918.5422362999998</c:v>
                </c:pt>
                <c:pt idx="1009">
                  <c:v>2821.6586914</c:v>
                </c:pt>
                <c:pt idx="1010">
                  <c:v>2851.6369629000001</c:v>
                </c:pt>
                <c:pt idx="1011">
                  <c:v>2962.3776855000001</c:v>
                </c:pt>
                <c:pt idx="1012">
                  <c:v>2946.2275390999998</c:v>
                </c:pt>
                <c:pt idx="1013">
                  <c:v>2978.7587890999998</c:v>
                </c:pt>
                <c:pt idx="1014">
                  <c:v>2825.1113280999998</c:v>
                </c:pt>
                <c:pt idx="1015">
                  <c:v>2892.8017577999999</c:v>
                </c:pt>
                <c:pt idx="1016">
                  <c:v>2905.2070312999999</c:v>
                </c:pt>
                <c:pt idx="1017">
                  <c:v>2931.8339844000002</c:v>
                </c:pt>
                <c:pt idx="1018">
                  <c:v>2984.0065918</c:v>
                </c:pt>
                <c:pt idx="1019">
                  <c:v>2850.6870116999999</c:v>
                </c:pt>
                <c:pt idx="1020">
                  <c:v>2895.1081543</c:v>
                </c:pt>
                <c:pt idx="1021">
                  <c:v>2763.3544922000001</c:v>
                </c:pt>
                <c:pt idx="1022">
                  <c:v>2725.3225097999998</c:v>
                </c:pt>
                <c:pt idx="1023">
                  <c:v>2790.6425780999998</c:v>
                </c:pt>
                <c:pt idx="1024">
                  <c:v>2787.6464844000002</c:v>
                </c:pt>
                <c:pt idx="1025">
                  <c:v>2740.0368652000002</c:v>
                </c:pt>
                <c:pt idx="1026">
                  <c:v>2686.5095215000001</c:v>
                </c:pt>
                <c:pt idx="1027">
                  <c:v>2712.4919433999999</c:v>
                </c:pt>
                <c:pt idx="1028">
                  <c:v>2789.9895019999999</c:v>
                </c:pt>
                <c:pt idx="1029">
                  <c:v>2804.9826659999999</c:v>
                </c:pt>
                <c:pt idx="1030">
                  <c:v>2795.1267090000001</c:v>
                </c:pt>
                <c:pt idx="1031">
                  <c:v>2820.1374512000002</c:v>
                </c:pt>
                <c:pt idx="1032">
                  <c:v>2805.3200683999999</c:v>
                </c:pt>
                <c:pt idx="1033">
                  <c:v>2721.5048827999999</c:v>
                </c:pt>
                <c:pt idx="1034">
                  <c:v>2722.5451659999999</c:v>
                </c:pt>
                <c:pt idx="1035">
                  <c:v>2821.4418945000002</c:v>
                </c:pt>
                <c:pt idx="1036">
                  <c:v>2905.2060547000001</c:v>
                </c:pt>
                <c:pt idx="1037">
                  <c:v>2776.9257812999999</c:v>
                </c:pt>
                <c:pt idx="1038">
                  <c:v>2812.4399414</c:v>
                </c:pt>
                <c:pt idx="1039">
                  <c:v>2753.1979980000001</c:v>
                </c:pt>
                <c:pt idx="1040">
                  <c:v>2815.5417480000001</c:v>
                </c:pt>
                <c:pt idx="1041">
                  <c:v>2546.5773926000002</c:v>
                </c:pt>
                <c:pt idx="1042">
                  <c:v>2441.3684082</c:v>
                </c:pt>
                <c:pt idx="1043">
                  <c:v>2399.3071289</c:v>
                </c:pt>
                <c:pt idx="1044">
                  <c:v>2444.5710448999998</c:v>
                </c:pt>
                <c:pt idx="1045">
                  <c:v>2476.3215332</c:v>
                </c:pt>
                <c:pt idx="1046">
                  <c:v>2316.1618652000002</c:v>
                </c:pt>
                <c:pt idx="1047">
                  <c:v>2279.9311523000001</c:v>
                </c:pt>
                <c:pt idx="1048">
                  <c:v>2251.8754883000001</c:v>
                </c:pt>
                <c:pt idx="1049">
                  <c:v>2348.6069336</c:v>
                </c:pt>
                <c:pt idx="1050">
                  <c:v>2502.6330566000001</c:v>
                </c:pt>
                <c:pt idx="1051">
                  <c:v>2385.3232422000001</c:v>
                </c:pt>
                <c:pt idx="1052">
                  <c:v>2276.0839844000002</c:v>
                </c:pt>
                <c:pt idx="1053">
                  <c:v>2082.3710937999999</c:v>
                </c:pt>
                <c:pt idx="1054">
                  <c:v>2025.369751</c:v>
                </c:pt>
                <c:pt idx="1055">
                  <c:v>2037.1855469</c:v>
                </c:pt>
                <c:pt idx="1056">
                  <c:v>2230.9936523000001</c:v>
                </c:pt>
                <c:pt idx="1057">
                  <c:v>2126.421875</c:v>
                </c:pt>
                <c:pt idx="1058">
                  <c:v>2138.6601562999999</c:v>
                </c:pt>
                <c:pt idx="1059">
                  <c:v>2018.1723632999999</c:v>
                </c:pt>
                <c:pt idx="1060">
                  <c:v>2009.4525146000001</c:v>
                </c:pt>
                <c:pt idx="1061">
                  <c:v>2121.4880370999999</c:v>
                </c:pt>
                <c:pt idx="1062">
                  <c:v>2138.3286133000001</c:v>
                </c:pt>
                <c:pt idx="1063">
                  <c:v>1941.9971923999999</c:v>
                </c:pt>
                <c:pt idx="1064">
                  <c:v>1945.2839355000001</c:v>
                </c:pt>
                <c:pt idx="1065">
                  <c:v>1669.1335449000001</c:v>
                </c:pt>
                <c:pt idx="1066">
                  <c:v>1657.2833252</c:v>
                </c:pt>
                <c:pt idx="1067">
                  <c:v>1614.2072754000001</c:v>
                </c:pt>
                <c:pt idx="1068">
                  <c:v>1566.0672606999999</c:v>
                </c:pt>
                <c:pt idx="1069">
                  <c:v>1549.4860839999999</c:v>
                </c:pt>
                <c:pt idx="1070">
                  <c:v>1451.3638916</c:v>
                </c:pt>
                <c:pt idx="1071">
                  <c:v>1452.6734618999999</c:v>
                </c:pt>
                <c:pt idx="1072">
                  <c:v>1452.6903076000001</c:v>
                </c:pt>
                <c:pt idx="1073">
                  <c:v>1431.8781738</c:v>
                </c:pt>
                <c:pt idx="1074">
                  <c:v>1529.3400879000001</c:v>
                </c:pt>
                <c:pt idx="1075">
                  <c:v>1516.7276611</c:v>
                </c:pt>
                <c:pt idx="1076">
                  <c:v>1443.9704589999999</c:v>
                </c:pt>
                <c:pt idx="1077">
                  <c:v>1464.4941406</c:v>
                </c:pt>
                <c:pt idx="1078">
                  <c:v>1710.4615478999999</c:v>
                </c:pt>
                <c:pt idx="1079">
                  <c:v>1538.1418457</c:v>
                </c:pt>
                <c:pt idx="1080">
                  <c:v>1602.5839844</c:v>
                </c:pt>
                <c:pt idx="1081">
                  <c:v>1619.2785644999999</c:v>
                </c:pt>
                <c:pt idx="1082">
                  <c:v>1692.1473389</c:v>
                </c:pt>
                <c:pt idx="1083">
                  <c:v>1547.1480713000001</c:v>
                </c:pt>
                <c:pt idx="1084">
                  <c:v>1517.6726074000001</c:v>
                </c:pt>
                <c:pt idx="1085">
                  <c:v>1399.3775635</c:v>
                </c:pt>
                <c:pt idx="1086">
                  <c:v>1408.6894531</c:v>
                </c:pt>
                <c:pt idx="1087">
                  <c:v>1436.4213867000001</c:v>
                </c:pt>
                <c:pt idx="1088">
                  <c:v>1424.375</c:v>
                </c:pt>
                <c:pt idx="1089">
                  <c:v>1295.0433350000001</c:v>
                </c:pt>
                <c:pt idx="1090">
                  <c:v>1252.161499</c:v>
                </c:pt>
                <c:pt idx="1091">
                  <c:v>1295.8896483999999</c:v>
                </c:pt>
                <c:pt idx="1092">
                  <c:v>1295.7941894999999</c:v>
                </c:pt>
                <c:pt idx="1093">
                  <c:v>1283.2562256000001</c:v>
                </c:pt>
                <c:pt idx="1094">
                  <c:v>1187.6944579999999</c:v>
                </c:pt>
                <c:pt idx="1095">
                  <c:v>1214.809082</c:v>
                </c:pt>
                <c:pt idx="1096">
                  <c:v>1272.6459961</c:v>
                </c:pt>
                <c:pt idx="1097">
                  <c:v>1260.9291992000001</c:v>
                </c:pt>
                <c:pt idx="1098">
                  <c:v>1318.8474120999999</c:v>
                </c:pt>
                <c:pt idx="1099">
                  <c:v>1669.1046143000001</c:v>
                </c:pt>
                <c:pt idx="1100">
                  <c:v>1603.8585204999999</c:v>
                </c:pt>
                <c:pt idx="1101">
                  <c:v>1648.0102539</c:v>
                </c:pt>
                <c:pt idx="1102">
                  <c:v>1872.3806152</c:v>
                </c:pt>
                <c:pt idx="1103">
                  <c:v>1852.128418</c:v>
                </c:pt>
                <c:pt idx="1104">
                  <c:v>1729.9145507999999</c:v>
                </c:pt>
                <c:pt idx="1105">
                  <c:v>1757.3544922000001</c:v>
                </c:pt>
                <c:pt idx="1106">
                  <c:v>1735.1496582</c:v>
                </c:pt>
                <c:pt idx="1107">
                  <c:v>1823.5539550999999</c:v>
                </c:pt>
                <c:pt idx="1108">
                  <c:v>1770.9846190999999</c:v>
                </c:pt>
                <c:pt idx="1109">
                  <c:v>1926.0834961</c:v>
                </c:pt>
                <c:pt idx="1110">
                  <c:v>1895.0458983999999</c:v>
                </c:pt>
                <c:pt idx="1111">
                  <c:v>1870.5192870999999</c:v>
                </c:pt>
                <c:pt idx="1112">
                  <c:v>2348.9511719000002</c:v>
                </c:pt>
                <c:pt idx="1113">
                  <c:v>2336.9135741999999</c:v>
                </c:pt>
                <c:pt idx="1114">
                  <c:v>2057.4291991999999</c:v>
                </c:pt>
                <c:pt idx="1115">
                  <c:v>2081.4833984000002</c:v>
                </c:pt>
                <c:pt idx="1116">
                  <c:v>2198.7443847999998</c:v>
                </c:pt>
                <c:pt idx="1117">
                  <c:v>2297.1411133000001</c:v>
                </c:pt>
                <c:pt idx="1118">
                  <c:v>2260.0944823999998</c:v>
                </c:pt>
                <c:pt idx="1119">
                  <c:v>2169.4858398000001</c:v>
                </c:pt>
                <c:pt idx="1120">
                  <c:v>2313.1574707</c:v>
                </c:pt>
                <c:pt idx="1121">
                  <c:v>2348.4328612999998</c:v>
                </c:pt>
                <c:pt idx="1122">
                  <c:v>2154.4777832</c:v>
                </c:pt>
                <c:pt idx="1123">
                  <c:v>2167.5671387000002</c:v>
                </c:pt>
                <c:pt idx="1124">
                  <c:v>2216.9914551000002</c:v>
                </c:pt>
                <c:pt idx="1125">
                  <c:v>2427.6108398000001</c:v>
                </c:pt>
                <c:pt idx="1126">
                  <c:v>2459.8371582</c:v>
                </c:pt>
                <c:pt idx="1127">
                  <c:v>2424.71875</c:v>
                </c:pt>
                <c:pt idx="1128">
                  <c:v>2275.9191894999999</c:v>
                </c:pt>
                <c:pt idx="1129">
                  <c:v>2240.3120116999999</c:v>
                </c:pt>
                <c:pt idx="1130">
                  <c:v>2277.53125</c:v>
                </c:pt>
                <c:pt idx="1131">
                  <c:v>2218.5158691000001</c:v>
                </c:pt>
                <c:pt idx="1132">
                  <c:v>2157.5690918</c:v>
                </c:pt>
                <c:pt idx="1133">
                  <c:v>2091.5097655999998</c:v>
                </c:pt>
                <c:pt idx="1134">
                  <c:v>2079.4772948999998</c:v>
                </c:pt>
                <c:pt idx="1135">
                  <c:v>2306.0329590000001</c:v>
                </c:pt>
                <c:pt idx="1136">
                  <c:v>2583.0788573999998</c:v>
                </c:pt>
                <c:pt idx="1137">
                  <c:v>2414.5439452999999</c:v>
                </c:pt>
                <c:pt idx="1138">
                  <c:v>2364.0290527000002</c:v>
                </c:pt>
                <c:pt idx="1139">
                  <c:v>2235.4436034999999</c:v>
                </c:pt>
                <c:pt idx="1140">
                  <c:v>2464.5754394999999</c:v>
                </c:pt>
                <c:pt idx="1141">
                  <c:v>2591.3933105000001</c:v>
                </c:pt>
                <c:pt idx="1142">
                  <c:v>2826.1276855000001</c:v>
                </c:pt>
                <c:pt idx="1143">
                  <c:v>2957.0488280999998</c:v>
                </c:pt>
                <c:pt idx="1144">
                  <c:v>3066.3110351999999</c:v>
                </c:pt>
                <c:pt idx="1145">
                  <c:v>2891.4694823999998</c:v>
                </c:pt>
                <c:pt idx="1146">
                  <c:v>3085.0236816000001</c:v>
                </c:pt>
                <c:pt idx="1147">
                  <c:v>3110.9736327999999</c:v>
                </c:pt>
                <c:pt idx="1148">
                  <c:v>3366.5959472999998</c:v>
                </c:pt>
                <c:pt idx="1149">
                  <c:v>3307.6618652000002</c:v>
                </c:pt>
                <c:pt idx="1150">
                  <c:v>3198.2224120999999</c:v>
                </c:pt>
                <c:pt idx="1151">
                  <c:v>3353.0764159999999</c:v>
                </c:pt>
                <c:pt idx="1152">
                  <c:v>3302.3930664</c:v>
                </c:pt>
                <c:pt idx="1153">
                  <c:v>3278.6088866999999</c:v>
                </c:pt>
                <c:pt idx="1154">
                  <c:v>3400.0107422000001</c:v>
                </c:pt>
                <c:pt idx="1155">
                  <c:v>3651.9892577999999</c:v>
                </c:pt>
                <c:pt idx="1156">
                  <c:v>3624.1823730000001</c:v>
                </c:pt>
                <c:pt idx="1157">
                  <c:v>3687.4387207</c:v>
                </c:pt>
                <c:pt idx="1158">
                  <c:v>3810.4328612999998</c:v>
                </c:pt>
                <c:pt idx="1159">
                  <c:v>3755.9238280999998</c:v>
                </c:pt>
                <c:pt idx="1160">
                  <c:v>3887.4133301000002</c:v>
                </c:pt>
                <c:pt idx="1161">
                  <c:v>3803.4179687999999</c:v>
                </c:pt>
                <c:pt idx="1162">
                  <c:v>3828.0358887000002</c:v>
                </c:pt>
                <c:pt idx="1163">
                  <c:v>3821.2126465000001</c:v>
                </c:pt>
                <c:pt idx="1164">
                  <c:v>3838.1391601999999</c:v>
                </c:pt>
                <c:pt idx="1165">
                  <c:v>3581.9201659999999</c:v>
                </c:pt>
                <c:pt idx="1166">
                  <c:v>3711.5815429999998</c:v>
                </c:pt>
                <c:pt idx="1167">
                  <c:v>3888.6384277000002</c:v>
                </c:pt>
                <c:pt idx="1168">
                  <c:v>3927.8825683999999</c:v>
                </c:pt>
                <c:pt idx="1169">
                  <c:v>4008.4089355000001</c:v>
                </c:pt>
                <c:pt idx="1170">
                  <c:v>3953.6369629000001</c:v>
                </c:pt>
                <c:pt idx="1171">
                  <c:v>3897.4882812999999</c:v>
                </c:pt>
                <c:pt idx="1172">
                  <c:v>3841.4536133000001</c:v>
                </c:pt>
                <c:pt idx="1173">
                  <c:v>3911.0458984000002</c:v>
                </c:pt>
                <c:pt idx="1174">
                  <c:v>3940.5607909999999</c:v>
                </c:pt>
                <c:pt idx="1175">
                  <c:v>3978.5134277000002</c:v>
                </c:pt>
                <c:pt idx="1176">
                  <c:v>4076.1352539</c:v>
                </c:pt>
                <c:pt idx="1177">
                  <c:v>4035.2482909999999</c:v>
                </c:pt>
                <c:pt idx="1178">
                  <c:v>3910.8093262000002</c:v>
                </c:pt>
                <c:pt idx="1179">
                  <c:v>3917.4963379000001</c:v>
                </c:pt>
                <c:pt idx="1180">
                  <c:v>3851.6198730000001</c:v>
                </c:pt>
                <c:pt idx="1181">
                  <c:v>3999.5356445000002</c:v>
                </c:pt>
                <c:pt idx="1182">
                  <c:v>4060.0307616999999</c:v>
                </c:pt>
                <c:pt idx="1183">
                  <c:v>3947.8161620999999</c:v>
                </c:pt>
                <c:pt idx="1184">
                  <c:v>3963.8737793</c:v>
                </c:pt>
                <c:pt idx="1185">
                  <c:v>4203.4682616999999</c:v>
                </c:pt>
                <c:pt idx="1186">
                  <c:v>4452.0566405999998</c:v>
                </c:pt>
                <c:pt idx="1187">
                  <c:v>4270.0278319999998</c:v>
                </c:pt>
                <c:pt idx="1188">
                  <c:v>4149.7758789</c:v>
                </c:pt>
                <c:pt idx="1189">
                  <c:v>4231.7475586</c:v>
                </c:pt>
                <c:pt idx="1190">
                  <c:v>4196.8564452999999</c:v>
                </c:pt>
                <c:pt idx="1191">
                  <c:v>4278.7358397999997</c:v>
                </c:pt>
                <c:pt idx="1192">
                  <c:v>4347.1230469000002</c:v>
                </c:pt>
                <c:pt idx="1193">
                  <c:v>4493.7236327999999</c:v>
                </c:pt>
                <c:pt idx="1194">
                  <c:v>4614.2651366999999</c:v>
                </c:pt>
                <c:pt idx="1195">
                  <c:v>4666.2163086</c:v>
                </c:pt>
                <c:pt idx="1196">
                  <c:v>4592.2509766000003</c:v>
                </c:pt>
                <c:pt idx="1197">
                  <c:v>4561.9980469000002</c:v>
                </c:pt>
                <c:pt idx="1198">
                  <c:v>4594.8447266000003</c:v>
                </c:pt>
                <c:pt idx="1199">
                  <c:v>4628.0966797000001</c:v>
                </c:pt>
                <c:pt idx="1200">
                  <c:v>4477.0502930000002</c:v>
                </c:pt>
                <c:pt idx="1201">
                  <c:v>4468.6381836</c:v>
                </c:pt>
                <c:pt idx="1202">
                  <c:v>4471.1967772999997</c:v>
                </c:pt>
                <c:pt idx="1203">
                  <c:v>4578.0380858999997</c:v>
                </c:pt>
                <c:pt idx="1204">
                  <c:v>4658.6425780999998</c:v>
                </c:pt>
                <c:pt idx="1205">
                  <c:v>4601.3022461</c:v>
                </c:pt>
                <c:pt idx="1206">
                  <c:v>4577.21875</c:v>
                </c:pt>
                <c:pt idx="1207">
                  <c:v>4202.5458983999997</c:v>
                </c:pt>
                <c:pt idx="1208">
                  <c:v>4255.2338866999999</c:v>
                </c:pt>
                <c:pt idx="1209">
                  <c:v>4219.5786133000001</c:v>
                </c:pt>
                <c:pt idx="1210">
                  <c:v>4333.9575194999998</c:v>
                </c:pt>
                <c:pt idx="1211">
                  <c:v>4279.0146483999997</c:v>
                </c:pt>
                <c:pt idx="1212">
                  <c:v>4389.7929688000004</c:v>
                </c:pt>
                <c:pt idx="1213">
                  <c:v>4365.0878905999998</c:v>
                </c:pt>
                <c:pt idx="1214">
                  <c:v>4413.9057616999999</c:v>
                </c:pt>
                <c:pt idx="1215">
                  <c:v>4281.7988280999998</c:v>
                </c:pt>
                <c:pt idx="1216">
                  <c:v>3869.2480469000002</c:v>
                </c:pt>
                <c:pt idx="1217">
                  <c:v>3718.7077637000002</c:v>
                </c:pt>
                <c:pt idx="1218">
                  <c:v>3517.3793945000002</c:v>
                </c:pt>
                <c:pt idx="1219">
                  <c:v>3645.0676269999999</c:v>
                </c:pt>
                <c:pt idx="1220">
                  <c:v>3747.1391601999999</c:v>
                </c:pt>
                <c:pt idx="1221">
                  <c:v>3737.9887695000002</c:v>
                </c:pt>
                <c:pt idx="1222">
                  <c:v>3357.0854491999999</c:v>
                </c:pt>
                <c:pt idx="1223">
                  <c:v>3235.0788573999998</c:v>
                </c:pt>
                <c:pt idx="1224">
                  <c:v>3271.0727539</c:v>
                </c:pt>
                <c:pt idx="1225">
                  <c:v>3314.9943847999998</c:v>
                </c:pt>
                <c:pt idx="1226">
                  <c:v>3384.5734862999998</c:v>
                </c:pt>
                <c:pt idx="1227">
                  <c:v>3257.3483887000002</c:v>
                </c:pt>
                <c:pt idx="1228">
                  <c:v>3134.9631347999998</c:v>
                </c:pt>
                <c:pt idx="1229">
                  <c:v>3114.5163573999998</c:v>
                </c:pt>
                <c:pt idx="1230">
                  <c:v>3041.9401855000001</c:v>
                </c:pt>
                <c:pt idx="1231">
                  <c:v>3150.3537597999998</c:v>
                </c:pt>
                <c:pt idx="1232">
                  <c:v>3188.1489258000001</c:v>
                </c:pt>
                <c:pt idx="1233">
                  <c:v>3204.4360351999999</c:v>
                </c:pt>
                <c:pt idx="1234">
                  <c:v>3077.2238769999999</c:v>
                </c:pt>
                <c:pt idx="1235">
                  <c:v>2928.9350586</c:v>
                </c:pt>
                <c:pt idx="1236">
                  <c:v>2810.2670898000001</c:v>
                </c:pt>
                <c:pt idx="1237">
                  <c:v>2760.5939941000001</c:v>
                </c:pt>
                <c:pt idx="1238">
                  <c:v>2722.0756836</c:v>
                </c:pt>
                <c:pt idx="1239">
                  <c:v>2704.3291015999998</c:v>
                </c:pt>
                <c:pt idx="1240">
                  <c:v>2768.1760254000001</c:v>
                </c:pt>
                <c:pt idx="1241">
                  <c:v>2839.0927734000002</c:v>
                </c:pt>
                <c:pt idx="1242">
                  <c:v>2823.0058594000002</c:v>
                </c:pt>
                <c:pt idx="1243">
                  <c:v>3029.9387207</c:v>
                </c:pt>
                <c:pt idx="1244">
                  <c:v>2892.3093262000002</c:v>
                </c:pt>
                <c:pt idx="1245">
                  <c:v>2625.1491698999998</c:v>
                </c:pt>
                <c:pt idx="1246">
                  <c:v>2485.5029297000001</c:v>
                </c:pt>
                <c:pt idx="1247">
                  <c:v>2648.5942383000001</c:v>
                </c:pt>
                <c:pt idx="1248">
                  <c:v>2611.3698730000001</c:v>
                </c:pt>
                <c:pt idx="1249">
                  <c:v>2625.6198730000001</c:v>
                </c:pt>
                <c:pt idx="1250">
                  <c:v>2803.0502929999998</c:v>
                </c:pt>
                <c:pt idx="1251">
                  <c:v>3018.6137695000002</c:v>
                </c:pt>
                <c:pt idx="1252">
                  <c:v>2899.5454101999999</c:v>
                </c:pt>
                <c:pt idx="1253">
                  <c:v>2766.3208008000001</c:v>
                </c:pt>
                <c:pt idx="1254">
                  <c:v>2724.8532715000001</c:v>
                </c:pt>
                <c:pt idx="1255">
                  <c:v>2653.3913573999998</c:v>
                </c:pt>
                <c:pt idx="1256">
                  <c:v>2819.1594237999998</c:v>
                </c:pt>
                <c:pt idx="1257">
                  <c:v>3137.5842284999999</c:v>
                </c:pt>
                <c:pt idx="1258">
                  <c:v>3218.2602539</c:v>
                </c:pt>
                <c:pt idx="1259">
                  <c:v>3026.8210448999998</c:v>
                </c:pt>
                <c:pt idx="1260">
                  <c:v>2866.0146484000002</c:v>
                </c:pt>
                <c:pt idx="1261">
                  <c:v>2931.8996582</c:v>
                </c:pt>
                <c:pt idx="1262">
                  <c:v>2947.0292969000002</c:v>
                </c:pt>
                <c:pt idx="1263">
                  <c:v>3048.6850586</c:v>
                </c:pt>
                <c:pt idx="1264">
                  <c:v>2843.9101562999999</c:v>
                </c:pt>
                <c:pt idx="1265">
                  <c:v>2821.5041504000001</c:v>
                </c:pt>
                <c:pt idx="1266">
                  <c:v>2872.1420898000001</c:v>
                </c:pt>
                <c:pt idx="1267">
                  <c:v>2901.5095215000001</c:v>
                </c:pt>
                <c:pt idx="1268">
                  <c:v>2963.0131836</c:v>
                </c:pt>
                <c:pt idx="1269">
                  <c:v>3065.1137695000002</c:v>
                </c:pt>
                <c:pt idx="1270">
                  <c:v>3037.8801269999999</c:v>
                </c:pt>
                <c:pt idx="1271">
                  <c:v>2980.8764648000001</c:v>
                </c:pt>
                <c:pt idx="1272">
                  <c:v>3063.3215332</c:v>
                </c:pt>
                <c:pt idx="1273">
                  <c:v>3046.1516112999998</c:v>
                </c:pt>
                <c:pt idx="1274">
                  <c:v>3053.4223633000001</c:v>
                </c:pt>
                <c:pt idx="1275">
                  <c:v>3072.0002441000001</c:v>
                </c:pt>
                <c:pt idx="1276">
                  <c:v>3105.6989745999999</c:v>
                </c:pt>
                <c:pt idx="1277">
                  <c:v>3183.9765625</c:v>
                </c:pt>
                <c:pt idx="1278">
                  <c:v>3249.5061034999999</c:v>
                </c:pt>
                <c:pt idx="1279">
                  <c:v>3167.0595702999999</c:v>
                </c:pt>
                <c:pt idx="1280">
                  <c:v>3287.0256347999998</c:v>
                </c:pt>
                <c:pt idx="1281">
                  <c:v>3407.0900879000001</c:v>
                </c:pt>
                <c:pt idx="1282">
                  <c:v>3161.0034179999998</c:v>
                </c:pt>
                <c:pt idx="1283">
                  <c:v>3145.6433105000001</c:v>
                </c:pt>
                <c:pt idx="1284">
                  <c:v>3061.1293945000002</c:v>
                </c:pt>
                <c:pt idx="1285">
                  <c:v>3006.2597655999998</c:v>
                </c:pt>
                <c:pt idx="1286">
                  <c:v>3139.8569336</c:v>
                </c:pt>
                <c:pt idx="1287">
                  <c:v>3250.7666015999998</c:v>
                </c:pt>
                <c:pt idx="1288">
                  <c:v>3390.6943359000002</c:v>
                </c:pt>
                <c:pt idx="1289">
                  <c:v>3358.2873534999999</c:v>
                </c:pt>
                <c:pt idx="1290">
                  <c:v>3240.0800780999998</c:v>
                </c:pt>
                <c:pt idx="1291">
                  <c:v>3198.1828612999998</c:v>
                </c:pt>
                <c:pt idx="1292">
                  <c:v>3269.3981933999999</c:v>
                </c:pt>
                <c:pt idx="1293">
                  <c:v>3405.2382812999999</c:v>
                </c:pt>
                <c:pt idx="1294">
                  <c:v>3351.5124512000002</c:v>
                </c:pt>
                <c:pt idx="1295">
                  <c:v>3344.0219726999999</c:v>
                </c:pt>
                <c:pt idx="1296">
                  <c:v>3448.2885741999999</c:v>
                </c:pt>
                <c:pt idx="1297">
                  <c:v>3323.1813965000001</c:v>
                </c:pt>
                <c:pt idx="1298">
                  <c:v>3341.8891601999999</c:v>
                </c:pt>
                <c:pt idx="1299">
                  <c:v>3177.0056152000002</c:v>
                </c:pt>
                <c:pt idx="1300">
                  <c:v>3175.7458495999999</c:v>
                </c:pt>
                <c:pt idx="1301">
                  <c:v>3405.3061523000001</c:v>
                </c:pt>
                <c:pt idx="1302">
                  <c:v>3499.3032226999999</c:v>
                </c:pt>
                <c:pt idx="1303">
                  <c:v>3494.9609375</c:v>
                </c:pt>
                <c:pt idx="1304">
                  <c:v>3430.8779297000001</c:v>
                </c:pt>
                <c:pt idx="1305">
                  <c:v>3236.5979004000001</c:v>
                </c:pt>
                <c:pt idx="1306">
                  <c:v>3192.4086914</c:v>
                </c:pt>
                <c:pt idx="1307">
                  <c:v>3249.6357422000001</c:v>
                </c:pt>
                <c:pt idx="1308">
                  <c:v>3283.5222168</c:v>
                </c:pt>
                <c:pt idx="1309">
                  <c:v>3305.7077637000002</c:v>
                </c:pt>
                <c:pt idx="1310">
                  <c:v>3392.1032715000001</c:v>
                </c:pt>
                <c:pt idx="1311">
                  <c:v>3443.734375</c:v>
                </c:pt>
                <c:pt idx="1312">
                  <c:v>3441.8625487999998</c:v>
                </c:pt>
                <c:pt idx="1313">
                  <c:v>3449.2250976999999</c:v>
                </c:pt>
                <c:pt idx="1314">
                  <c:v>3473.5856933999999</c:v>
                </c:pt>
                <c:pt idx="1315">
                  <c:v>3483.9418945000002</c:v>
                </c:pt>
                <c:pt idx="1316">
                  <c:v>3482.9436034999999</c:v>
                </c:pt>
                <c:pt idx="1317">
                  <c:v>3435.6608887000002</c:v>
                </c:pt>
                <c:pt idx="1318">
                  <c:v>3491.1413573999998</c:v>
                </c:pt>
                <c:pt idx="1319">
                  <c:v>3488.0168457</c:v>
                </c:pt>
                <c:pt idx="1320">
                  <c:v>3483.8310547000001</c:v>
                </c:pt>
                <c:pt idx="1321">
                  <c:v>3463.5795898000001</c:v>
                </c:pt>
                <c:pt idx="1322">
                  <c:v>3575.9208984000002</c:v>
                </c:pt>
                <c:pt idx="1323">
                  <c:v>3528.2292480000001</c:v>
                </c:pt>
                <c:pt idx="1324">
                  <c:v>3571.4953612999998</c:v>
                </c:pt>
                <c:pt idx="1325">
                  <c:v>3615.6918945000002</c:v>
                </c:pt>
                <c:pt idx="1326">
                  <c:v>3578.9846191000001</c:v>
                </c:pt>
                <c:pt idx="1327">
                  <c:v>3686.1911620999999</c:v>
                </c:pt>
                <c:pt idx="1328">
                  <c:v>3770.9077148000001</c:v>
                </c:pt>
                <c:pt idx="1329">
                  <c:v>3857.7692870999999</c:v>
                </c:pt>
                <c:pt idx="1330">
                  <c:v>3905.0383301000002</c:v>
                </c:pt>
                <c:pt idx="1331">
                  <c:v>4019.2827148000001</c:v>
                </c:pt>
                <c:pt idx="1332">
                  <c:v>4030.2851562999999</c:v>
                </c:pt>
                <c:pt idx="1333">
                  <c:v>4062.0190429999998</c:v>
                </c:pt>
                <c:pt idx="1334">
                  <c:v>4112.5498047000001</c:v>
                </c:pt>
                <c:pt idx="1335">
                  <c:v>4145.7929688000004</c:v>
                </c:pt>
                <c:pt idx="1336">
                  <c:v>4210.2783202999999</c:v>
                </c:pt>
                <c:pt idx="1337">
                  <c:v>4185.03125</c:v>
                </c:pt>
                <c:pt idx="1338">
                  <c:v>4289.375</c:v>
                </c:pt>
                <c:pt idx="1339">
                  <c:v>4306.9467772999997</c:v>
                </c:pt>
                <c:pt idx="1340">
                  <c:v>4201.5717772999997</c:v>
                </c:pt>
                <c:pt idx="1341">
                  <c:v>4160.0566405999998</c:v>
                </c:pt>
                <c:pt idx="1342">
                  <c:v>4208.9731444999998</c:v>
                </c:pt>
                <c:pt idx="1343">
                  <c:v>4253.9135741999999</c:v>
                </c:pt>
                <c:pt idx="1344">
                  <c:v>4276.2924805000002</c:v>
                </c:pt>
                <c:pt idx="1345">
                  <c:v>4297.2890625</c:v>
                </c:pt>
                <c:pt idx="1346">
                  <c:v>4181.7910155999998</c:v>
                </c:pt>
                <c:pt idx="1347">
                  <c:v>4123.1376952999999</c:v>
                </c:pt>
                <c:pt idx="1348">
                  <c:v>4075.1743164</c:v>
                </c:pt>
                <c:pt idx="1349">
                  <c:v>4050.8579101999999</c:v>
                </c:pt>
                <c:pt idx="1350">
                  <c:v>4057.6179198999998</c:v>
                </c:pt>
                <c:pt idx="1351">
                  <c:v>4047.6311034999999</c:v>
                </c:pt>
                <c:pt idx="1352">
                  <c:v>4046.9104004000001</c:v>
                </c:pt>
                <c:pt idx="1353">
                  <c:v>4038.9150390999998</c:v>
                </c:pt>
                <c:pt idx="1354">
                  <c:v>4048.0725097999998</c:v>
                </c:pt>
                <c:pt idx="1355">
                  <c:v>4035.3188476999999</c:v>
                </c:pt>
                <c:pt idx="1356">
                  <c:v>4048.5439452999999</c:v>
                </c:pt>
                <c:pt idx="1357">
                  <c:v>3995.4045409999999</c:v>
                </c:pt>
                <c:pt idx="1358">
                  <c:v>4000.5729980000001</c:v>
                </c:pt>
                <c:pt idx="1359">
                  <c:v>3996.4614258000001</c:v>
                </c:pt>
                <c:pt idx="1360">
                  <c:v>4037.9074707</c:v>
                </c:pt>
                <c:pt idx="1361">
                  <c:v>4039.1044922000001</c:v>
                </c:pt>
                <c:pt idx="1362">
                  <c:v>3830.4768066000001</c:v>
                </c:pt>
                <c:pt idx="1363">
                  <c:v>3823.2905273000001</c:v>
                </c:pt>
                <c:pt idx="1364">
                  <c:v>3829.7607422000001</c:v>
                </c:pt>
                <c:pt idx="1365">
                  <c:v>3700.0207519999999</c:v>
                </c:pt>
                <c:pt idx="1366">
                  <c:v>3674.7563476999999</c:v>
                </c:pt>
                <c:pt idx="1367">
                  <c:v>3683.5961914</c:v>
                </c:pt>
                <c:pt idx="1368">
                  <c:v>3692.4785155999998</c:v>
                </c:pt>
                <c:pt idx="1369">
                  <c:v>3651.4169922000001</c:v>
                </c:pt>
                <c:pt idx="1370">
                  <c:v>3696.3391112999998</c:v>
                </c:pt>
                <c:pt idx="1371">
                  <c:v>3780.4699707</c:v>
                </c:pt>
                <c:pt idx="1372">
                  <c:v>3717.5581054999998</c:v>
                </c:pt>
                <c:pt idx="1373">
                  <c:v>3634.9851073999998</c:v>
                </c:pt>
                <c:pt idx="1374">
                  <c:v>3520.7739258000001</c:v>
                </c:pt>
                <c:pt idx="1375">
                  <c:v>3392.2668457</c:v>
                </c:pt>
                <c:pt idx="1376">
                  <c:v>3482.5444336</c:v>
                </c:pt>
                <c:pt idx="1377">
                  <c:v>3392.0715332</c:v>
                </c:pt>
                <c:pt idx="1378">
                  <c:v>3334.6035155999998</c:v>
                </c:pt>
                <c:pt idx="1379">
                  <c:v>3217.1467284999999</c:v>
                </c:pt>
                <c:pt idx="1380">
                  <c:v>3141.1694336</c:v>
                </c:pt>
                <c:pt idx="1381">
                  <c:v>3099.4116211</c:v>
                </c:pt>
                <c:pt idx="1382">
                  <c:v>3214.1169433999999</c:v>
                </c:pt>
                <c:pt idx="1383">
                  <c:v>3160.9250487999998</c:v>
                </c:pt>
                <c:pt idx="1384">
                  <c:v>3087.9968262000002</c:v>
                </c:pt>
                <c:pt idx="1385">
                  <c:v>3067.9479980000001</c:v>
                </c:pt>
                <c:pt idx="1386">
                  <c:v>3060.0576172000001</c:v>
                </c:pt>
                <c:pt idx="1387">
                  <c:v>3000.2043457</c:v>
                </c:pt>
                <c:pt idx="1388">
                  <c:v>2929.1308594000002</c:v>
                </c:pt>
                <c:pt idx="1389">
                  <c:v>2885.4916991999999</c:v>
                </c:pt>
                <c:pt idx="1390">
                  <c:v>2930.5681152000002</c:v>
                </c:pt>
                <c:pt idx="1391">
                  <c:v>3074.1550293</c:v>
                </c:pt>
                <c:pt idx="1392">
                  <c:v>3235.5319823999998</c:v>
                </c:pt>
                <c:pt idx="1393">
                  <c:v>3072.6618652000002</c:v>
                </c:pt>
                <c:pt idx="1394">
                  <c:v>2906.2373047000001</c:v>
                </c:pt>
                <c:pt idx="1395">
                  <c:v>2914.0375976999999</c:v>
                </c:pt>
                <c:pt idx="1396">
                  <c:v>2879.1362304999998</c:v>
                </c:pt>
                <c:pt idx="1397">
                  <c:v>2801.5776366999999</c:v>
                </c:pt>
                <c:pt idx="1398">
                  <c:v>2808.7675780999998</c:v>
                </c:pt>
                <c:pt idx="1399">
                  <c:v>2664.0097655999998</c:v>
                </c:pt>
                <c:pt idx="1400">
                  <c:v>2635.2255859000002</c:v>
                </c:pt>
                <c:pt idx="1401">
                  <c:v>2648.2175293</c:v>
                </c:pt>
                <c:pt idx="1402">
                  <c:v>2719.5385741999999</c:v>
                </c:pt>
                <c:pt idx="1403">
                  <c:v>2734.2875976999999</c:v>
                </c:pt>
                <c:pt idx="1404">
                  <c:v>2722.6652832</c:v>
                </c:pt>
                <c:pt idx="1405">
                  <c:v>2684.0212402000002</c:v>
                </c:pt>
                <c:pt idx="1406">
                  <c:v>2677.8630370999999</c:v>
                </c:pt>
                <c:pt idx="1407">
                  <c:v>2714.6645508000001</c:v>
                </c:pt>
                <c:pt idx="1408">
                  <c:v>2773.3808594000002</c:v>
                </c:pt>
                <c:pt idx="1409">
                  <c:v>2745.7397461</c:v>
                </c:pt>
                <c:pt idx="1410">
                  <c:v>2741.1987304999998</c:v>
                </c:pt>
                <c:pt idx="1411">
                  <c:v>2645.3823241999999</c:v>
                </c:pt>
                <c:pt idx="1412">
                  <c:v>2467.7795409999999</c:v>
                </c:pt>
                <c:pt idx="1413">
                  <c:v>2550.5332030999998</c:v>
                </c:pt>
                <c:pt idx="1414">
                  <c:v>2550.8720702999999</c:v>
                </c:pt>
                <c:pt idx="1415">
                  <c:v>2476.3793945000002</c:v>
                </c:pt>
                <c:pt idx="1416">
                  <c:v>2447.0485840000001</c:v>
                </c:pt>
                <c:pt idx="1417">
                  <c:v>2464.8205566000001</c:v>
                </c:pt>
                <c:pt idx="1418">
                  <c:v>2764.6062012000002</c:v>
                </c:pt>
                <c:pt idx="1419">
                  <c:v>2786.0173340000001</c:v>
                </c:pt>
                <c:pt idx="1420">
                  <c:v>2594.6320801000002</c:v>
                </c:pt>
                <c:pt idx="1421">
                  <c:v>2601.6049804999998</c:v>
                </c:pt>
                <c:pt idx="1422">
                  <c:v>2612.5056152000002</c:v>
                </c:pt>
                <c:pt idx="1423">
                  <c:v>2566.8022461</c:v>
                </c:pt>
                <c:pt idx="1424">
                  <c:v>2620.6005859000002</c:v>
                </c:pt>
                <c:pt idx="1425">
                  <c:v>2574.9479980000001</c:v>
                </c:pt>
                <c:pt idx="1426">
                  <c:v>2666.1384277000002</c:v>
                </c:pt>
                <c:pt idx="1427">
                  <c:v>2650.0329590000001</c:v>
                </c:pt>
                <c:pt idx="1428">
                  <c:v>2717.4526366999999</c:v>
                </c:pt>
                <c:pt idx="1429">
                  <c:v>2942.5742187999999</c:v>
                </c:pt>
                <c:pt idx="1430">
                  <c:v>2898.0517577999999</c:v>
                </c:pt>
                <c:pt idx="1431">
                  <c:v>2855.0236816000001</c:v>
                </c:pt>
                <c:pt idx="1432">
                  <c:v>2803.8894043</c:v>
                </c:pt>
                <c:pt idx="1433">
                  <c:v>3080.5524902000002</c:v>
                </c:pt>
                <c:pt idx="1434">
                  <c:v>3058.1774902000002</c:v>
                </c:pt>
                <c:pt idx="1435">
                  <c:v>3066.1188965000001</c:v>
                </c:pt>
                <c:pt idx="1436">
                  <c:v>3048.8491211</c:v>
                </c:pt>
                <c:pt idx="1437">
                  <c:v>3199.0351562999999</c:v>
                </c:pt>
                <c:pt idx="1438">
                  <c:v>3413.9990234000002</c:v>
                </c:pt>
                <c:pt idx="1439">
                  <c:v>3296.9648437999999</c:v>
                </c:pt>
                <c:pt idx="1440">
                  <c:v>3478.1020508000001</c:v>
                </c:pt>
                <c:pt idx="1441">
                  <c:v>3558.6977539</c:v>
                </c:pt>
                <c:pt idx="1442">
                  <c:v>3645.0295409999999</c:v>
                </c:pt>
                <c:pt idx="1443">
                  <c:v>3503.2995605000001</c:v>
                </c:pt>
                <c:pt idx="1444">
                  <c:v>3631.0815429999998</c:v>
                </c:pt>
                <c:pt idx="1445">
                  <c:v>3755.4248047000001</c:v>
                </c:pt>
                <c:pt idx="1446">
                  <c:v>3911.9675293</c:v>
                </c:pt>
                <c:pt idx="1447">
                  <c:v>4028.0456543</c:v>
                </c:pt>
                <c:pt idx="1448">
                  <c:v>4240.5566405999998</c:v>
                </c:pt>
                <c:pt idx="1449">
                  <c:v>4291.5317383000001</c:v>
                </c:pt>
                <c:pt idx="1450">
                  <c:v>4669.4946289</c:v>
                </c:pt>
                <c:pt idx="1451">
                  <c:v>4843.1494141000003</c:v>
                </c:pt>
                <c:pt idx="1452">
                  <c:v>4957.2910155999998</c:v>
                </c:pt>
                <c:pt idx="1453">
                  <c:v>5109.5444336</c:v>
                </c:pt>
                <c:pt idx="1454">
                  <c:v>5026.2827147999997</c:v>
                </c:pt>
                <c:pt idx="1455">
                  <c:v>5188.4008789</c:v>
                </c:pt>
                <c:pt idx="1456">
                  <c:v>5159.6420897999997</c:v>
                </c:pt>
                <c:pt idx="1457">
                  <c:v>5106.7807616999999</c:v>
                </c:pt>
                <c:pt idx="1458">
                  <c:v>5255.8198241999999</c:v>
                </c:pt>
                <c:pt idx="1459">
                  <c:v>5497.4365233999997</c:v>
                </c:pt>
                <c:pt idx="1460">
                  <c:v>5463.0478516000003</c:v>
                </c:pt>
                <c:pt idx="1461">
                  <c:v>5498.9228516000003</c:v>
                </c:pt>
                <c:pt idx="1462">
                  <c:v>5527.9848633000001</c:v>
                </c:pt>
                <c:pt idx="1463">
                  <c:v>5519.8085938000004</c:v>
                </c:pt>
                <c:pt idx="1464">
                  <c:v>5547.9248047000001</c:v>
                </c:pt>
                <c:pt idx="1465">
                  <c:v>5644.4326172000001</c:v>
                </c:pt>
                <c:pt idx="1466">
                  <c:v>5752.9179688000004</c:v>
                </c:pt>
                <c:pt idx="1467">
                  <c:v>5880.6958008000001</c:v>
                </c:pt>
                <c:pt idx="1468">
                  <c:v>6003.8144530999998</c:v>
                </c:pt>
                <c:pt idx="1469">
                  <c:v>6010.2080077999999</c:v>
                </c:pt>
                <c:pt idx="1470">
                  <c:v>6030.2636719000002</c:v>
                </c:pt>
                <c:pt idx="1471">
                  <c:v>6069.2749022999997</c:v>
                </c:pt>
                <c:pt idx="1472">
                  <c:v>6222.4965819999998</c:v>
                </c:pt>
                <c:pt idx="1473">
                  <c:v>6163.3051758000001</c:v>
                </c:pt>
                <c:pt idx="1474">
                  <c:v>6180.3730469000002</c:v>
                </c:pt>
                <c:pt idx="1475">
                  <c:v>6245.7221680000002</c:v>
                </c:pt>
                <c:pt idx="1476">
                  <c:v>6084.53125</c:v>
                </c:pt>
                <c:pt idx="1477">
                  <c:v>6234.2319336</c:v>
                </c:pt>
                <c:pt idx="1478">
                  <c:v>6319.7104491999999</c:v>
                </c:pt>
                <c:pt idx="1479">
                  <c:v>6337.3920897999997</c:v>
                </c:pt>
                <c:pt idx="1480">
                  <c:v>6507.7119141000003</c:v>
                </c:pt>
                <c:pt idx="1481">
                  <c:v>6520.4160155999998</c:v>
                </c:pt>
                <c:pt idx="1482">
                  <c:v>6494.3388672000001</c:v>
                </c:pt>
                <c:pt idx="1483">
                  <c:v>6384.8349608999997</c:v>
                </c:pt>
                <c:pt idx="1484">
                  <c:v>6672.3461914</c:v>
                </c:pt>
                <c:pt idx="1485">
                  <c:v>6654.0712891000003</c:v>
                </c:pt>
                <c:pt idx="1486">
                  <c:v>6627.2690430000002</c:v>
                </c:pt>
                <c:pt idx="1487">
                  <c:v>6396.1875</c:v>
                </c:pt>
                <c:pt idx="1488">
                  <c:v>6524.4721680000002</c:v>
                </c:pt>
                <c:pt idx="1489">
                  <c:v>6074.9882813000004</c:v>
                </c:pt>
                <c:pt idx="1490">
                  <c:v>6152.6528319999998</c:v>
                </c:pt>
                <c:pt idx="1491">
                  <c:v>6273.0341797000001</c:v>
                </c:pt>
                <c:pt idx="1492">
                  <c:v>6571.4282227000003</c:v>
                </c:pt>
                <c:pt idx="1493">
                  <c:v>6755.4306641000003</c:v>
                </c:pt>
                <c:pt idx="1494">
                  <c:v>6777.3159180000002</c:v>
                </c:pt>
                <c:pt idx="1495">
                  <c:v>6791.9150391000003</c:v>
                </c:pt>
                <c:pt idx="1496">
                  <c:v>7080.7236327999999</c:v>
                </c:pt>
                <c:pt idx="1497">
                  <c:v>6975.7451172000001</c:v>
                </c:pt>
                <c:pt idx="1498">
                  <c:v>6852.1606444999998</c:v>
                </c:pt>
                <c:pt idx="1499">
                  <c:v>6853.5244141000003</c:v>
                </c:pt>
                <c:pt idx="1500">
                  <c:v>6887.6328125</c:v>
                </c:pt>
                <c:pt idx="1501">
                  <c:v>6939.8056641000003</c:v>
                </c:pt>
                <c:pt idx="1502">
                  <c:v>6961.4970702999999</c:v>
                </c:pt>
                <c:pt idx="1503">
                  <c:v>7016.1381836</c:v>
                </c:pt>
                <c:pt idx="1504">
                  <c:v>6963.6376952999999</c:v>
                </c:pt>
                <c:pt idx="1505">
                  <c:v>6857.1645508000001</c:v>
                </c:pt>
                <c:pt idx="1506">
                  <c:v>6812.4453125</c:v>
                </c:pt>
                <c:pt idx="1507">
                  <c:v>6803.9243164</c:v>
                </c:pt>
                <c:pt idx="1508">
                  <c:v>6877.0786133000001</c:v>
                </c:pt>
                <c:pt idx="1509">
                  <c:v>6876.3901366999999</c:v>
                </c:pt>
                <c:pt idx="1510">
                  <c:v>6725.4238280999998</c:v>
                </c:pt>
                <c:pt idx="1511">
                  <c:v>6788.2797852000003</c:v>
                </c:pt>
                <c:pt idx="1512">
                  <c:v>6658.8740233999997</c:v>
                </c:pt>
                <c:pt idx="1513">
                  <c:v>6248.7226563000004</c:v>
                </c:pt>
                <c:pt idx="1514">
                  <c:v>6253.3032227000003</c:v>
                </c:pt>
                <c:pt idx="1515">
                  <c:v>6169.2285155999998</c:v>
                </c:pt>
                <c:pt idx="1516">
                  <c:v>6060.7124022999997</c:v>
                </c:pt>
                <c:pt idx="1517">
                  <c:v>5810.3896483999997</c:v>
                </c:pt>
                <c:pt idx="1518">
                  <c:v>5556.7719727000003</c:v>
                </c:pt>
                <c:pt idx="1519">
                  <c:v>5672.7128905999998</c:v>
                </c:pt>
                <c:pt idx="1520">
                  <c:v>5437.9023438000004</c:v>
                </c:pt>
                <c:pt idx="1521">
                  <c:v>5368.4721680000002</c:v>
                </c:pt>
                <c:pt idx="1522">
                  <c:v>5161.7856444999998</c:v>
                </c:pt>
                <c:pt idx="1523">
                  <c:v>5047.6464844000002</c:v>
                </c:pt>
                <c:pt idx="1524">
                  <c:v>4756.5385741999999</c:v>
                </c:pt>
                <c:pt idx="1525">
                  <c:v>4661.9746094000002</c:v>
                </c:pt>
                <c:pt idx="1526">
                  <c:v>4402.3540039</c:v>
                </c:pt>
                <c:pt idx="1527">
                  <c:v>4403.0991211</c:v>
                </c:pt>
                <c:pt idx="1528">
                  <c:v>4442.9604491999999</c:v>
                </c:pt>
                <c:pt idx="1529">
                  <c:v>4313.8623047000001</c:v>
                </c:pt>
                <c:pt idx="1530">
                  <c:v>4346.1040039</c:v>
                </c:pt>
                <c:pt idx="1531">
                  <c:v>4266.5419922000001</c:v>
                </c:pt>
                <c:pt idx="1532">
                  <c:v>4120.4780272999997</c:v>
                </c:pt>
                <c:pt idx="1533">
                  <c:v>4074.625</c:v>
                </c:pt>
                <c:pt idx="1534">
                  <c:v>4217.7548827999999</c:v>
                </c:pt>
                <c:pt idx="1535">
                  <c:v>4124.0185547000001</c:v>
                </c:pt>
                <c:pt idx="1536">
                  <c:v>4203.8476563000004</c:v>
                </c:pt>
                <c:pt idx="1537">
                  <c:v>4175.6499022999997</c:v>
                </c:pt>
                <c:pt idx="1538">
                  <c:v>4205.4023438000004</c:v>
                </c:pt>
                <c:pt idx="1539">
                  <c:v>4045.0329590000001</c:v>
                </c:pt>
                <c:pt idx="1540">
                  <c:v>4156.5483397999997</c:v>
                </c:pt>
                <c:pt idx="1541">
                  <c:v>4259.4086914</c:v>
                </c:pt>
                <c:pt idx="1542">
                  <c:v>4358.5078125</c:v>
                </c:pt>
                <c:pt idx="1543">
                  <c:v>4249.0356444999998</c:v>
                </c:pt>
                <c:pt idx="1544">
                  <c:v>4335.2104491999999</c:v>
                </c:pt>
                <c:pt idx="1545">
                  <c:v>4356.5581055000002</c:v>
                </c:pt>
                <c:pt idx="1546">
                  <c:v>4444.3066405999998</c:v>
                </c:pt>
                <c:pt idx="1547">
                  <c:v>4306.3549805000002</c:v>
                </c:pt>
                <c:pt idx="1548">
                  <c:v>4354.3574219000002</c:v>
                </c:pt>
                <c:pt idx="1549">
                  <c:v>4379.7919922000001</c:v>
                </c:pt>
                <c:pt idx="1550">
                  <c:v>4419.4355469000002</c:v>
                </c:pt>
                <c:pt idx="1551">
                  <c:v>4354.9399414</c:v>
                </c:pt>
                <c:pt idx="1552">
                  <c:v>4306.1889647999997</c:v>
                </c:pt>
                <c:pt idx="1553">
                  <c:v>4403.7465819999998</c:v>
                </c:pt>
                <c:pt idx="1554">
                  <c:v>4437.5976563000004</c:v>
                </c:pt>
                <c:pt idx="1555">
                  <c:v>4469.5820313000004</c:v>
                </c:pt>
                <c:pt idx="1556">
                  <c:v>4375.6049805000002</c:v>
                </c:pt>
                <c:pt idx="1557">
                  <c:v>4446.9746094000002</c:v>
                </c:pt>
                <c:pt idx="1558">
                  <c:v>4594.9550780999998</c:v>
                </c:pt>
                <c:pt idx="1559">
                  <c:v>4565.9726563000004</c:v>
                </c:pt>
                <c:pt idx="1560">
                  <c:v>4578.9375</c:v>
                </c:pt>
                <c:pt idx="1561">
                  <c:v>4580.4360352000003</c:v>
                </c:pt>
                <c:pt idx="1562">
                  <c:v>4625.4169922000001</c:v>
                </c:pt>
                <c:pt idx="1563">
                  <c:v>4554.5449219000002</c:v>
                </c:pt>
                <c:pt idx="1564">
                  <c:v>4727.9355469000002</c:v>
                </c:pt>
                <c:pt idx="1565">
                  <c:v>4734.9790039</c:v>
                </c:pt>
                <c:pt idx="1566">
                  <c:v>4808.7397461</c:v>
                </c:pt>
                <c:pt idx="1567">
                  <c:v>4734.3520508000001</c:v>
                </c:pt>
                <c:pt idx="1568">
                  <c:v>4742.6049805000002</c:v>
                </c:pt>
                <c:pt idx="1569">
                  <c:v>4927.4799805000002</c:v>
                </c:pt>
                <c:pt idx="1570">
                  <c:v>5261.328125</c:v>
                </c:pt>
                <c:pt idx="1571">
                  <c:v>5220.9907227000003</c:v>
                </c:pt>
                <c:pt idx="1572">
                  <c:v>5248.6430664</c:v>
                </c:pt>
                <c:pt idx="1573">
                  <c:v>5233.8779297000001</c:v>
                </c:pt>
                <c:pt idx="1574">
                  <c:v>5197.6274414</c:v>
                </c:pt>
                <c:pt idx="1575">
                  <c:v>5228.6777344000002</c:v>
                </c:pt>
                <c:pt idx="1576">
                  <c:v>5205.1860352000003</c:v>
                </c:pt>
                <c:pt idx="1577">
                  <c:v>5149.9204102000003</c:v>
                </c:pt>
                <c:pt idx="1578">
                  <c:v>5186.5688477000003</c:v>
                </c:pt>
                <c:pt idx="1579">
                  <c:v>5262.1674805000002</c:v>
                </c:pt>
                <c:pt idx="1580">
                  <c:v>5276.6655272999997</c:v>
                </c:pt>
                <c:pt idx="1581">
                  <c:v>5296.8579102000003</c:v>
                </c:pt>
                <c:pt idx="1582">
                  <c:v>5222.3964844000002</c:v>
                </c:pt>
                <c:pt idx="1583">
                  <c:v>5263.6157227000003</c:v>
                </c:pt>
                <c:pt idx="1584">
                  <c:v>5040.8032227000003</c:v>
                </c:pt>
                <c:pt idx="1585">
                  <c:v>4962.9970702999999</c:v>
                </c:pt>
                <c:pt idx="1586">
                  <c:v>5063.6411133000001</c:v>
                </c:pt>
                <c:pt idx="1587">
                  <c:v>5062.3662108999997</c:v>
                </c:pt>
                <c:pt idx="1588">
                  <c:v>5115.3198241999999</c:v>
                </c:pt>
                <c:pt idx="1589">
                  <c:v>5125.7470702999999</c:v>
                </c:pt>
                <c:pt idx="1590">
                  <c:v>5216.9780272999997</c:v>
                </c:pt>
                <c:pt idx="1591">
                  <c:v>5206.8261719000002</c:v>
                </c:pt>
                <c:pt idx="1592">
                  <c:v>5296.6030272999997</c:v>
                </c:pt>
                <c:pt idx="1593">
                  <c:v>5321.203125</c:v>
                </c:pt>
                <c:pt idx="1594">
                  <c:v>5514.3891602000003</c:v>
                </c:pt>
                <c:pt idx="1595">
                  <c:v>5542.1538086</c:v>
                </c:pt>
                <c:pt idx="1596">
                  <c:v>5535.5986327999999</c:v>
                </c:pt>
                <c:pt idx="1597">
                  <c:v>5540.1879883000001</c:v>
                </c:pt>
                <c:pt idx="1598">
                  <c:v>5505.3945313000004</c:v>
                </c:pt>
                <c:pt idx="1599">
                  <c:v>5399.5092772999997</c:v>
                </c:pt>
                <c:pt idx="1600">
                  <c:v>5428.2138672000001</c:v>
                </c:pt>
                <c:pt idx="1601">
                  <c:v>5492.5805664</c:v>
                </c:pt>
                <c:pt idx="1602">
                  <c:v>5603.1748047000001</c:v>
                </c:pt>
                <c:pt idx="1603">
                  <c:v>5725.4350586</c:v>
                </c:pt>
                <c:pt idx="1604">
                  <c:v>5652.9931641000003</c:v>
                </c:pt>
                <c:pt idx="1605">
                  <c:v>5626.5195313000004</c:v>
                </c:pt>
                <c:pt idx="1606">
                  <c:v>5522.2226563000004</c:v>
                </c:pt>
                <c:pt idx="1607">
                  <c:v>5594.8710938000004</c:v>
                </c:pt>
                <c:pt idx="1608">
                  <c:v>5697.5029297000001</c:v>
                </c:pt>
                <c:pt idx="1609">
                  <c:v>5675.9746094000002</c:v>
                </c:pt>
                <c:pt idx="1610">
                  <c:v>5604.4931641000003</c:v>
                </c:pt>
                <c:pt idx="1611">
                  <c:v>5652.7705077999999</c:v>
                </c:pt>
                <c:pt idx="1612">
                  <c:v>5661.0961914</c:v>
                </c:pt>
                <c:pt idx="1613">
                  <c:v>5594.0981444999998</c:v>
                </c:pt>
                <c:pt idx="1614">
                  <c:v>5564.6601563000004</c:v>
                </c:pt>
                <c:pt idx="1615">
                  <c:v>5650.5864258000001</c:v>
                </c:pt>
                <c:pt idx="1616">
                  <c:v>5624.2626952999999</c:v>
                </c:pt>
                <c:pt idx="1617">
                  <c:v>5609.3784180000002</c:v>
                </c:pt>
                <c:pt idx="1618">
                  <c:v>5569.4228516000003</c:v>
                </c:pt>
                <c:pt idx="1619">
                  <c:v>5552.6748047000001</c:v>
                </c:pt>
                <c:pt idx="1620">
                  <c:v>5542.9267577999999</c:v>
                </c:pt>
                <c:pt idx="1621">
                  <c:v>5445.4936522999997</c:v>
                </c:pt>
                <c:pt idx="1622">
                  <c:v>5373.6958008000001</c:v>
                </c:pt>
                <c:pt idx="1623">
                  <c:v>5330.5688477000003</c:v>
                </c:pt>
                <c:pt idx="1624">
                  <c:v>5406.2666016000003</c:v>
                </c:pt>
                <c:pt idx="1625">
                  <c:v>5374.0864258000001</c:v>
                </c:pt>
                <c:pt idx="1626">
                  <c:v>5248.5434569999998</c:v>
                </c:pt>
                <c:pt idx="1627">
                  <c:v>5275.3012694999998</c:v>
                </c:pt>
                <c:pt idx="1628">
                  <c:v>5290.9663086</c:v>
                </c:pt>
                <c:pt idx="1629">
                  <c:v>5232.5429688000004</c:v>
                </c:pt>
                <c:pt idx="1630">
                  <c:v>5256.5488280999998</c:v>
                </c:pt>
                <c:pt idx="1631">
                  <c:v>5197.1230469000002</c:v>
                </c:pt>
                <c:pt idx="1632">
                  <c:v>5182.6826172000001</c:v>
                </c:pt>
                <c:pt idx="1633">
                  <c:v>5196.0102539</c:v>
                </c:pt>
                <c:pt idx="1634">
                  <c:v>5179.1230469000002</c:v>
                </c:pt>
                <c:pt idx="1635">
                  <c:v>5082.5512694999998</c:v>
                </c:pt>
                <c:pt idx="1636">
                  <c:v>5047.1635741999999</c:v>
                </c:pt>
                <c:pt idx="1637">
                  <c:v>5032.6679688000004</c:v>
                </c:pt>
                <c:pt idx="1638">
                  <c:v>4937.7333983999997</c:v>
                </c:pt>
                <c:pt idx="1639">
                  <c:v>4846.3574219000002</c:v>
                </c:pt>
                <c:pt idx="1640">
                  <c:v>4882.2949219000002</c:v>
                </c:pt>
                <c:pt idx="1641">
                  <c:v>4877.7963866999999</c:v>
                </c:pt>
                <c:pt idx="1642">
                  <c:v>4861.7783202999999</c:v>
                </c:pt>
                <c:pt idx="1643">
                  <c:v>4627.0888672000001</c:v>
                </c:pt>
                <c:pt idx="1644">
                  <c:v>4536.6909180000002</c:v>
                </c:pt>
                <c:pt idx="1645">
                  <c:v>4380.8173827999999</c:v>
                </c:pt>
                <c:pt idx="1646">
                  <c:v>4371.078125</c:v>
                </c:pt>
                <c:pt idx="1647">
                  <c:v>4340.2304688000004</c:v>
                </c:pt>
                <c:pt idx="1648">
                  <c:v>4274.1445313000004</c:v>
                </c:pt>
                <c:pt idx="1649">
                  <c:v>4266.1655272999997</c:v>
                </c:pt>
                <c:pt idx="1650">
                  <c:v>4203.0600586</c:v>
                </c:pt>
                <c:pt idx="1651">
                  <c:v>4182.2333983999997</c:v>
                </c:pt>
                <c:pt idx="1652">
                  <c:v>4141.1879883000001</c:v>
                </c:pt>
                <c:pt idx="1653">
                  <c:v>4082.4511719000002</c:v>
                </c:pt>
                <c:pt idx="1654">
                  <c:v>4069.8879394999999</c:v>
                </c:pt>
                <c:pt idx="1655">
                  <c:v>4095.6206054999998</c:v>
                </c:pt>
                <c:pt idx="1656">
                  <c:v>4030.3334961</c:v>
                </c:pt>
                <c:pt idx="1657">
                  <c:v>4011.6391601999999</c:v>
                </c:pt>
                <c:pt idx="1658">
                  <c:v>3973.7155762000002</c:v>
                </c:pt>
                <c:pt idx="1659">
                  <c:v>3796.2324219000002</c:v>
                </c:pt>
                <c:pt idx="1660">
                  <c:v>3807.6540527000002</c:v>
                </c:pt>
                <c:pt idx="1661">
                  <c:v>3711.1943359000002</c:v>
                </c:pt>
                <c:pt idx="1662">
                  <c:v>3641.5017090000001</c:v>
                </c:pt>
                <c:pt idx="1663">
                  <c:v>3615.5417480000001</c:v>
                </c:pt>
                <c:pt idx="1664">
                  <c:v>3517.0393066000001</c:v>
                </c:pt>
                <c:pt idx="1665">
                  <c:v>3432.6403808999999</c:v>
                </c:pt>
                <c:pt idx="1666">
                  <c:v>3412.3889159999999</c:v>
                </c:pt>
                <c:pt idx="1667">
                  <c:v>3259.5859375</c:v>
                </c:pt>
                <c:pt idx="1668">
                  <c:v>2921.6728515999998</c:v>
                </c:pt>
                <c:pt idx="1669">
                  <c:v>2913.1418457</c:v>
                </c:pt>
                <c:pt idx="1670">
                  <c:v>2764.0107422000001</c:v>
                </c:pt>
                <c:pt idx="1671">
                  <c:v>2820.1589355000001</c:v>
                </c:pt>
                <c:pt idx="1672">
                  <c:v>2821.8562012000002</c:v>
                </c:pt>
                <c:pt idx="1673">
                  <c:v>2821.1904297000001</c:v>
                </c:pt>
                <c:pt idx="1674">
                  <c:v>2705.90625</c:v>
                </c:pt>
                <c:pt idx="1675">
                  <c:v>2708.0844726999999</c:v>
                </c:pt>
                <c:pt idx="1676">
                  <c:v>2706.4528808999999</c:v>
                </c:pt>
                <c:pt idx="1677">
                  <c:v>2752.4692383000001</c:v>
                </c:pt>
                <c:pt idx="1678">
                  <c:v>2955.5930176000002</c:v>
                </c:pt>
                <c:pt idx="1679">
                  <c:v>2806.1096191000001</c:v>
                </c:pt>
                <c:pt idx="1680">
                  <c:v>2855.8718262000002</c:v>
                </c:pt>
                <c:pt idx="1681">
                  <c:v>2836.1760254000001</c:v>
                </c:pt>
                <c:pt idx="1682">
                  <c:v>2872.4777832</c:v>
                </c:pt>
                <c:pt idx="1683">
                  <c:v>2951.5051269999999</c:v>
                </c:pt>
                <c:pt idx="1684">
                  <c:v>2855.9880370999999</c:v>
                </c:pt>
                <c:pt idx="1685">
                  <c:v>2836.7490234000002</c:v>
                </c:pt>
                <c:pt idx="1686">
                  <c:v>3105.8837890999998</c:v>
                </c:pt>
                <c:pt idx="1687">
                  <c:v>3079.1452637000002</c:v>
                </c:pt>
                <c:pt idx="1688">
                  <c:v>3108.4719237999998</c:v>
                </c:pt>
                <c:pt idx="1689">
                  <c:v>3211.7531737999998</c:v>
                </c:pt>
                <c:pt idx="1690">
                  <c:v>3232.7824707</c:v>
                </c:pt>
                <c:pt idx="1691">
                  <c:v>3439.4458008000001</c:v>
                </c:pt>
                <c:pt idx="1692">
                  <c:v>3543.5485840000001</c:v>
                </c:pt>
                <c:pt idx="1693">
                  <c:v>3663.8903808999999</c:v>
                </c:pt>
                <c:pt idx="1694">
                  <c:v>3922.2229004000001</c:v>
                </c:pt>
                <c:pt idx="1695">
                  <c:v>4042.0864258000001</c:v>
                </c:pt>
                <c:pt idx="1696">
                  <c:v>4162.8930664</c:v>
                </c:pt>
                <c:pt idx="1697">
                  <c:v>4329.203125</c:v>
                </c:pt>
                <c:pt idx="1698">
                  <c:v>4579.7602539</c:v>
                </c:pt>
                <c:pt idx="1699">
                  <c:v>4835.3691405999998</c:v>
                </c:pt>
                <c:pt idx="1700">
                  <c:v>4858.2216797000001</c:v>
                </c:pt>
                <c:pt idx="1701">
                  <c:v>5078.9853516000003</c:v>
                </c:pt>
                <c:pt idx="1702">
                  <c:v>5003.7207030999998</c:v>
                </c:pt>
                <c:pt idx="1703">
                  <c:v>4948.4052733999997</c:v>
                </c:pt>
                <c:pt idx="1704">
                  <c:v>5174.0810547000001</c:v>
                </c:pt>
                <c:pt idx="1705">
                  <c:v>5139.9477539</c:v>
                </c:pt>
                <c:pt idx="1706">
                  <c:v>5328.8691405999998</c:v>
                </c:pt>
                <c:pt idx="1707">
                  <c:v>5582.5766602000003</c:v>
                </c:pt>
                <c:pt idx="1708">
                  <c:v>5621.4804688000004</c:v>
                </c:pt>
                <c:pt idx="1709">
                  <c:v>5704.1220702999999</c:v>
                </c:pt>
                <c:pt idx="1710">
                  <c:v>5725.3242188000004</c:v>
                </c:pt>
                <c:pt idx="1711">
                  <c:v>5851.0654297000001</c:v>
                </c:pt>
                <c:pt idx="1712">
                  <c:v>5898.6928711</c:v>
                </c:pt>
                <c:pt idx="1713">
                  <c:v>6198.4643555000002</c:v>
                </c:pt>
                <c:pt idx="1714">
                  <c:v>6506.4199219000002</c:v>
                </c:pt>
                <c:pt idx="1715">
                  <c:v>6600.3671875</c:v>
                </c:pt>
                <c:pt idx="1716">
                  <c:v>6254.7758789</c:v>
                </c:pt>
                <c:pt idx="1717">
                  <c:v>5936.9340819999998</c:v>
                </c:pt>
                <c:pt idx="1718">
                  <c:v>5971.6342772999997</c:v>
                </c:pt>
                <c:pt idx="1719">
                  <c:v>5887.9252930000002</c:v>
                </c:pt>
                <c:pt idx="1720">
                  <c:v>5871.6987305000002</c:v>
                </c:pt>
                <c:pt idx="1721">
                  <c:v>6066.8784180000002</c:v>
                </c:pt>
                <c:pt idx="1722">
                  <c:v>6056.1342772999997</c:v>
                </c:pt>
                <c:pt idx="1723">
                  <c:v>6005.9394530999998</c:v>
                </c:pt>
                <c:pt idx="1724">
                  <c:v>6034.3149414</c:v>
                </c:pt>
                <c:pt idx="1725">
                  <c:v>6096.1918944999998</c:v>
                </c:pt>
                <c:pt idx="1726">
                  <c:v>6155.2246094000002</c:v>
                </c:pt>
                <c:pt idx="1727">
                  <c:v>6075.5029297000001</c:v>
                </c:pt>
                <c:pt idx="1728">
                  <c:v>6051.0703125</c:v>
                </c:pt>
                <c:pt idx="1729">
                  <c:v>6216.6889647999997</c:v>
                </c:pt>
                <c:pt idx="1730">
                  <c:v>6317.7539063000004</c:v>
                </c:pt>
                <c:pt idx="1731">
                  <c:v>6351.2578125</c:v>
                </c:pt>
                <c:pt idx="1732">
                  <c:v>6421.3984375</c:v>
                </c:pt>
                <c:pt idx="1733">
                  <c:v>6502.21875</c:v>
                </c:pt>
                <c:pt idx="1734">
                  <c:v>6613.7319336</c:v>
                </c:pt>
                <c:pt idx="1735">
                  <c:v>6678.0434569999998</c:v>
                </c:pt>
                <c:pt idx="1736">
                  <c:v>6535.5639647999997</c:v>
                </c:pt>
                <c:pt idx="1737">
                  <c:v>6782.4755858999997</c:v>
                </c:pt>
                <c:pt idx="1738">
                  <c:v>6949.8422852000003</c:v>
                </c:pt>
                <c:pt idx="1739">
                  <c:v>6995.0581055000002</c:v>
                </c:pt>
                <c:pt idx="1740">
                  <c:v>7032.4951172000001</c:v>
                </c:pt>
                <c:pt idx="1741">
                  <c:v>7021.5649414</c:v>
                </c:pt>
                <c:pt idx="1742">
                  <c:v>7088.5600586</c:v>
                </c:pt>
                <c:pt idx="1743">
                  <c:v>7087.0786133000001</c:v>
                </c:pt>
                <c:pt idx="1744">
                  <c:v>7151.2299805000002</c:v>
                </c:pt>
                <c:pt idx="1745">
                  <c:v>7244.2226563000004</c:v>
                </c:pt>
                <c:pt idx="1746">
                  <c:v>7261.2802733999997</c:v>
                </c:pt>
                <c:pt idx="1747">
                  <c:v>7355.4023438000004</c:v>
                </c:pt>
                <c:pt idx="1748">
                  <c:v>7431.1284180000002</c:v>
                </c:pt>
                <c:pt idx="1749">
                  <c:v>7496.7714844000002</c:v>
                </c:pt>
                <c:pt idx="1750">
                  <c:v>7477.8657227000003</c:v>
                </c:pt>
                <c:pt idx="1751">
                  <c:v>7535.8037108999997</c:v>
                </c:pt>
                <c:pt idx="1752">
                  <c:v>7454.5180664</c:v>
                </c:pt>
                <c:pt idx="1753">
                  <c:v>7403.2680664</c:v>
                </c:pt>
                <c:pt idx="1754">
                  <c:v>7539.1054688000004</c:v>
                </c:pt>
                <c:pt idx="1755">
                  <c:v>7633.9624022999997</c:v>
                </c:pt>
                <c:pt idx="1756">
                  <c:v>7829.6503905999998</c:v>
                </c:pt>
                <c:pt idx="1757">
                  <c:v>7859.9311522999997</c:v>
                </c:pt>
                <c:pt idx="1758">
                  <c:v>7928.7094727000003</c:v>
                </c:pt>
                <c:pt idx="1759">
                  <c:v>8013.6147461</c:v>
                </c:pt>
                <c:pt idx="1760">
                  <c:v>8019.1362305000002</c:v>
                </c:pt>
                <c:pt idx="1761">
                  <c:v>8121.7724608999997</c:v>
                </c:pt>
                <c:pt idx="1762">
                  <c:v>8095.4174805000002</c:v>
                </c:pt>
                <c:pt idx="1763">
                  <c:v>8068.6098633000001</c:v>
                </c:pt>
                <c:pt idx="1764">
                  <c:v>8172.4179688000004</c:v>
                </c:pt>
                <c:pt idx="1765">
                  <c:v>8158.9208983999997</c:v>
                </c:pt>
                <c:pt idx="1766">
                  <c:v>8161.6806641000003</c:v>
                </c:pt>
                <c:pt idx="1767">
                  <c:v>8185.5874022999997</c:v>
                </c:pt>
                <c:pt idx="1768">
                  <c:v>8116.6240233999997</c:v>
                </c:pt>
                <c:pt idx="1769">
                  <c:v>8130.5561522999997</c:v>
                </c:pt>
                <c:pt idx="1770">
                  <c:v>8030.4960938000004</c:v>
                </c:pt>
                <c:pt idx="1771">
                  <c:v>8093.1621094000002</c:v>
                </c:pt>
                <c:pt idx="1772">
                  <c:v>8106.6640625</c:v>
                </c:pt>
                <c:pt idx="1773">
                  <c:v>8098.8701172000001</c:v>
                </c:pt>
                <c:pt idx="1774">
                  <c:v>8119.4311522999997</c:v>
                </c:pt>
                <c:pt idx="1775">
                  <c:v>8118.8916016000003</c:v>
                </c:pt>
                <c:pt idx="1776">
                  <c:v>8194.7705077999999</c:v>
                </c:pt>
                <c:pt idx="1777">
                  <c:v>8238.4248047000001</c:v>
                </c:pt>
                <c:pt idx="1778">
                  <c:v>8192.5957030999998</c:v>
                </c:pt>
                <c:pt idx="1779">
                  <c:v>8169.2338866999999</c:v>
                </c:pt>
                <c:pt idx="1780">
                  <c:v>8338.0585938000004</c:v>
                </c:pt>
                <c:pt idx="1781">
                  <c:v>8342.7802733999997</c:v>
                </c:pt>
                <c:pt idx="1782">
                  <c:v>8384.3085938000004</c:v>
                </c:pt>
                <c:pt idx="1783">
                  <c:v>8406.3525391000003</c:v>
                </c:pt>
                <c:pt idx="1784">
                  <c:v>8458.7373047000001</c:v>
                </c:pt>
                <c:pt idx="1785">
                  <c:v>8487.4052733999997</c:v>
                </c:pt>
                <c:pt idx="1786">
                  <c:v>8516.9228516000003</c:v>
                </c:pt>
                <c:pt idx="1787">
                  <c:v>8493.4277344000002</c:v>
                </c:pt>
                <c:pt idx="1788">
                  <c:v>8425.5478516000003</c:v>
                </c:pt>
                <c:pt idx="1789">
                  <c:v>8359.4521483999997</c:v>
                </c:pt>
                <c:pt idx="1790">
                  <c:v>8457.4492188000004</c:v>
                </c:pt>
                <c:pt idx="1791">
                  <c:v>8361.5029297000001</c:v>
                </c:pt>
                <c:pt idx="1792">
                  <c:v>8384.3710938000004</c:v>
                </c:pt>
                <c:pt idx="1793">
                  <c:v>8303.9619141000003</c:v>
                </c:pt>
                <c:pt idx="1794">
                  <c:v>8254.1650391000003</c:v>
                </c:pt>
                <c:pt idx="1795">
                  <c:v>8252.5175780999998</c:v>
                </c:pt>
                <c:pt idx="1796">
                  <c:v>8139.7817383000001</c:v>
                </c:pt>
                <c:pt idx="1797">
                  <c:v>8110.7148438000004</c:v>
                </c:pt>
                <c:pt idx="1798">
                  <c:v>8077.8598633000001</c:v>
                </c:pt>
                <c:pt idx="1799">
                  <c:v>7986.8198241999999</c:v>
                </c:pt>
                <c:pt idx="1800">
                  <c:v>7892.6884766000003</c:v>
                </c:pt>
                <c:pt idx="1801">
                  <c:v>7907.0791016000003</c:v>
                </c:pt>
                <c:pt idx="1802">
                  <c:v>7925.9267577999999</c:v>
                </c:pt>
                <c:pt idx="1803">
                  <c:v>7787.8432616999999</c:v>
                </c:pt>
                <c:pt idx="1804">
                  <c:v>7644.7470702999999</c:v>
                </c:pt>
                <c:pt idx="1805">
                  <c:v>7540.4125977000003</c:v>
                </c:pt>
                <c:pt idx="1806">
                  <c:v>7464.0839844000002</c:v>
                </c:pt>
                <c:pt idx="1807">
                  <c:v>7437.7973633000001</c:v>
                </c:pt>
                <c:pt idx="1808">
                  <c:v>7372.6586914</c:v>
                </c:pt>
                <c:pt idx="1809">
                  <c:v>7135.6293944999998</c:v>
                </c:pt>
                <c:pt idx="1810">
                  <c:v>6871.0927733999997</c:v>
                </c:pt>
                <c:pt idx="1811">
                  <c:v>6517.2436522999997</c:v>
                </c:pt>
                <c:pt idx="1812">
                  <c:v>5961.1015625</c:v>
                </c:pt>
                <c:pt idx="1813">
                  <c:v>5643.8295897999997</c:v>
                </c:pt>
                <c:pt idx="1814">
                  <c:v>5452.4760741999999</c:v>
                </c:pt>
                <c:pt idx="1815">
                  <c:v>5389.2363280999998</c:v>
                </c:pt>
                <c:pt idx="1816">
                  <c:v>5136.2324219000002</c:v>
                </c:pt>
                <c:pt idx="1817">
                  <c:v>5151.9106444999998</c:v>
                </c:pt>
                <c:pt idx="1818">
                  <c:v>5096.484375</c:v>
                </c:pt>
                <c:pt idx="1819">
                  <c:v>5299.8408202999999</c:v>
                </c:pt>
                <c:pt idx="1820">
                  <c:v>4985.5209961</c:v>
                </c:pt>
                <c:pt idx="1821">
                  <c:v>4903.1630858999997</c:v>
                </c:pt>
                <c:pt idx="1822">
                  <c:v>4827.4169922000001</c:v>
                </c:pt>
                <c:pt idx="1823">
                  <c:v>5131.0083008000001</c:v>
                </c:pt>
                <c:pt idx="1824">
                  <c:v>5002.0688477000003</c:v>
                </c:pt>
                <c:pt idx="1825">
                  <c:v>5079.5874022999997</c:v>
                </c:pt>
                <c:pt idx="1826">
                  <c:v>5088.671875</c:v>
                </c:pt>
                <c:pt idx="1827">
                  <c:v>5116.5126952999999</c:v>
                </c:pt>
                <c:pt idx="1828">
                  <c:v>5164.3583983999997</c:v>
                </c:pt>
                <c:pt idx="1829">
                  <c:v>5141.2382813000004</c:v>
                </c:pt>
                <c:pt idx="1830">
                  <c:v>5061.3818358999997</c:v>
                </c:pt>
                <c:pt idx="1831">
                  <c:v>4990.4169922000001</c:v>
                </c:pt>
                <c:pt idx="1832">
                  <c:v>4989.0297852000003</c:v>
                </c:pt>
                <c:pt idx="1833">
                  <c:v>4976.34375</c:v>
                </c:pt>
                <c:pt idx="1834">
                  <c:v>4953.8833008000001</c:v>
                </c:pt>
                <c:pt idx="1835">
                  <c:v>5073.0771483999997</c:v>
                </c:pt>
                <c:pt idx="1836">
                  <c:v>5072.9140625</c:v>
                </c:pt>
                <c:pt idx="1837">
                  <c:v>5013.5151366999999</c:v>
                </c:pt>
                <c:pt idx="1838">
                  <c:v>4985.2783202999999</c:v>
                </c:pt>
                <c:pt idx="1839">
                  <c:v>5159.3041991999999</c:v>
                </c:pt>
                <c:pt idx="1840">
                  <c:v>5244.2675780999998</c:v>
                </c:pt>
                <c:pt idx="1841">
                  <c:v>5194.5078125</c:v>
                </c:pt>
                <c:pt idx="1842">
                  <c:v>5350.5815430000002</c:v>
                </c:pt>
                <c:pt idx="1843">
                  <c:v>5292.2875977000003</c:v>
                </c:pt>
                <c:pt idx="1844">
                  <c:v>5611.0073241999999</c:v>
                </c:pt>
                <c:pt idx="1845">
                  <c:v>5639.3330077999999</c:v>
                </c:pt>
                <c:pt idx="1846">
                  <c:v>5571.5322266000003</c:v>
                </c:pt>
                <c:pt idx="1847">
                  <c:v>5549.9033202999999</c:v>
                </c:pt>
                <c:pt idx="1848">
                  <c:v>5633.1630858999997</c:v>
                </c:pt>
                <c:pt idx="1849">
                  <c:v>5604.1918944999998</c:v>
                </c:pt>
                <c:pt idx="1850">
                  <c:v>5705.7041016000003</c:v>
                </c:pt>
                <c:pt idx="1851">
                  <c:v>5795.5097655999998</c:v>
                </c:pt>
                <c:pt idx="1852">
                  <c:v>5815.6977539</c:v>
                </c:pt>
                <c:pt idx="1853">
                  <c:v>5853.6206055000002</c:v>
                </c:pt>
                <c:pt idx="1854">
                  <c:v>5891.6328125</c:v>
                </c:pt>
                <c:pt idx="1855">
                  <c:v>5809.4414063000004</c:v>
                </c:pt>
                <c:pt idx="1856">
                  <c:v>5767.2583008000001</c:v>
                </c:pt>
                <c:pt idx="1857">
                  <c:v>5809.8115233999997</c:v>
                </c:pt>
                <c:pt idx="1858">
                  <c:v>5810.9477539</c:v>
                </c:pt>
                <c:pt idx="1859">
                  <c:v>5894.5390625</c:v>
                </c:pt>
                <c:pt idx="1860">
                  <c:v>5878.0576172000001</c:v>
                </c:pt>
                <c:pt idx="1861">
                  <c:v>5826.4990233999997</c:v>
                </c:pt>
                <c:pt idx="1862">
                  <c:v>5818.9301758000001</c:v>
                </c:pt>
                <c:pt idx="1863">
                  <c:v>5874.7514647999997</c:v>
                </c:pt>
                <c:pt idx="1864">
                  <c:v>5881.4248047000001</c:v>
                </c:pt>
                <c:pt idx="1865">
                  <c:v>5847.5322266000003</c:v>
                </c:pt>
                <c:pt idx="1866">
                  <c:v>5891.5332030999998</c:v>
                </c:pt>
                <c:pt idx="1867">
                  <c:v>5907.8925780999998</c:v>
                </c:pt>
                <c:pt idx="1868">
                  <c:v>5963.3930664</c:v>
                </c:pt>
                <c:pt idx="1869">
                  <c:v>6059.0117188000004</c:v>
                </c:pt>
                <c:pt idx="1870">
                  <c:v>5978.7929688000004</c:v>
                </c:pt>
                <c:pt idx="1871">
                  <c:v>6184.7988280999998</c:v>
                </c:pt>
                <c:pt idx="1872">
                  <c:v>6247.8471680000002</c:v>
                </c:pt>
                <c:pt idx="1873">
                  <c:v>6267.9785155999998</c:v>
                </c:pt>
                <c:pt idx="1874">
                  <c:v>6263.5302733999997</c:v>
                </c:pt>
                <c:pt idx="1875">
                  <c:v>6288.9609375</c:v>
                </c:pt>
                <c:pt idx="1876">
                  <c:v>6377.8662108999997</c:v>
                </c:pt>
                <c:pt idx="1877">
                  <c:v>6401.8784180000002</c:v>
                </c:pt>
                <c:pt idx="1878">
                  <c:v>6334.8159180000002</c:v>
                </c:pt>
                <c:pt idx="1879">
                  <c:v>6329.3657227000003</c:v>
                </c:pt>
                <c:pt idx="1880">
                  <c:v>6359.9736327999999</c:v>
                </c:pt>
                <c:pt idx="1881">
                  <c:v>6383.4389647999997</c:v>
                </c:pt>
                <c:pt idx="1882">
                  <c:v>6396.5</c:v>
                </c:pt>
              </c:numCache>
            </c:numRef>
          </c:yVal>
          <c:smooth val="0"/>
        </c:ser>
        <c:dLbls>
          <c:showLegendKey val="0"/>
          <c:showVal val="0"/>
          <c:showCatName val="0"/>
          <c:showSerName val="0"/>
          <c:showPercent val="0"/>
          <c:showBubbleSize val="0"/>
        </c:dLbls>
        <c:axId val="518959528"/>
        <c:axId val="518955216"/>
      </c:scatterChart>
      <c:valAx>
        <c:axId val="518959528"/>
        <c:scaling>
          <c:orientation val="minMax"/>
          <c:max val="44244.5"/>
          <c:min val="44242"/>
        </c:scaling>
        <c:delete val="0"/>
        <c:axPos val="b"/>
        <c:majorGridlines>
          <c:spPr>
            <a:ln w="9525" cap="flat" cmpd="sng" algn="ctr">
              <a:solidFill>
                <a:schemeClr val="tx1">
                  <a:lumMod val="15000"/>
                  <a:lumOff val="85000"/>
                </a:schemeClr>
              </a:solidFill>
              <a:round/>
            </a:ln>
            <a:effectLst/>
          </c:spPr>
        </c:majorGridlines>
        <c:numFmt formatCode="m/d\ h:mm;@"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8955216"/>
        <c:crosses val="autoZero"/>
        <c:crossBetween val="midCat"/>
      </c:valAx>
      <c:valAx>
        <c:axId val="518955216"/>
        <c:scaling>
          <c:orientation val="minMax"/>
          <c:max val="8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Reserves (MW)</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8959528"/>
        <c:crosses val="autoZero"/>
        <c:crossBetween val="midCat"/>
      </c:valAx>
      <c:spPr>
        <a:noFill/>
        <a:ln>
          <a:noFill/>
        </a:ln>
        <a:effectLst/>
      </c:spPr>
    </c:plotArea>
    <c:legend>
      <c:legendPos val="b"/>
      <c:layout>
        <c:manualLayout>
          <c:xMode val="edge"/>
          <c:yMode val="edge"/>
          <c:x val="8.3833114610673665E-2"/>
          <c:y val="0.15291797900262469"/>
          <c:w val="0.12920863407699038"/>
          <c:h val="9.9859798775153108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4/27/2021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4/27/2021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4119621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4603120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256487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2569062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6903332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060175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www.ercot.com/mktrules/issues/OBDRR002"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105561"/>
            <a:ext cx="5798434" cy="2631490"/>
          </a:xfrm>
          <a:prstGeom prst="rect">
            <a:avLst/>
          </a:prstGeom>
          <a:noFill/>
        </p:spPr>
        <p:txBody>
          <a:bodyPr wrap="square" rtlCol="0">
            <a:spAutoFit/>
          </a:bodyPr>
          <a:lstStyle/>
          <a:p>
            <a:r>
              <a:rPr lang="en-US" sz="1900" b="1" dirty="0" smtClean="0">
                <a:solidFill>
                  <a:schemeClr val="tx2"/>
                </a:solidFill>
              </a:rPr>
              <a:t>Online ORDC and PRC Reserves Convergence</a:t>
            </a:r>
          </a:p>
          <a:p>
            <a:r>
              <a:rPr lang="en-US" sz="1900" b="1" dirty="0" smtClean="0">
                <a:solidFill>
                  <a:schemeClr val="tx2"/>
                </a:solidFill>
              </a:rPr>
              <a:t>During the 2021 February Winter Event</a:t>
            </a:r>
            <a:endParaRPr lang="en-US" sz="1900" b="1" dirty="0">
              <a:solidFill>
                <a:schemeClr val="tx2"/>
              </a:solidFill>
            </a:endParaRPr>
          </a:p>
          <a:p>
            <a:r>
              <a:rPr lang="en-US" sz="1900" b="1" i="1" dirty="0" smtClean="0">
                <a:solidFill>
                  <a:schemeClr val="tx2"/>
                </a:solidFill>
              </a:rPr>
              <a:t>Wholesale Market Working Group</a:t>
            </a:r>
            <a:endParaRPr lang="en-US" sz="1900" b="1" i="1" dirty="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Market Analysis &amp; Validation</a:t>
            </a:r>
            <a:endParaRPr lang="en-US" dirty="0">
              <a:solidFill>
                <a:schemeClr val="tx2"/>
              </a:solidFill>
            </a:endParaRPr>
          </a:p>
          <a:p>
            <a:endParaRPr lang="en-US" dirty="0">
              <a:solidFill>
                <a:schemeClr val="tx2"/>
              </a:solidFill>
            </a:endParaRPr>
          </a:p>
          <a:p>
            <a:r>
              <a:rPr lang="en-US" dirty="0" smtClean="0">
                <a:solidFill>
                  <a:srgbClr val="FF0000"/>
                </a:solidFill>
              </a:rPr>
              <a:t>Revised </a:t>
            </a:r>
            <a:r>
              <a:rPr lang="en-US" dirty="0" smtClean="0">
                <a:solidFill>
                  <a:srgbClr val="FF0000"/>
                </a:solidFill>
              </a:rPr>
              <a:t>4/27/2021</a:t>
            </a:r>
            <a:endParaRPr lang="en-US" dirty="0">
              <a:solidFill>
                <a:srgbClr val="FF0000"/>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Background</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000" dirty="0" smtClean="0">
                <a:solidFill>
                  <a:schemeClr val="tx2"/>
                </a:solidFill>
              </a:rPr>
              <a:t>A review of Real-Time Online Reserve Capacity (RTOLCAP) and Physical Responsive Capability (PRC) convergence during the 2021 February Winter Event was requested by TAC</a:t>
            </a:r>
            <a:endParaRPr lang="en-US" sz="2000" dirty="0">
              <a:solidFill>
                <a:schemeClr val="tx2"/>
              </a:solidFill>
            </a:endParaRPr>
          </a:p>
          <a:p>
            <a:pPr>
              <a:lnSpc>
                <a:spcPct val="150000"/>
              </a:lnSpc>
            </a:pPr>
            <a:r>
              <a:rPr lang="en-US" sz="2000" dirty="0" smtClean="0">
                <a:solidFill>
                  <a:schemeClr val="tx2"/>
                </a:solidFill>
              </a:rPr>
              <a:t>The following slides will compare the RTOLCAP and PRC during periods of particularly tight system conditions and identify primary contributors to differences between the two values as they start to converge</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PRC and RTOLCAP on 2/15/2021 to 2/17/2021</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6" name="Chart 5"/>
          <p:cNvGraphicFramePr>
            <a:graphicFrameLocks/>
          </p:cNvGraphicFramePr>
          <p:nvPr>
            <p:extLst>
              <p:ext uri="{D42A27DB-BD31-4B8C-83A1-F6EECF244321}">
                <p14:modId xmlns:p14="http://schemas.microsoft.com/office/powerpoint/2010/main" val="3453171404"/>
              </p:ext>
            </p:extLst>
          </p:nvPr>
        </p:nvGraphicFramePr>
        <p:xfrm>
          <a:off x="457200" y="1143000"/>
          <a:ext cx="8229600" cy="457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092431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Primary Contributors to PRC and RTOLCAP Differences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53643329"/>
              </p:ext>
            </p:extLst>
          </p:nvPr>
        </p:nvGraphicFramePr>
        <p:xfrm>
          <a:off x="1143001" y="2400300"/>
          <a:ext cx="6857999" cy="2031460"/>
        </p:xfrm>
        <a:graphic>
          <a:graphicData uri="http://schemas.openxmlformats.org/drawingml/2006/table">
            <a:tbl>
              <a:tblPr firstRow="1" bandRow="1">
                <a:tableStyleId>{5C22544A-7EE6-4342-B048-85BDC9FD1C3A}</a:tableStyleId>
              </a:tblPr>
              <a:tblGrid>
                <a:gridCol w="3405094"/>
                <a:gridCol w="1930302"/>
                <a:gridCol w="1522603"/>
              </a:tblGrid>
              <a:tr h="440176">
                <a:tc>
                  <a:txBody>
                    <a:bodyPr/>
                    <a:lstStyle/>
                    <a:p>
                      <a:pPr algn="ctr" fontAlgn="b"/>
                      <a:r>
                        <a:rPr lang="en-US" sz="1200" u="none" strike="noStrike" dirty="0">
                          <a:effectLst/>
                        </a:rPr>
                        <a:t>Category</a:t>
                      </a:r>
                      <a:endParaRPr lang="en-US" sz="12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1200" u="none" strike="noStrike" dirty="0">
                          <a:effectLst/>
                        </a:rPr>
                        <a:t>Included in RTOLCAP</a:t>
                      </a:r>
                      <a:endParaRPr lang="en-US" sz="12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1200" u="none" strike="noStrike" dirty="0">
                          <a:effectLst/>
                        </a:rPr>
                        <a:t>Included in PRC</a:t>
                      </a:r>
                      <a:endParaRPr lang="en-US" sz="1200" b="0" i="0" u="none" strike="noStrike" dirty="0">
                        <a:solidFill>
                          <a:srgbClr val="000000"/>
                        </a:solidFill>
                        <a:effectLst/>
                        <a:latin typeface="Arial" panose="020B0604020202020204" pitchFamily="34" charset="0"/>
                      </a:endParaRPr>
                    </a:p>
                  </a:txBody>
                  <a:tcPr marL="9525" marR="9525" marT="9525" marB="0" anchor="ctr"/>
                </a:tc>
              </a:tr>
              <a:tr h="231032">
                <a:tc>
                  <a:txBody>
                    <a:bodyPr/>
                    <a:lstStyle/>
                    <a:p>
                      <a:pPr algn="l" fontAlgn="b"/>
                      <a:r>
                        <a:rPr lang="en-US" sz="1100" u="none" strike="noStrike" dirty="0">
                          <a:effectLst/>
                        </a:rPr>
                        <a:t>Resource Output Level</a:t>
                      </a:r>
                      <a:endParaRPr lang="en-US" sz="11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1100" u="none" strike="noStrike" dirty="0">
                          <a:effectLst/>
                        </a:rPr>
                        <a:t>Uses Base Point (BP)</a:t>
                      </a:r>
                      <a:endParaRPr lang="en-US" sz="11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1100" u="none" strike="noStrike" dirty="0">
                          <a:effectLst/>
                        </a:rPr>
                        <a:t>Uses </a:t>
                      </a:r>
                      <a:r>
                        <a:rPr lang="en-US" sz="1100" u="none" strike="noStrike" dirty="0" smtClean="0">
                          <a:effectLst/>
                        </a:rPr>
                        <a:t>Telemetered MW</a:t>
                      </a:r>
                      <a:endParaRPr lang="en-US" sz="1100" b="0" i="0" u="none" strike="noStrike" dirty="0">
                        <a:solidFill>
                          <a:srgbClr val="000000"/>
                        </a:solidFill>
                        <a:effectLst/>
                        <a:latin typeface="Arial" panose="020B0604020202020204" pitchFamily="34" charset="0"/>
                      </a:endParaRPr>
                    </a:p>
                  </a:txBody>
                  <a:tcPr marL="9525" marR="9525" marT="9525" marB="0" anchor="b"/>
                </a:tc>
              </a:tr>
              <a:tr h="205092">
                <a:tc>
                  <a:txBody>
                    <a:bodyPr/>
                    <a:lstStyle/>
                    <a:p>
                      <a:pPr algn="l" fontAlgn="b"/>
                      <a:r>
                        <a:rPr lang="en-US" sz="1100" b="0" i="0" u="none" strike="noStrike" dirty="0" smtClean="0">
                          <a:solidFill>
                            <a:srgbClr val="000000"/>
                          </a:solidFill>
                          <a:effectLst/>
                          <a:latin typeface="Arial" panose="020B0604020202020204" pitchFamily="34" charset="0"/>
                        </a:rPr>
                        <a:t>Undergeneration</a:t>
                      </a:r>
                      <a:endParaRPr lang="en-US" sz="11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1100" b="0" i="0" u="none" strike="noStrike" dirty="0" smtClean="0">
                          <a:solidFill>
                            <a:srgbClr val="000000"/>
                          </a:solidFill>
                          <a:effectLst/>
                          <a:latin typeface="Arial" panose="020B0604020202020204" pitchFamily="34" charset="0"/>
                        </a:rPr>
                        <a:t>Yes</a:t>
                      </a:r>
                      <a:endParaRPr lang="en-US" sz="11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1100" b="0" i="0" u="none" strike="noStrike" dirty="0" smtClean="0">
                          <a:solidFill>
                            <a:srgbClr val="000000"/>
                          </a:solidFill>
                          <a:effectLst/>
                          <a:latin typeface="Arial" panose="020B0604020202020204" pitchFamily="34" charset="0"/>
                        </a:rPr>
                        <a:t>No</a:t>
                      </a:r>
                      <a:endParaRPr lang="en-US" sz="1100" b="0" i="0" u="none" strike="noStrike" dirty="0">
                        <a:solidFill>
                          <a:srgbClr val="000000"/>
                        </a:solidFill>
                        <a:effectLst/>
                        <a:latin typeface="Arial" panose="020B0604020202020204" pitchFamily="34" charset="0"/>
                      </a:endParaRPr>
                    </a:p>
                  </a:txBody>
                  <a:tcPr marL="9525" marR="9525" marT="9525" marB="0" anchor="b"/>
                </a:tc>
              </a:tr>
              <a:tr h="231032">
                <a:tc>
                  <a:txBody>
                    <a:bodyPr/>
                    <a:lstStyle/>
                    <a:p>
                      <a:pPr algn="l" fontAlgn="b"/>
                      <a:r>
                        <a:rPr lang="en-US" sz="1100" u="none" strike="noStrike" dirty="0">
                          <a:effectLst/>
                        </a:rPr>
                        <a:t>Capacity from STARTUP Resources carrying NSPIN</a:t>
                      </a:r>
                      <a:endParaRPr lang="en-US" sz="11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1100" u="none" strike="noStrike" dirty="0">
                          <a:effectLst/>
                        </a:rPr>
                        <a:t>Yes</a:t>
                      </a:r>
                      <a:endParaRPr lang="en-US" sz="11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1100" u="none" strike="noStrike">
                          <a:effectLst/>
                        </a:rPr>
                        <a:t>No</a:t>
                      </a:r>
                      <a:endParaRPr lang="en-US" sz="1100" b="0" i="0" u="none" strike="noStrike">
                        <a:solidFill>
                          <a:srgbClr val="000000"/>
                        </a:solidFill>
                        <a:effectLst/>
                        <a:latin typeface="Arial" panose="020B0604020202020204" pitchFamily="34" charset="0"/>
                      </a:endParaRPr>
                    </a:p>
                  </a:txBody>
                  <a:tcPr marL="9525" marR="9525" marT="9525" marB="0" anchor="b"/>
                </a:tc>
              </a:tr>
              <a:tr h="231032">
                <a:tc>
                  <a:txBody>
                    <a:bodyPr/>
                    <a:lstStyle/>
                    <a:p>
                      <a:pPr algn="l" fontAlgn="b"/>
                      <a:r>
                        <a:rPr lang="en-US" sz="1100" u="none" strike="noStrike" dirty="0">
                          <a:effectLst/>
                        </a:rPr>
                        <a:t>Non-Frequency Responsive Capacity (NFRC)</a:t>
                      </a:r>
                      <a:endParaRPr lang="en-US" sz="11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1100" u="none" strike="noStrike" dirty="0">
                          <a:effectLst/>
                        </a:rPr>
                        <a:t>Yes</a:t>
                      </a:r>
                      <a:endParaRPr lang="en-US" sz="11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1100" u="none" strike="noStrike">
                          <a:effectLst/>
                        </a:rPr>
                        <a:t>No</a:t>
                      </a:r>
                      <a:endParaRPr lang="en-US" sz="1100" b="0" i="0" u="none" strike="noStrike">
                        <a:solidFill>
                          <a:srgbClr val="000000"/>
                        </a:solidFill>
                        <a:effectLst/>
                        <a:latin typeface="Arial" panose="020B0604020202020204" pitchFamily="34" charset="0"/>
                      </a:endParaRPr>
                    </a:p>
                  </a:txBody>
                  <a:tcPr marL="9525" marR="9525" marT="9525" marB="0" anchor="b"/>
                </a:tc>
              </a:tr>
              <a:tr h="231032">
                <a:tc>
                  <a:txBody>
                    <a:bodyPr/>
                    <a:lstStyle/>
                    <a:p>
                      <a:pPr algn="l" fontAlgn="b"/>
                      <a:r>
                        <a:rPr lang="en-US" sz="1100" u="none" strike="noStrike">
                          <a:effectLst/>
                        </a:rPr>
                        <a:t>Headroom in excess of 20% of HSL - NFRC</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1100" u="none" strike="noStrike" dirty="0">
                          <a:effectLst/>
                        </a:rPr>
                        <a:t>Yes</a:t>
                      </a:r>
                      <a:endParaRPr lang="en-US" sz="11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1100" u="none" strike="noStrike" dirty="0">
                          <a:effectLst/>
                        </a:rPr>
                        <a:t>No</a:t>
                      </a:r>
                      <a:endParaRPr lang="en-US" sz="1100" b="0" i="0" u="none" strike="noStrike" dirty="0">
                        <a:solidFill>
                          <a:srgbClr val="000000"/>
                        </a:solidFill>
                        <a:effectLst/>
                        <a:latin typeface="Arial" panose="020B0604020202020204" pitchFamily="34" charset="0"/>
                      </a:endParaRPr>
                    </a:p>
                  </a:txBody>
                  <a:tcPr marL="9525" marR="9525" marT="9525" marB="0" anchor="b"/>
                </a:tc>
              </a:tr>
              <a:tr h="231032">
                <a:tc>
                  <a:txBody>
                    <a:bodyPr/>
                    <a:lstStyle/>
                    <a:p>
                      <a:pPr algn="l" fontAlgn="b"/>
                      <a:r>
                        <a:rPr lang="en-US" sz="1100" u="none" strike="noStrike">
                          <a:effectLst/>
                        </a:rPr>
                        <a:t>Capacity exempted from PFR</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1100" u="none" strike="noStrike">
                          <a:effectLst/>
                        </a:rPr>
                        <a:t>Yes</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1100" u="none" strike="noStrike" dirty="0">
                          <a:effectLst/>
                        </a:rPr>
                        <a:t>No</a:t>
                      </a:r>
                      <a:endParaRPr lang="en-US" sz="1100" b="0" i="0" u="none" strike="noStrike" dirty="0">
                        <a:solidFill>
                          <a:srgbClr val="000000"/>
                        </a:solidFill>
                        <a:effectLst/>
                        <a:latin typeface="Arial" panose="020B0604020202020204" pitchFamily="34" charset="0"/>
                      </a:endParaRPr>
                    </a:p>
                  </a:txBody>
                  <a:tcPr marL="9525" marR="9525" marT="9525" marB="0" anchor="b"/>
                </a:tc>
              </a:tr>
              <a:tr h="231032">
                <a:tc>
                  <a:txBody>
                    <a:bodyPr/>
                    <a:lstStyle/>
                    <a:p>
                      <a:pPr algn="l" fontAlgn="b"/>
                      <a:r>
                        <a:rPr lang="en-US" sz="1100" u="none" strike="noStrike">
                          <a:effectLst/>
                        </a:rPr>
                        <a:t>Headroom from ONRUC Resources</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1100" u="none" strike="noStrike">
                          <a:effectLst/>
                        </a:rPr>
                        <a:t>No</a:t>
                      </a:r>
                      <a:endParaRPr lang="en-US" sz="11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US" sz="1100" u="none" strike="noStrike" dirty="0">
                          <a:effectLst/>
                        </a:rPr>
                        <a:t>Yes</a:t>
                      </a:r>
                      <a:endParaRPr lang="en-US" sz="1100" b="0" i="0" u="none" strike="noStrike" dirty="0">
                        <a:solidFill>
                          <a:srgbClr val="000000"/>
                        </a:solidFill>
                        <a:effectLst/>
                        <a:latin typeface="Arial" panose="020B0604020202020204" pitchFamily="34" charset="0"/>
                      </a:endParaRPr>
                    </a:p>
                  </a:txBody>
                  <a:tcPr marL="9525" marR="9525" marT="9525" marB="0" anchor="b"/>
                </a:tc>
              </a:tr>
            </a:tbl>
          </a:graphicData>
        </a:graphic>
      </p:graphicFrame>
    </p:spTree>
    <p:extLst>
      <p:ext uri="{BB962C8B-B14F-4D97-AF65-F5344CB8AC3E}">
        <p14:creationId xmlns:p14="http://schemas.microsoft.com/office/powerpoint/2010/main" val="2942725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Additional Descriptio</a:t>
            </a:r>
            <a:r>
              <a:rPr lang="en-US" dirty="0" smtClean="0"/>
              <a:t>n of</a:t>
            </a:r>
            <a:r>
              <a:rPr lang="en-US" dirty="0"/>
              <a:t> </a:t>
            </a:r>
            <a:r>
              <a:rPr lang="en-US" dirty="0" smtClean="0"/>
              <a:t>Primary Contributors</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r>
              <a:rPr lang="en-US" sz="2000" b="1" i="1" dirty="0" smtClean="0">
                <a:solidFill>
                  <a:schemeClr val="tx2"/>
                </a:solidFill>
              </a:rPr>
              <a:t>Resource Output Level</a:t>
            </a:r>
            <a:r>
              <a:rPr lang="en-US" sz="2000" i="1" dirty="0" smtClean="0">
                <a:solidFill>
                  <a:schemeClr val="tx2"/>
                </a:solidFill>
              </a:rPr>
              <a:t>: </a:t>
            </a:r>
            <a:r>
              <a:rPr lang="en-US" sz="2000" dirty="0" smtClean="0">
                <a:solidFill>
                  <a:schemeClr val="tx2"/>
                </a:solidFill>
              </a:rPr>
              <a:t>Telemetered MW used in PRC is the output level of the resource at the current time</a:t>
            </a:r>
            <a:r>
              <a:rPr lang="en-US" sz="2000" dirty="0" smtClean="0"/>
              <a:t>,</a:t>
            </a:r>
            <a:r>
              <a:rPr lang="en-US" sz="2000" dirty="0" smtClean="0">
                <a:solidFill>
                  <a:schemeClr val="tx2"/>
                </a:solidFill>
              </a:rPr>
              <a:t> whereas SCED Base Point used in RTOLCAP is the output level where SCED expects resources to be at in the next 5 minutes. </a:t>
            </a:r>
          </a:p>
          <a:p>
            <a:endParaRPr lang="en-US" sz="2000" dirty="0" smtClean="0">
              <a:solidFill>
                <a:schemeClr val="tx2"/>
              </a:solidFill>
            </a:endParaRPr>
          </a:p>
          <a:p>
            <a:r>
              <a:rPr lang="en-US" sz="2000" b="1" i="1" dirty="0" smtClean="0"/>
              <a:t>Undergeneration</a:t>
            </a:r>
            <a:r>
              <a:rPr lang="en-US" sz="2000" i="1" dirty="0" smtClean="0"/>
              <a:t>: </a:t>
            </a:r>
            <a:r>
              <a:rPr lang="en-US" sz="2000" dirty="0"/>
              <a:t>t</a:t>
            </a:r>
            <a:r>
              <a:rPr lang="en-US" sz="2000" dirty="0" smtClean="0"/>
              <a:t>he MW quantity that SCED has decided to forego procuring from an actual generator and is instead relying on the Power Balance Penalty Curve (PBPC) for. This is either because there is insufficient SCED Dispatchable capacity to serve the generation requirement or because that MW quantity is more economically served by the PBPC. Undergeneration is removed from RTOLCAP to offset any additional headroom created as SCED has gone short in its issued Base Points.</a:t>
            </a:r>
          </a:p>
          <a:p>
            <a:endParaRPr lang="en-US" sz="2000" i="1"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0509797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Additional Description of Primary Contributors</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r>
              <a:rPr lang="en-US" sz="2000" b="1" i="1" dirty="0"/>
              <a:t>Non-Frequency Responsive Capacity (NFRC)</a:t>
            </a:r>
            <a:r>
              <a:rPr lang="en-US" sz="2000" dirty="0"/>
              <a:t>: the telemetered portion of a Generation Resource’s HSL that represents capability from duct firing, inlet air cooling, auxiliary boilers, or other methods which do not immediately respond, arrest, or stabilize frequency excursions during the first minutes following a disturbance without secondary frequency response or instructions from ERCOT. This value is excluded from PRC, but included in RTOLCAP. </a:t>
            </a:r>
            <a:endParaRPr lang="en-US" sz="2000" dirty="0" smtClean="0"/>
          </a:p>
          <a:p>
            <a:endParaRPr lang="en-US" sz="2000" dirty="0" smtClean="0"/>
          </a:p>
          <a:p>
            <a:r>
              <a:rPr lang="en-US" sz="2000" b="1" i="1" dirty="0" smtClean="0">
                <a:solidFill>
                  <a:schemeClr val="tx2"/>
                </a:solidFill>
              </a:rPr>
              <a:t>Capacity exempted from Primary Frequency Response (PFR)</a:t>
            </a:r>
            <a:r>
              <a:rPr lang="en-US" sz="2000" i="1" dirty="0" smtClean="0">
                <a:solidFill>
                  <a:schemeClr val="tx2"/>
                </a:solidFill>
              </a:rPr>
              <a:t>:</a:t>
            </a:r>
            <a:r>
              <a:rPr lang="en-US" sz="2000" dirty="0" smtClean="0">
                <a:solidFill>
                  <a:schemeClr val="tx2"/>
                </a:solidFill>
              </a:rPr>
              <a:t> specific to PRC2, Wind Generation Resources that are not Primary Frequency Response-capable are excluded from PRC, but included in RTOLCAP</a:t>
            </a:r>
            <a:endParaRPr lang="en-US" sz="2000" i="1"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1466377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Additional Description of Primary Contributors</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r>
              <a:rPr lang="en-US" sz="2000" b="1" i="1" dirty="0" smtClean="0"/>
              <a:t>ONRUC Resources</a:t>
            </a:r>
            <a:r>
              <a:rPr lang="en-US" sz="2000" dirty="0" smtClean="0"/>
              <a:t>: headroom from ONRUC resources is excluded from RTOLCAP, and their base points are further subtracted from RTOLCAP </a:t>
            </a:r>
            <a:r>
              <a:rPr lang="en-US" sz="2000" dirty="0"/>
              <a:t>in order to offset additional headroom created due to the out-of-market action of committing an offline </a:t>
            </a:r>
            <a:r>
              <a:rPr lang="en-US" sz="2000" dirty="0" smtClean="0"/>
              <a:t>resource. They are included as any other online generation resource into PRC1. The change to RTOLCAP was implemented on 5/31/2018 in accordance with </a:t>
            </a:r>
            <a:r>
              <a:rPr lang="en-US" sz="2000" dirty="0" smtClean="0">
                <a:hlinkClick r:id="rId3"/>
              </a:rPr>
              <a:t>OBDRR002</a:t>
            </a:r>
            <a:endParaRPr lang="en-US" sz="2000" i="1"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38081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b="1" dirty="0" smtClean="0">
                <a:solidFill>
                  <a:schemeClr val="accent1"/>
                </a:solidFill>
              </a:rPr>
              <a:t>Reserve Differences for 2/15/2021 to 2/17/2021</a:t>
            </a:r>
            <a:endParaRPr lang="en-US" sz="2400"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pic>
        <p:nvPicPr>
          <p:cNvPr id="12" name="Picture 11"/>
          <p:cNvPicPr>
            <a:picLocks noChangeAspect="1"/>
          </p:cNvPicPr>
          <p:nvPr/>
        </p:nvPicPr>
        <p:blipFill>
          <a:blip r:embed="rId3"/>
          <a:stretch>
            <a:fillRect/>
          </a:stretch>
        </p:blipFill>
        <p:spPr>
          <a:xfrm>
            <a:off x="457200" y="709847"/>
            <a:ext cx="8229600" cy="5438306"/>
          </a:xfrm>
          <a:prstGeom prst="rect">
            <a:avLst/>
          </a:prstGeom>
        </p:spPr>
      </p:pic>
    </p:spTree>
    <p:extLst>
      <p:ext uri="{BB962C8B-B14F-4D97-AF65-F5344CB8AC3E}">
        <p14:creationId xmlns:p14="http://schemas.microsoft.com/office/powerpoint/2010/main" val="51525866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3534</TotalTime>
  <Words>488</Words>
  <Application>Microsoft Office PowerPoint</Application>
  <PresentationFormat>On-screen Show (4:3)</PresentationFormat>
  <Paragraphs>64</Paragraphs>
  <Slides>8</Slides>
  <Notes>7</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8</vt:i4>
      </vt:variant>
    </vt:vector>
  </HeadingPairs>
  <TitlesOfParts>
    <vt:vector size="12" baseType="lpstr">
      <vt:lpstr>Arial</vt:lpstr>
      <vt:lpstr>Calibri</vt:lpstr>
      <vt:lpstr>1_Custom Design</vt:lpstr>
      <vt:lpstr>Office Theme</vt:lpstr>
      <vt:lpstr>PowerPoint Presentation</vt:lpstr>
      <vt:lpstr>Background</vt:lpstr>
      <vt:lpstr>PRC and RTOLCAP on 2/15/2021 to 2/17/2021</vt:lpstr>
      <vt:lpstr>Primary Contributors to PRC and RTOLCAP Differences</vt:lpstr>
      <vt:lpstr>Additional Description of Primary Contributors</vt:lpstr>
      <vt:lpstr>Additional Description of Primary Contributors</vt:lpstr>
      <vt:lpstr>Additional Description of Primary Contributors</vt:lpstr>
      <vt:lpstr>Reserve Differences for 2/15/2021 to 2/17/2021</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Townsend, Aaron</cp:lastModifiedBy>
  <cp:revision>76</cp:revision>
  <cp:lastPrinted>2016-01-21T20:53:15Z</cp:lastPrinted>
  <dcterms:created xsi:type="dcterms:W3CDTF">2016-01-21T15:20:31Z</dcterms:created>
  <dcterms:modified xsi:type="dcterms:W3CDTF">2021-04-27T18:53:28Z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