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59" r:id="rId7"/>
    <p:sldId id="262" r:id="rId8"/>
    <p:sldId id="263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Resmi Surendran</a:t>
            </a:r>
          </a:p>
          <a:p>
            <a:pPr algn="r"/>
            <a:r>
              <a:rPr lang="en-US" dirty="0"/>
              <a:t>TAC Meeting – April 2021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meetings – April 7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Discussions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b="1" dirty="0"/>
              <a:t>New TAC Referral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OBDRR026, Change Shadow Price Caps to Curves and Remove Shift Factor Threshold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2800" b="1" dirty="0"/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3200" b="1" dirty="0"/>
              <a:t>Working Groups Discussions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NPRR981, Day-Ahead Market Price Correction Process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NPRR1056, Market Impact Generic Transmission Constraint Notification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NPRR1058, Resource Offer Modernization for Real-Time Co-Optimization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NPRR1063, Dynamic Rating Transparency (CMWG)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NOGRR215, Limit Use of Remedial Action Schemes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VCMRR031, Clarification Related to Variable Costs in Fuel Adders (RCWG)</a:t>
            </a:r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 Winter Storm Items:</a:t>
            </a:r>
            <a:r>
              <a:rPr lang="en-US" b="1" dirty="0"/>
              <a:t> </a:t>
            </a:r>
            <a:r>
              <a:rPr lang="en-US" dirty="0"/>
              <a:t>Items from the Emergency Conditions Spreadsheet have been assigned to the appropriate working groups, who are now beginning work to address their items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 Preliminary ERCOT Winter Storm Report:</a:t>
            </a:r>
            <a:r>
              <a:rPr lang="en-US" sz="2400" dirty="0"/>
              <a:t> </a:t>
            </a:r>
            <a:r>
              <a:rPr lang="en-US" dirty="0">
                <a:solidFill>
                  <a:schemeClr val="tx1"/>
                </a:solidFill>
              </a:rPr>
              <a:t>WMS stakeholders shared feedback on the generator outage and </a:t>
            </a:r>
            <a:r>
              <a:rPr lang="en-US" dirty="0" err="1">
                <a:solidFill>
                  <a:schemeClr val="tx1"/>
                </a:solidFill>
              </a:rPr>
              <a:t>derate</a:t>
            </a:r>
            <a:r>
              <a:rPr lang="en-US" dirty="0">
                <a:solidFill>
                  <a:schemeClr val="tx1"/>
                </a:solidFill>
              </a:rPr>
              <a:t> data presented in the report; recommendations included reflecting generator expected output as opposed to nameplate capacity and breaking data down data by generator fuel type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400" b="1" dirty="0"/>
              <a:t>Working group discussions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WMWG is developing a list of policy issues for WMS review related to Behind The Meter resource participation in SCED and Ancillary Services;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WMWG continues to analyze potential solutions to long DAM run times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MCWG continues to review settlement and collateral issues related to the winter event. </a:t>
            </a:r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</a:rPr>
              <a:t> WMS requests that TAC continue to table OBDRR026 for review by CMWG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– May 5</a:t>
            </a:r>
            <a:r>
              <a:rPr lang="en-US" baseline="30000" dirty="0"/>
              <a:t>th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9730CC-A266-4BA8-9C1E-8492A0A2661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60b3afc9-a72a-4286-a1f6-3c61aad5d6c4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11035</TotalTime>
  <Words>274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Cambria</vt:lpstr>
      <vt:lpstr>Wingdings</vt:lpstr>
      <vt:lpstr>Retrospect</vt:lpstr>
      <vt:lpstr>WMS Report</vt:lpstr>
      <vt:lpstr>Overview</vt:lpstr>
      <vt:lpstr>Revision Requests</vt:lpstr>
      <vt:lpstr>WMS Discussions </vt:lpstr>
      <vt:lpstr>WMS Actions </vt:lpstr>
      <vt:lpstr>Next Meeting – May 5th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Surendran, Resmi SENA-STX/A/7</cp:lastModifiedBy>
  <cp:revision>45</cp:revision>
  <dcterms:created xsi:type="dcterms:W3CDTF">2021-01-14T19:13:08Z</dcterms:created>
  <dcterms:modified xsi:type="dcterms:W3CDTF">2021-04-26T14:56:45Z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