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4/26/2021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44377"/>
              </p:ext>
            </p:extLst>
          </p:nvPr>
        </p:nvGraphicFramePr>
        <p:xfrm>
          <a:off x="274320" y="1143000"/>
          <a:ext cx="855364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3/1/2021 5:30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 HE 8-12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3/1/2021 11:10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 HE 14-17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$25 -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3/23/2021 11:02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3/23 HE 14-16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$1,869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3/24/2021 20:30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3/25 HE 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5486400"/>
            <a:ext cx="5719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</a:t>
            </a:r>
            <a:r>
              <a:rPr lang="en-US" sz="1400" dirty="0" smtClean="0">
                <a:solidFill>
                  <a:srgbClr val="5B6770"/>
                </a:solidFill>
              </a:rPr>
              <a:t>for Operating Hours on 3/1 was due to lack of offers</a:t>
            </a:r>
            <a:r>
              <a:rPr lang="en-US" sz="1400" dirty="0" smtClean="0">
                <a:solidFill>
                  <a:srgbClr val="5B677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</a:t>
            </a:r>
            <a:r>
              <a:rPr lang="en-US" sz="1400" dirty="0">
                <a:solidFill>
                  <a:srgbClr val="5B6770"/>
                </a:solidFill>
              </a:rPr>
              <a:t>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3/23 </a:t>
            </a:r>
            <a:r>
              <a:rPr lang="en-US" sz="1400" dirty="0">
                <a:solidFill>
                  <a:srgbClr val="5B6770"/>
                </a:solidFill>
              </a:rPr>
              <a:t>was due to </a:t>
            </a:r>
            <a:r>
              <a:rPr lang="en-US" sz="1400" dirty="0" smtClean="0">
                <a:solidFill>
                  <a:srgbClr val="5B6770"/>
                </a:solidFill>
              </a:rPr>
              <a:t>rounding.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9663</TotalTime>
  <Words>124</Words>
  <Application>Microsoft Office PowerPoint</Application>
  <PresentationFormat>On-screen Show 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306</cp:revision>
  <cp:lastPrinted>2016-01-21T20:53:15Z</cp:lastPrinted>
  <dcterms:created xsi:type="dcterms:W3CDTF">2016-01-21T15:20:31Z</dcterms:created>
  <dcterms:modified xsi:type="dcterms:W3CDTF">2021-04-22T20:43:38Z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