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51" autoAdjust="0"/>
  </p:normalViewPr>
  <p:slideViewPr>
    <p:cSldViewPr showGuides="1">
      <p:cViewPr varScale="1">
        <p:scale>
          <a:sx n="64" d="100"/>
          <a:sy n="64" d="100"/>
        </p:scale>
        <p:origin x="156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Wholesale Market Working Group</a:t>
            </a:r>
          </a:p>
          <a:p>
            <a:endParaRPr lang="en-US" dirty="0"/>
          </a:p>
          <a:p>
            <a:r>
              <a:rPr lang="en-US" dirty="0" smtClean="0"/>
              <a:t>Market Analysis &amp; Validation</a:t>
            </a:r>
            <a:endParaRPr lang="en-US" dirty="0"/>
          </a:p>
          <a:p>
            <a:r>
              <a:rPr lang="en-US" dirty="0" smtClean="0"/>
              <a:t>4/26/2021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</a:t>
            </a:r>
            <a:r>
              <a:rPr lang="en-US" altLang="en-US" sz="2400" dirty="0" smtClean="0"/>
              <a:t>Update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944377"/>
              </p:ext>
            </p:extLst>
          </p:nvPr>
        </p:nvGraphicFramePr>
        <p:xfrm>
          <a:off x="274320" y="1143000"/>
          <a:ext cx="8553649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830"/>
                <a:gridCol w="704850"/>
                <a:gridCol w="655518"/>
                <a:gridCol w="1973580"/>
                <a:gridCol w="723702"/>
                <a:gridCol w="846216"/>
                <a:gridCol w="1143000"/>
                <a:gridCol w="1199953"/>
              </a:tblGrid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Award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Insufficiency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9525" marR="9525" marT="9525" marB="0" anchor="ctr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3/1/2021 5:30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REGUP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3/1 HE 8-12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22.5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3/1/2021 11:10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REGUP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3/1 HE 14-17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$25 -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3/23/2021 11:02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3/23 HE 14-16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$498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- $1,869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3/24/2021 20:30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NSPIN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3/25 HE 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4320" y="5486400"/>
            <a:ext cx="57197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5B6770"/>
                </a:solidFill>
              </a:rPr>
              <a:t>Insufficiency </a:t>
            </a:r>
            <a:r>
              <a:rPr lang="en-US" sz="1400" dirty="0" smtClean="0">
                <a:solidFill>
                  <a:srgbClr val="5B6770"/>
                </a:solidFill>
              </a:rPr>
              <a:t>for Operating Hours on 3/1 was due to lack of offers</a:t>
            </a:r>
            <a:r>
              <a:rPr lang="en-US" sz="1400" dirty="0" smtClean="0">
                <a:solidFill>
                  <a:srgbClr val="5B677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5B6770"/>
                </a:solidFill>
              </a:rPr>
              <a:t>Insufficiency </a:t>
            </a:r>
            <a:r>
              <a:rPr lang="en-US" sz="1400" dirty="0">
                <a:solidFill>
                  <a:srgbClr val="5B6770"/>
                </a:solidFill>
              </a:rPr>
              <a:t>for Operating Hours on </a:t>
            </a:r>
            <a:r>
              <a:rPr lang="en-US" sz="1400" dirty="0" smtClean="0">
                <a:solidFill>
                  <a:srgbClr val="5B6770"/>
                </a:solidFill>
              </a:rPr>
              <a:t>3/23 </a:t>
            </a:r>
            <a:r>
              <a:rPr lang="en-US" sz="1400" dirty="0">
                <a:solidFill>
                  <a:srgbClr val="5B6770"/>
                </a:solidFill>
              </a:rPr>
              <a:t>was due to </a:t>
            </a:r>
            <a:r>
              <a:rPr lang="en-US" sz="1400" dirty="0" smtClean="0">
                <a:solidFill>
                  <a:srgbClr val="5B6770"/>
                </a:solidFill>
              </a:rPr>
              <a:t>rounding.</a:t>
            </a:r>
            <a:endParaRPr lang="en-US" sz="1400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HDL/LDL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9663</TotalTime>
  <Words>124</Words>
  <Application>Microsoft Office PowerPoint</Application>
  <PresentationFormat>On-screen Show (4:3)</PresentationFormat>
  <Paragraphs>54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Dansro, Ben</cp:lastModifiedBy>
  <cp:revision>306</cp:revision>
  <cp:lastPrinted>2016-01-21T20:53:15Z</cp:lastPrinted>
  <dcterms:created xsi:type="dcterms:W3CDTF">2016-01-21T15:20:31Z</dcterms:created>
  <dcterms:modified xsi:type="dcterms:W3CDTF">2021-04-22T20:43:38Z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