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7" r:id="rId8"/>
    <p:sldId id="286" r:id="rId9"/>
    <p:sldId id="374" r:id="rId10"/>
    <p:sldId id="382" r:id="rId11"/>
    <p:sldId id="381" r:id="rId12"/>
    <p:sldId id="380" r:id="rId13"/>
    <p:sldId id="377" r:id="rId14"/>
    <p:sldId id="384" r:id="rId15"/>
    <p:sldId id="383" r:id="rId16"/>
    <p:sldId id="385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74"/>
            <p14:sldId id="382"/>
            <p14:sldId id="381"/>
            <p14:sldId id="380"/>
            <p14:sldId id="377"/>
            <p14:sldId id="384"/>
            <p14:sldId id="383"/>
            <p14:sldId id="3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660"/>
  </p:normalViewPr>
  <p:slideViewPr>
    <p:cSldViewPr showGuides="1">
      <p:cViewPr varScale="1">
        <p:scale>
          <a:sx n="70" d="100"/>
          <a:sy n="70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40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89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34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06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34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43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22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69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March 2021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March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84314"/>
              </p:ext>
            </p:extLst>
          </p:nvPr>
        </p:nvGraphicFramePr>
        <p:xfrm>
          <a:off x="438509" y="732605"/>
          <a:ext cx="8382000" cy="41039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568437"/>
              </p:ext>
            </p:extLst>
          </p:nvPr>
        </p:nvGraphicFramePr>
        <p:xfrm>
          <a:off x="438509" y="732605"/>
          <a:ext cx="8382000" cy="548531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60.40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59.10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93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March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84314"/>
              </p:ext>
            </p:extLst>
          </p:nvPr>
        </p:nvGraphicFramePr>
        <p:xfrm>
          <a:off x="438509" y="732605"/>
          <a:ext cx="8382000" cy="41039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163801"/>
              </p:ext>
            </p:extLst>
          </p:nvPr>
        </p:nvGraphicFramePr>
        <p:xfrm>
          <a:off x="438509" y="732605"/>
          <a:ext cx="8382000" cy="210203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69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dirty="0" smtClean="0"/>
              <a:t>March 2021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438041"/>
              </p:ext>
            </p:extLst>
          </p:nvPr>
        </p:nvGraphicFramePr>
        <p:xfrm>
          <a:off x="533400" y="959096"/>
          <a:ext cx="8153399" cy="217434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March 2021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699786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81.64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88.92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4.60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4.59</a:t>
                      </a:r>
                    </a:p>
                  </a:txBody>
                  <a:tcPr marL="7620" marR="7620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152,987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59,657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59,086</a:t>
                      </a:r>
                    </a:p>
                  </a:txBody>
                  <a:tcPr marL="7620" marR="7620" marT="7620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7620" marR="7620" marT="7620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572.99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727.52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984.77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March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73524"/>
              </p:ext>
            </p:extLst>
          </p:nvPr>
        </p:nvGraphicFramePr>
        <p:xfrm>
          <a:off x="438509" y="732605"/>
          <a:ext cx="8382000" cy="5455920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4,642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4,785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4,291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4,303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3,990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3,995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2,907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2,047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66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March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912464"/>
              </p:ext>
            </p:extLst>
          </p:nvPr>
        </p:nvGraphicFramePr>
        <p:xfrm>
          <a:off x="438509" y="732605"/>
          <a:ext cx="8382000" cy="5455920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1,173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06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March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356514"/>
              </p:ext>
            </p:extLst>
          </p:nvPr>
        </p:nvGraphicFramePr>
        <p:xfrm>
          <a:off x="438509" y="732605"/>
          <a:ext cx="8382000" cy="5455920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10.55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14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March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903284"/>
              </p:ext>
            </p:extLst>
          </p:nvPr>
        </p:nvGraphicFramePr>
        <p:xfrm>
          <a:off x="438509" y="732605"/>
          <a:ext cx="8382000" cy="2918460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96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March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84314"/>
              </p:ext>
            </p:extLst>
          </p:nvPr>
        </p:nvGraphicFramePr>
        <p:xfrm>
          <a:off x="438509" y="732605"/>
          <a:ext cx="8382000" cy="41039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137126"/>
              </p:ext>
            </p:extLst>
          </p:nvPr>
        </p:nvGraphicFramePr>
        <p:xfrm>
          <a:off x="438509" y="732605"/>
          <a:ext cx="8382000" cy="548531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5,476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50.05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1,961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63.69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56.69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1,247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62.79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43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95</a:t>
            </a:r>
            <a:r>
              <a:rPr lang="en-US" dirty="0"/>
              <a:t>%, ≥ 100 Scored Intervals </a:t>
            </a:r>
            <a:r>
              <a:rPr lang="en-US" dirty="0" smtClean="0"/>
              <a:t>– March 2021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84314"/>
              </p:ext>
            </p:extLst>
          </p:nvPr>
        </p:nvGraphicFramePr>
        <p:xfrm>
          <a:off x="438509" y="732605"/>
          <a:ext cx="8382000" cy="41039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266316"/>
              </p:ext>
            </p:extLst>
          </p:nvPr>
        </p:nvGraphicFramePr>
        <p:xfrm>
          <a:off x="438509" y="732605"/>
          <a:ext cx="8382000" cy="5485315"/>
        </p:xfrm>
        <a:graphic>
          <a:graphicData uri="http://schemas.openxmlformats.org/drawingml/2006/table">
            <a:tbl>
              <a:tblPr/>
              <a:tblGrid>
                <a:gridCol w="1161691"/>
                <a:gridCol w="1676400"/>
                <a:gridCol w="1828800"/>
                <a:gridCol w="1981200"/>
                <a:gridCol w="1733909"/>
              </a:tblGrid>
              <a:tr h="410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38.89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55.12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77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4630</TotalTime>
  <Words>1210</Words>
  <Application>Microsoft Office PowerPoint</Application>
  <PresentationFormat>On-screen Show (4:3)</PresentationFormat>
  <Paragraphs>764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March 2021 </vt:lpstr>
      <vt:lpstr>IRR Summary – March 2021</vt:lpstr>
      <vt:lpstr>IRR ≥ 95%, ≥ 100 Scored Intervals – March 2021</vt:lpstr>
      <vt:lpstr>IRR ≥ 95%, ≥ 100 Scored Intervals – March 2021</vt:lpstr>
      <vt:lpstr>IRR ≥ 95%, ≥ 100 Scored Intervals – March 2021</vt:lpstr>
      <vt:lpstr>IRR ≥ 95%, ≥ 100 Scored Intervals – March 2021</vt:lpstr>
      <vt:lpstr>IRR &lt; 95%, ≥ 100 Scored Intervals – March 2021</vt:lpstr>
      <vt:lpstr>IRR &lt; 95%, ≥ 100 Scored Intervals – March 2021</vt:lpstr>
      <vt:lpstr>IRR &lt; 95%, ≥ 100 Scored Intervals – March 2021</vt:lpstr>
      <vt:lpstr>IRR &lt; 95%, ≥ 100 Scored Intervals – March 2021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Gonzales, David</cp:lastModifiedBy>
  <cp:revision>285</cp:revision>
  <cp:lastPrinted>2016-01-21T20:53:15Z</cp:lastPrinted>
  <dcterms:created xsi:type="dcterms:W3CDTF">2016-01-21T15:20:31Z</dcterms:created>
  <dcterms:modified xsi:type="dcterms:W3CDTF">2021-04-22T15:11:42Z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