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1" r:id="rId8"/>
    <p:sldId id="319" r:id="rId9"/>
    <p:sldId id="320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59" d="100"/>
          <a:sy n="59" d="100"/>
        </p:scale>
        <p:origin x="1232" y="6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April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28, 2021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rgbClr val="DD8047"/>
              </a:buClr>
            </a:pP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NOGRR199 – Related to NPRR979, Incorporate State Estimator Standards and Telemetry Standards into Protocols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28,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4/1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NPRR 1064, Identification of Chronic Congestion – endorsed as amended by the 3/24/2021 ERCOT comments</a:t>
            </a:r>
          </a:p>
          <a:p>
            <a:pPr marL="0" indent="0">
              <a:buNone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PGRR088, Include Financial Security Amount in the Monthly Generator Interconnection Status Report – recommended approval as amended by 3/26/2021 Joint Commenters 2 comments as revised by ROS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A569C1-59B4-4D71-ACA6-99DF75088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28,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303494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4/1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from Feb 2021 Weather Event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M-A031821-01 Application for Critical Load Serving Electric Generation and Cogeneration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28,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1A0FB-0EAF-4ECA-B635-7711ABB0A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Other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F9135-A426-4140-B8A6-556C859DD92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5/17/2021 joint PLWG / OWG / WMWG meeting to discuss Revision Requests related to GTCs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533A5A-EA47-49CD-8A22-BEAE79980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28,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184706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April 29th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28,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33301</TotalTime>
  <Words>173</Words>
  <Application>Microsoft Office PowerPoint</Application>
  <PresentationFormat>On-screen Show (4:3)</PresentationFormat>
  <Paragraphs>31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4/1 ROS Actions</vt:lpstr>
      <vt:lpstr>4/1 ROS Discussion Items</vt:lpstr>
      <vt:lpstr>Other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1083</cp:revision>
  <cp:lastPrinted>2017-05-22T18:26:12Z</cp:lastPrinted>
  <dcterms:created xsi:type="dcterms:W3CDTF">2010-04-12T23:12:02Z</dcterms:created>
  <dcterms:modified xsi:type="dcterms:W3CDTF">2021-04-19T15:53:32Z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