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1" r:id="rId7"/>
    <p:sldId id="272" r:id="rId8"/>
    <p:sldId id="273" r:id="rId9"/>
    <p:sldId id="27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33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99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22860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NDSWG – SCR813, ECEII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F54895-4D5C-4FC1-B0EC-59DDA2CDB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19200"/>
            <a:ext cx="8033163" cy="4883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Submitter Shown Jointly-Rated Equipment and Coordination Confirmation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Enhanced Notifications – “Walking the Tree”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06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functionality to send notifications to model-instance owners when “nearby” changes are made.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8432" y="2286000"/>
            <a:ext cx="6045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Currently notifications are only sent to owners of modified instances</a:t>
            </a:r>
          </a:p>
          <a:p>
            <a:r>
              <a:rPr lang="en-US" sz="2400" dirty="0"/>
              <a:t>Ratings sets are only owned by one company</a:t>
            </a:r>
          </a:p>
          <a:p>
            <a:pPr lvl="1"/>
            <a:r>
              <a:rPr lang="en-US" sz="2000" dirty="0"/>
              <a:t>Each company will have their own ratings set if jointly owned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200" dirty="0"/>
              <a:t>A notification would be sent to </a:t>
            </a:r>
            <a:r>
              <a:rPr lang="en-US" sz="2200" dirty="0">
                <a:solidFill>
                  <a:srgbClr val="00B050"/>
                </a:solidFill>
              </a:rPr>
              <a:t>Company B</a:t>
            </a:r>
            <a:r>
              <a:rPr lang="en-US" sz="2200" dirty="0"/>
              <a:t> if Ratings Set #1 were modified by </a:t>
            </a:r>
            <a:r>
              <a:rPr lang="en-US" sz="2200" dirty="0">
                <a:solidFill>
                  <a:srgbClr val="00B0F0"/>
                </a:solidFill>
              </a:rPr>
              <a:t>Company A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41" y="2076450"/>
            <a:ext cx="2923519" cy="426441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7823241" y="2457451"/>
            <a:ext cx="3324922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impedance will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r>
              <a:rPr lang="en-US" sz="1200" i="1" dirty="0"/>
              <a:t> and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361180" y="3911226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endParaRPr lang="en-US" sz="1200" i="1" dirty="0">
              <a:solidFill>
                <a:srgbClr val="00B050"/>
              </a:solidFill>
            </a:endParaRPr>
          </a:p>
          <a:p>
            <a:endParaRPr lang="en-US" sz="1200" i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9342130" y="5442592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2452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C2CF-D4A3-4CB2-B269-936D1D45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Additional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5E09-950C-49E9-A323-348F809F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895600"/>
            <a:ext cx="5461000" cy="314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notification currently sent when a NOMCR is submitted would also be sent to all associated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9CA7-D100-449E-B6DF-D5556591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BD3BB2-7566-4167-B676-76EC5058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4066"/>
            <a:ext cx="5638800" cy="41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A468-E703-4DA5-BA02-694761F3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ECEII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6342B6-B6A8-48CB-8601-44831D0F7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0" y="502841"/>
            <a:ext cx="7696200" cy="57721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C17FA-241E-4BED-8E53-F6CDF6FCC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FA8A69-3136-4997-970B-DEF21EFDF6B6}"/>
              </a:ext>
            </a:extLst>
          </p:cNvPr>
          <p:cNvSpPr txBox="1">
            <a:spLocks/>
          </p:cNvSpPr>
          <p:nvPr/>
        </p:nvSpPr>
        <p:spPr>
          <a:xfrm>
            <a:off x="228600" y="1828800"/>
            <a:ext cx="4038600" cy="42140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Workshop this Thursday (4/22)</a:t>
            </a:r>
          </a:p>
          <a:p>
            <a:r>
              <a:rPr lang="en-US" sz="1800" dirty="0"/>
              <a:t>New role required to access ECEII data</a:t>
            </a:r>
          </a:p>
          <a:p>
            <a:r>
              <a:rPr lang="en-US" sz="1800" dirty="0"/>
              <a:t>PTC Postings which will require new role:</a:t>
            </a:r>
          </a:p>
          <a:p>
            <a:pPr lvl="1"/>
            <a:r>
              <a:rPr lang="en-US" sz="1600" dirty="0"/>
              <a:t>TSP version of CIM Network Model</a:t>
            </a:r>
          </a:p>
          <a:p>
            <a:pPr lvl="1"/>
            <a:r>
              <a:rPr lang="en-US" sz="1600" dirty="0"/>
              <a:t>TSP version of Test Network Operations Model</a:t>
            </a:r>
          </a:p>
          <a:p>
            <a:pPr lvl="1"/>
            <a:r>
              <a:rPr lang="en-US" sz="1600" dirty="0"/>
              <a:t>Redacted CIM Network Model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241144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197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SCR813 - Submitter Shown Jointly-Rated Equipment and Coordination Confirmation Requested</vt:lpstr>
      <vt:lpstr>SCR813 - Enhanced Notifications – “Walking the Tree”</vt:lpstr>
      <vt:lpstr>SCR813 - Additional Notification</vt:lpstr>
      <vt:lpstr>ECEII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67</cp:revision>
  <cp:lastPrinted>2016-01-21T20:53:15Z</cp:lastPrinted>
  <dcterms:created xsi:type="dcterms:W3CDTF">2016-01-21T15:20:31Z</dcterms:created>
  <dcterms:modified xsi:type="dcterms:W3CDTF">2021-04-20T17:15:51Z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