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2"/>
  </p:notesMasterIdLst>
  <p:sldIdLst>
    <p:sldId id="337" r:id="rId3"/>
    <p:sldId id="343" r:id="rId4"/>
    <p:sldId id="350" r:id="rId5"/>
    <p:sldId id="348" r:id="rId6"/>
    <p:sldId id="339" r:id="rId7"/>
    <p:sldId id="344" r:id="rId8"/>
    <p:sldId id="345" r:id="rId9"/>
    <p:sldId id="346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47" r:id="rId20"/>
    <p:sldId id="341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ERCOT 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rcot.com/services/rq/integration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a.ercot.com/rioo-rs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IOO-HELP@ercot.c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IOO-HELP@ercot.com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7306" y="1256639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</a:t>
            </a:r>
            <a:r>
              <a:rPr lang="en-US" sz="2000" b="1" dirty="0" smtClean="0">
                <a:solidFill>
                  <a:srgbClr val="5B6770"/>
                </a:solidFill>
                <a:cs typeface="Arial" panose="020B0604020202020204" pitchFamily="34" charset="0"/>
              </a:rPr>
              <a:t>Operations -  </a:t>
            </a:r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5B6770"/>
                </a:solidFill>
                <a:cs typeface="Arial" panose="020B0604020202020204" pitchFamily="34" charset="0"/>
              </a:rPr>
              <a:t>20 Apr 2021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Create Set Project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4" y="729917"/>
            <a:ext cx="8058954" cy="54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Existing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70" y="731520"/>
            <a:ext cx="10327577" cy="53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Existing Flow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66" y="731520"/>
            <a:ext cx="547460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3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Section 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22" y="773229"/>
            <a:ext cx="7581535" cy="5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Substation Details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13" y="850232"/>
            <a:ext cx="8641491" cy="475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9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Substation -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791" y="731520"/>
            <a:ext cx="6725464" cy="54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Substation – Form with Phase Key Displayed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12" y="699535"/>
            <a:ext cx="6151835" cy="53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 - Substation Details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4" y="867879"/>
            <a:ext cx="9328484" cy="48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System updates will continue</a:t>
            </a:r>
          </a:p>
          <a:p>
            <a:pPr lvl="1"/>
            <a:r>
              <a:rPr lang="en-US" dirty="0"/>
              <a:t>Usually Friday 10 am </a:t>
            </a:r>
            <a:r>
              <a:rPr lang="en-US" dirty="0" smtClean="0"/>
              <a:t>deployments</a:t>
            </a:r>
          </a:p>
          <a:p>
            <a:pPr lvl="1"/>
            <a:endParaRPr lang="en-US" dirty="0"/>
          </a:p>
          <a:p>
            <a:r>
              <a:rPr lang="en-US" dirty="0" smtClean="0"/>
              <a:t>Need </a:t>
            </a:r>
            <a:r>
              <a:rPr lang="en-US" dirty="0"/>
              <a:t>TSP  </a:t>
            </a:r>
            <a:r>
              <a:rPr lang="en-US" dirty="0" smtClean="0"/>
              <a:t>input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3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 smtClean="0"/>
              <a:t>RIOO- RS is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All </a:t>
            </a:r>
            <a:r>
              <a:rPr lang="en-US" sz="2000" dirty="0"/>
              <a:t>updates required to be submitted in </a:t>
            </a:r>
            <a:r>
              <a:rPr lang="en-US" sz="2000" dirty="0" smtClean="0"/>
              <a:t>RIOO-RS starting 11/13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RARFs </a:t>
            </a:r>
            <a:r>
              <a:rPr lang="en-US" sz="1800" dirty="0"/>
              <a:t>for updates to Resource Registration data will </a:t>
            </a:r>
            <a:r>
              <a:rPr lang="en-US" sz="1800" dirty="0" smtClean="0"/>
              <a:t>no longer be accepted.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Exceptions may be granted in certain cases.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New </a:t>
            </a:r>
            <a:r>
              <a:rPr lang="en-US" sz="2000" dirty="0"/>
              <a:t>Resources, SODGs, or Load Resources </a:t>
            </a:r>
            <a:r>
              <a:rPr lang="en-US" sz="2000" dirty="0" smtClean="0"/>
              <a:t>will continue to use the RARF spreadsheet and submit as a </a:t>
            </a:r>
            <a:r>
              <a:rPr lang="en-US" sz="2000" dirty="0"/>
              <a:t>Service Request through the </a:t>
            </a:r>
            <a:r>
              <a:rPr lang="en-US" sz="2000" dirty="0" smtClean="0"/>
              <a:t>MIS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RIOO Create phase effort has been initiated – this will allow new generators to submit their data via the on-line application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51920"/>
            <a:ext cx="8458200" cy="521022"/>
          </a:xfrm>
        </p:spPr>
        <p:txBody>
          <a:bodyPr/>
          <a:lstStyle/>
          <a:p>
            <a:r>
              <a:rPr lang="en-US" dirty="0" smtClean="0"/>
              <a:t>RIOO- RS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2/26 Update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JOU ownership changes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Combined Cycle </a:t>
            </a:r>
            <a:r>
              <a:rPr lang="en-US" dirty="0" err="1" smtClean="0"/>
              <a:t>Config</a:t>
            </a:r>
            <a:r>
              <a:rPr lang="en-US" dirty="0" smtClean="0"/>
              <a:t> and Transition add / delete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New CC flag – single point of failure</a:t>
            </a:r>
            <a:br>
              <a:rPr lang="en-US" dirty="0" smtClean="0"/>
            </a:br>
            <a:r>
              <a:rPr lang="en-US" sz="16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4/23 Update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View a substation without having to start a Change Request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Export to a CVS file  (perhaps show an example?)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RIOO-Create  - Next RIOO release in late </a:t>
            </a:r>
            <a:r>
              <a:rPr lang="en-US" dirty="0" smtClean="0"/>
              <a:t>2021 / early </a:t>
            </a:r>
            <a:r>
              <a:rPr lang="en-US" dirty="0" smtClean="0"/>
              <a:t>2022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Early wireframe flow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Other things to know?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May need to use two emails if have more than 15-20 DUNs numbers</a:t>
            </a:r>
            <a:endParaRPr lang="en-US" sz="1800" dirty="0"/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77953"/>
          </a:xfrm>
        </p:spPr>
        <p:txBody>
          <a:bodyPr/>
          <a:lstStyle/>
          <a:p>
            <a:r>
              <a:rPr lang="en-US" dirty="0"/>
              <a:t>RIOO- RS is live – </a:t>
            </a:r>
            <a:r>
              <a:rPr lang="en-US" dirty="0" smtClean="0"/>
              <a:t>how do I get access?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821634"/>
            <a:ext cx="11379200" cy="5393635"/>
          </a:xfrm>
        </p:spPr>
        <p:txBody>
          <a:bodyPr/>
          <a:lstStyle/>
          <a:p>
            <a:r>
              <a:rPr lang="en-US" dirty="0" smtClean="0"/>
              <a:t>The RIOO-RS sign-up reference </a:t>
            </a:r>
            <a:r>
              <a:rPr lang="en-US" dirty="0"/>
              <a:t>is available here: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www.ercot.com/services/rq/integration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4158" t="6488"/>
          <a:stretch/>
        </p:blipFill>
        <p:spPr bwMode="auto">
          <a:xfrm>
            <a:off x="702366" y="1815548"/>
            <a:ext cx="10058400" cy="4399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 rot="9748504">
            <a:off x="5049282" y="5125920"/>
            <a:ext cx="1364566" cy="422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0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11" y="243682"/>
            <a:ext cx="8458200" cy="521022"/>
          </a:xfrm>
        </p:spPr>
        <p:txBody>
          <a:bodyPr/>
          <a:lstStyle/>
          <a:p>
            <a:r>
              <a:rPr lang="en-US" dirty="0" smtClean="0"/>
              <a:t>How to get access -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" y="764704"/>
            <a:ext cx="9737601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</a:t>
            </a:r>
            <a:r>
              <a:rPr lang="en-US" sz="1600" b="1" dirty="0">
                <a:solidFill>
                  <a:srgbClr val="FF0000"/>
                </a:solidFill>
              </a:rPr>
              <a:t>RIOORS_M_OPERATOR</a:t>
            </a:r>
            <a:r>
              <a:rPr lang="en-US" sz="1600" dirty="0"/>
              <a:t>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 smtClean="0"/>
              <a:t>RIOO- RS is live –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What is the link to RIOO-RS?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The link for RIOO-RS is located </a:t>
            </a:r>
            <a:r>
              <a:rPr lang="en-US" sz="1800" dirty="0"/>
              <a:t>on </a:t>
            </a:r>
            <a:r>
              <a:rPr lang="en-US" sz="1800" dirty="0" smtClean="0"/>
              <a:t>ercot.com and is:  </a:t>
            </a:r>
            <a:r>
              <a:rPr lang="en-US" sz="1800" dirty="0">
                <a:hlinkClick r:id="rId2"/>
              </a:rPr>
              <a:t>https://sa.ercot.com/rioo-rs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Does RIOO-RS use a digital certificate?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No. 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What role do I need and how do I get it?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Your company USA should provide the </a:t>
            </a:r>
            <a:r>
              <a:rPr lang="en-US" sz="1800" dirty="0" err="1" smtClean="0"/>
              <a:t>RIOO_M_Operator</a:t>
            </a:r>
            <a:r>
              <a:rPr lang="en-US" sz="1800" dirty="0" smtClean="0"/>
              <a:t> in order to gain access to RIOO-RS.</a:t>
            </a:r>
            <a:r>
              <a:rPr lang="en-US" sz="1700" dirty="0"/>
              <a:t/>
            </a:r>
            <a:br>
              <a:rPr lang="en-US" sz="1700" dirty="0"/>
            </a:br>
            <a:endParaRPr lang="en-US" sz="1700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94"/>
          <a:stretch/>
        </p:blipFill>
        <p:spPr>
          <a:xfrm>
            <a:off x="289152" y="1732990"/>
            <a:ext cx="11598047" cy="17276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20308" y="3038622"/>
            <a:ext cx="1364566" cy="422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 smtClean="0"/>
              <a:t>RIOO-RS </a:t>
            </a:r>
            <a:r>
              <a:rPr lang="en-US" dirty="0"/>
              <a:t>is live –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794675"/>
            <a:ext cx="10928350" cy="5328592"/>
          </a:xfrm>
        </p:spPr>
        <p:txBody>
          <a:bodyPr>
            <a:noAutofit/>
          </a:bodyPr>
          <a:lstStyle/>
          <a:p>
            <a:r>
              <a:rPr lang="en-US" sz="2000" dirty="0" smtClean="0"/>
              <a:t>Why </a:t>
            </a:r>
            <a:r>
              <a:rPr lang="en-US" sz="2000" dirty="0" smtClean="0"/>
              <a:t>do I have errors on things I did not change?</a:t>
            </a:r>
          </a:p>
          <a:p>
            <a:pPr lvl="1"/>
            <a:r>
              <a:rPr lang="en-US" sz="1800" dirty="0" smtClean="0"/>
              <a:t>May </a:t>
            </a:r>
            <a:r>
              <a:rPr lang="en-US" sz="1800" dirty="0"/>
              <a:t>have errors on first Change Request in the system </a:t>
            </a:r>
            <a:endParaRPr lang="en-US" sz="1800" dirty="0" smtClean="0"/>
          </a:p>
          <a:p>
            <a:pPr lvl="1"/>
            <a:r>
              <a:rPr lang="en-US" sz="1800" dirty="0" smtClean="0"/>
              <a:t>Caused by update </a:t>
            </a:r>
            <a:r>
              <a:rPr lang="en-US" sz="1800" dirty="0"/>
              <a:t>validation rules and migrated </a:t>
            </a:r>
            <a:r>
              <a:rPr lang="en-US" sz="1800" dirty="0" smtClean="0"/>
              <a:t>data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do I do if I can’t see my resources?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Check with your USA, ensure </a:t>
            </a:r>
            <a:r>
              <a:rPr lang="en-US" sz="1800" dirty="0" err="1"/>
              <a:t>RIOO_M_Operator</a:t>
            </a:r>
            <a:r>
              <a:rPr lang="en-US" sz="1800" dirty="0"/>
              <a:t> role has been added to desired DUNS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Still can’t see? Send info to </a:t>
            </a:r>
            <a:r>
              <a:rPr lang="en-US" sz="1800" dirty="0">
                <a:hlinkClick r:id="rId2"/>
              </a:rPr>
              <a:t>RIOO-HELP@ercot.com</a:t>
            </a:r>
            <a:endParaRPr lang="en-US" sz="1800" dirty="0"/>
          </a:p>
          <a:p>
            <a:pPr lvl="2">
              <a:spcBef>
                <a:spcPts val="600"/>
              </a:spcBef>
            </a:pPr>
            <a:r>
              <a:rPr lang="en-US" sz="1800" dirty="0"/>
              <a:t>Email used for accessing RIOO-RS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DUNS number of missing resource  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We can also set up a WebEx to trouble-shoot the issue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500" dirty="0"/>
          </a:p>
          <a:p>
            <a:pPr>
              <a:spcBef>
                <a:spcPts val="600"/>
              </a:spcBef>
            </a:pP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/>
              <a:t>RIOO-RS is live –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I’m </a:t>
            </a:r>
            <a:r>
              <a:rPr lang="en-US" sz="2000" dirty="0"/>
              <a:t>getting a weird </a:t>
            </a:r>
            <a:r>
              <a:rPr lang="en-US" sz="2000" dirty="0" smtClean="0"/>
              <a:t>error?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/>
              <a:t>Please send a screen shot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000" dirty="0"/>
              <a:t>Can Dynamic Model files be submitted via RIOO?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Yes, RIOO has a section that accepts attachments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en-US" dirty="0" smtClean="0"/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/>
              <a:t>have not been able to set up access, what do I do?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Can’t access the system:  Contact the Help Desk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Questions:  </a:t>
            </a:r>
            <a:r>
              <a:rPr lang="en-US" sz="1800" dirty="0">
                <a:hlinkClick r:id="rId2"/>
              </a:rPr>
              <a:t>RIOO-HELP@ercot.com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800" dirty="0"/>
              <a:t>We can also set up a WebEx to trouble-shoot the issue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4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715413"/>
          </a:xfrm>
        </p:spPr>
        <p:txBody>
          <a:bodyPr/>
          <a:lstStyle/>
          <a:p>
            <a:r>
              <a:rPr lang="en-US" dirty="0" smtClean="0"/>
              <a:t>RIOO- IS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31520"/>
            <a:ext cx="11379200" cy="5303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96" y="754816"/>
            <a:ext cx="9948857" cy="49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0775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10800</TotalTime>
  <Words>362</Words>
  <Application>Microsoft Office PowerPoint</Application>
  <PresentationFormat>Widescreen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Book Antiqua</vt:lpstr>
      <vt:lpstr>Calibri</vt:lpstr>
      <vt:lpstr>1_Custom Design</vt:lpstr>
      <vt:lpstr>1_Office Theme</vt:lpstr>
      <vt:lpstr>PowerPoint Presentation</vt:lpstr>
      <vt:lpstr>RIOO- RS is live</vt:lpstr>
      <vt:lpstr>RIOO- RS Update</vt:lpstr>
      <vt:lpstr>RIOO- RS is live – how do I get access?</vt:lpstr>
      <vt:lpstr>How to get access - Checklist</vt:lpstr>
      <vt:lpstr>RIOO- RS is live – now what?</vt:lpstr>
      <vt:lpstr>RIOO-RS is live – now what?</vt:lpstr>
      <vt:lpstr>RIOO-RS is live – now what?</vt:lpstr>
      <vt:lpstr>RIOO- IS Dashboard</vt:lpstr>
      <vt:lpstr>RIOO- IS Create Set Project Type</vt:lpstr>
      <vt:lpstr>RIOO- IS  - Existing Flow</vt:lpstr>
      <vt:lpstr>RIOO- IS  - Existing Flow Review</vt:lpstr>
      <vt:lpstr>RIOO- IS  - Section List </vt:lpstr>
      <vt:lpstr>RIOO- IS  - Substation Details Summary</vt:lpstr>
      <vt:lpstr>RIOO- IS  - Substation - Form</vt:lpstr>
      <vt:lpstr>RIOO- IS  - Substation – Form with Phase Key Displayed</vt:lpstr>
      <vt:lpstr>RIOO- IS  - Substation Details Summary</vt:lpstr>
      <vt:lpstr>Reminders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Oneal, Dana</cp:lastModifiedBy>
  <cp:revision>175</cp:revision>
  <cp:lastPrinted>2019-09-25T20:49:27Z</cp:lastPrinted>
  <dcterms:created xsi:type="dcterms:W3CDTF">2019-07-23T13:16:52Z</dcterms:created>
  <dcterms:modified xsi:type="dcterms:W3CDTF">2021-04-19T20:52:44Z</dcterms:modified>
</cp:coreProperties>
</file>