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04/13/2021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04/14/2021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126212"/>
              </p:ext>
            </p:extLst>
          </p:nvPr>
        </p:nvGraphicFramePr>
        <p:xfrm>
          <a:off x="380994" y="990600"/>
          <a:ext cx="8458200" cy="5029203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</a:tblGrid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376,593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253,886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377,254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321,399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215,114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359,887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118,401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232,338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350,739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220,388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330,633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January 2021 -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January 2021 -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January 2021 -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928973"/>
              </p:ext>
            </p:extLst>
          </p:nvPr>
        </p:nvGraphicFramePr>
        <p:xfrm>
          <a:off x="2158995" y="1109661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3,290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633861"/>
              </p:ext>
            </p:extLst>
          </p:nvPr>
        </p:nvGraphicFramePr>
        <p:xfrm>
          <a:off x="4152895" y="529589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5" y="529589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January 2021 -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7745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" y="4316255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91400" y="42085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January 2021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261631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1714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86725" y="85399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2286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January 2021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04/14/21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15105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January 2021 - IAG/IAL Statistics</vt:lpstr>
      <vt:lpstr>Top 10 - January 2021 - IAG/IAL % Greater Than 1% of Enrollments With number of months Greater Than 1%  </vt:lpstr>
      <vt:lpstr>Top 10 - 12 Month Average IAG/IAL % Greater Than 1% of Enrollments thru January 2021 With number of months Greater Than 1% </vt:lpstr>
      <vt:lpstr>Explanation of IAG/IAL Slides Data</vt:lpstr>
      <vt:lpstr>Explanation of IAG/IAL Slides Data (Cont)</vt:lpstr>
      <vt:lpstr>Top - 12 Month Average Rescission % Greater Than 1% of Switches thru January 2021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383</cp:revision>
  <cp:lastPrinted>2016-01-21T20:53:15Z</cp:lastPrinted>
  <dcterms:created xsi:type="dcterms:W3CDTF">2016-01-21T15:20:31Z</dcterms:created>
  <dcterms:modified xsi:type="dcterms:W3CDTF">2021-04-13T18:16:37Z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