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4/13/2021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4/13/2021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4/13/2021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4/13/2021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4/13/2021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xmlns="" id="{06F479C8-691E-4F6C-B69A-76A040BE36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xmlns="" id="{37663486-5324-4081-A687-F1FF6E2F04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761999"/>
            <a:ext cx="7552943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C079D8-8253-4B01-A2E8-0CDE0484DD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15" y="1298448"/>
            <a:ext cx="6452928" cy="3255264"/>
          </a:xfrm>
        </p:spPr>
        <p:txBody>
          <a:bodyPr>
            <a:normAutofit/>
          </a:bodyPr>
          <a:lstStyle/>
          <a:p>
            <a:pPr defTabSz="457200"/>
            <a:r>
              <a:rPr lang="en-US" sz="5400" b="1" spc="0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Daytona" panose="020B0604030500040204" pitchFamily="34" charset="0"/>
                <a:ea typeface="+mn-ea"/>
                <a:cs typeface="+mn-cs"/>
              </a:rPr>
              <a:t>TEXAS SET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7E84E36-75BF-46C7-AF26-A16FAB3A1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4" y="4670246"/>
            <a:ext cx="6037903" cy="914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latin typeface="Daytona" panose="020B0604030500040204" pitchFamily="34" charset="0"/>
              </a:rPr>
              <a:t>RMS</a:t>
            </a:r>
          </a:p>
          <a:p>
            <a:r>
              <a:rPr lang="en-US" dirty="0" smtClean="0">
                <a:latin typeface="Daytona" panose="020B0604030500040204" pitchFamily="34" charset="0"/>
              </a:rPr>
              <a:t>Kyle Patrick, Texas SET </a:t>
            </a:r>
            <a:r>
              <a:rPr lang="en-US" smtClean="0">
                <a:latin typeface="Daytona" panose="020B0604030500040204" pitchFamily="34" charset="0"/>
              </a:rPr>
              <a:t>WG Chair</a:t>
            </a:r>
            <a:endParaRPr lang="en-US" dirty="0">
              <a:latin typeface="Daytona" panose="020B0604030500040204" pitchFamily="34" charset="0"/>
            </a:endParaRPr>
          </a:p>
          <a:p>
            <a:r>
              <a:rPr lang="en-US" dirty="0">
                <a:latin typeface="Daytona" panose="020B0604030500040204" pitchFamily="34" charset="0"/>
              </a:rPr>
              <a:t>April 14, 2021</a:t>
            </a:r>
          </a:p>
        </p:txBody>
      </p:sp>
      <p:pic>
        <p:nvPicPr>
          <p:cNvPr id="1028" name="Picture 4" descr="Logo, icon&#10;&#10;Description automatically generated">
            <a:extLst>
              <a:ext uri="{FF2B5EF4-FFF2-40B4-BE49-F238E27FC236}">
                <a16:creationId xmlns:a16="http://schemas.microsoft.com/office/drawing/2014/main" xmlns="" id="{5DDB938E-AC8C-4E2F-A3CC-FF596E6FD5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77" r="16894" b="3"/>
          <a:stretch/>
        </p:blipFill>
        <p:spPr bwMode="auto">
          <a:xfrm>
            <a:off x="8037574" y="759599"/>
            <a:ext cx="3458249" cy="533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Rectangle 80">
            <a:extLst>
              <a:ext uri="{FF2B5EF4-FFF2-40B4-BE49-F238E27FC236}">
                <a16:creationId xmlns:a16="http://schemas.microsoft.com/office/drawing/2014/main" xmlns="" id="{661F75DF-F91D-46F9-83E6-D08FCCF80D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45950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xmlns="" id="{BB45ABDE-2EA6-40F6-9A5A-05AF187760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EF949080-C564-455E-AD9E-7EF6F0BC10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51" r="9092" b="31596"/>
          <a:stretch/>
        </p:blipFill>
        <p:spPr bwMode="auto">
          <a:xfrm>
            <a:off x="10960" y="-53398"/>
            <a:ext cx="1218895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xmlns="" id="{F9258D3F-3594-4FF6-8C83-16F29A8620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xmlns="" id="{4A48EDED-9C16-4911-A57E-95675E5FF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1206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ytona" panose="020B0604030500040204" pitchFamily="34" charset="0"/>
            </a:endParaRPr>
          </a:p>
          <a:p>
            <a:r>
              <a:rPr lang="en-US" dirty="0">
                <a:latin typeface="Daytona" panose="020B0604030500040204" pitchFamily="34" charset="0"/>
              </a:rPr>
              <a:t>Flight Testing Update</a:t>
            </a:r>
          </a:p>
          <a:p>
            <a:r>
              <a:rPr lang="en-US">
                <a:latin typeface="Daytona" panose="020B0604030500040204" pitchFamily="34" charset="0"/>
              </a:rPr>
              <a:t>Reviewed RMS Winter Lessons Learned</a:t>
            </a:r>
          </a:p>
          <a:p>
            <a:r>
              <a:rPr lang="en-US">
                <a:latin typeface="Daytona" panose="020B0604030500040204" pitchFamily="34" charset="0"/>
              </a:rPr>
              <a:t>POLR </a:t>
            </a:r>
            <a:r>
              <a:rPr lang="en-US" dirty="0">
                <a:latin typeface="Daytona" panose="020B0604030500040204" pitchFamily="34" charset="0"/>
              </a:rPr>
              <a:t>Readiness Test Discussion (RMS Leadership)</a:t>
            </a:r>
          </a:p>
          <a:p>
            <a:r>
              <a:rPr lang="en-US" dirty="0">
                <a:latin typeface="Daytona" panose="020B0604030500040204" pitchFamily="34" charset="0"/>
              </a:rPr>
              <a:t>TEXAS SET 5.0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CenterPoint Additional Enhancement Document Reviewed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Announced Change Control Call – April</a:t>
            </a:r>
          </a:p>
          <a:p>
            <a:pPr lvl="2"/>
            <a:r>
              <a:rPr lang="en-US" b="1" dirty="0">
                <a:latin typeface="Daytona" panose="020B0604030500040204" pitchFamily="34" charset="0"/>
              </a:rPr>
              <a:t>Change Control 2020-827</a:t>
            </a:r>
            <a:r>
              <a:rPr lang="en-US" dirty="0">
                <a:latin typeface="Daytona" panose="020B0604030500040204" pitchFamily="34" charset="0"/>
              </a:rPr>
              <a:t>: Allow Competitive Retailer to provide customer's email to TDSP.</a:t>
            </a:r>
          </a:p>
          <a:p>
            <a:pPr lvl="2"/>
            <a:r>
              <a:rPr lang="en-US" b="1" dirty="0">
                <a:latin typeface="Daytona" panose="020B0604030500040204" pitchFamily="34" charset="0"/>
              </a:rPr>
              <a:t>Change Control 2021-828</a:t>
            </a:r>
            <a:r>
              <a:rPr lang="en-US" dirty="0">
                <a:latin typeface="Daytona" panose="020B0604030500040204" pitchFamily="34" charset="0"/>
              </a:rPr>
              <a:t>: Add DTM Start and End segments to the 814_18 Establish/Delete CSA Request and the 814_19 Establish/Delete CSA Response.</a:t>
            </a:r>
          </a:p>
          <a:p>
            <a:pPr lvl="2"/>
            <a:r>
              <a:rPr lang="en-US" b="1" dirty="0">
                <a:latin typeface="Daytona" panose="020B0604030500040204" pitchFamily="34" charset="0"/>
              </a:rPr>
              <a:t>Change Control 2021-829</a:t>
            </a:r>
            <a:r>
              <a:rPr lang="en-US" dirty="0">
                <a:latin typeface="Daytona" panose="020B0604030500040204" pitchFamily="34" charset="0"/>
              </a:rPr>
              <a:t>: Add indicator for Inadvertent and Right of Rescission.</a:t>
            </a:r>
          </a:p>
          <a:p>
            <a:pPr lvl="2"/>
            <a:r>
              <a:rPr lang="en-US" b="1" dirty="0">
                <a:latin typeface="Daytona" panose="020B0604030500040204" pitchFamily="34" charset="0"/>
              </a:rPr>
              <a:t>Change Control 2021-830</a:t>
            </a:r>
            <a:r>
              <a:rPr lang="en-US" dirty="0">
                <a:latin typeface="Daytona" panose="020B0604030500040204" pitchFamily="34" charset="0"/>
              </a:rPr>
              <a:t>: Add additional Reject Codes and Reject Reasons to provide more descriptive rejects</a:t>
            </a:r>
          </a:p>
          <a:p>
            <a:pPr lvl="2"/>
            <a:r>
              <a:rPr lang="en-US" b="1" dirty="0">
                <a:latin typeface="Daytona" panose="020B0604030500040204" pitchFamily="34" charset="0"/>
              </a:rPr>
              <a:t>Change Control 2021-831</a:t>
            </a:r>
            <a:r>
              <a:rPr lang="en-US" dirty="0">
                <a:latin typeface="Daytona" panose="020B0604030500040204" pitchFamily="34" charset="0"/>
              </a:rPr>
              <a:t>: Add new REF segment in order to provide Meter Service Type.</a:t>
            </a:r>
          </a:p>
          <a:p>
            <a:r>
              <a:rPr lang="en-US" dirty="0">
                <a:latin typeface="Daytona" panose="020B0604030500040204" pitchFamily="34" charset="0"/>
              </a:rPr>
              <a:t>NPRR and RMGRR Discussion – (no plans for SCR)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ytona" panose="020B0604030500040204" pitchFamily="34" charset="0"/>
              </a:rPr>
              <a:t>Next Meeting: </a:t>
            </a:r>
            <a:r>
              <a:rPr lang="en-US" dirty="0">
                <a:latin typeface="Daytona" panose="020B0604030500040204" pitchFamily="34" charset="0"/>
              </a:rPr>
              <a:t>April 22, 2021</a:t>
            </a:r>
          </a:p>
          <a:p>
            <a:pPr lvl="3"/>
            <a:endParaRPr lang="en-US" dirty="0">
              <a:latin typeface="Daytona" panose="020B060403050004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xmlns="" id="{B7BD14D8-D35D-4C1B-9EBB-1F2F8FA636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6ACC94A4-80BA-4998-9411-1FE252589CA3}"/>
              </a:ext>
            </a:extLst>
          </p:cNvPr>
          <p:cNvSpPr/>
          <p:nvPr/>
        </p:nvSpPr>
        <p:spPr>
          <a:xfrm>
            <a:off x="10959" y="768096"/>
            <a:ext cx="344359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/>
                <a:latin typeface="Daytona" panose="020B0604030500040204" pitchFamily="34" charset="0"/>
              </a:rPr>
              <a:t>MARCH</a:t>
            </a:r>
          </a:p>
          <a:p>
            <a:pPr algn="ctr"/>
            <a:r>
              <a:rPr lang="en-US" sz="5400" b="1" cap="none" spc="0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/>
                <a:latin typeface="Daytona" panose="020B0604030500040204" pitchFamily="34" charset="0"/>
              </a:rPr>
              <a:t>UPDATE</a:t>
            </a:r>
          </a:p>
        </p:txBody>
      </p:sp>
    </p:spTree>
    <p:extLst>
      <p:ext uri="{BB962C8B-B14F-4D97-AF65-F5344CB8AC3E}">
        <p14:creationId xmlns:p14="http://schemas.microsoft.com/office/powerpoint/2010/main" val="2117813676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Custom 3">
      <a:dk1>
        <a:srgbClr val="FFFFFF"/>
      </a:dk1>
      <a:lt1>
        <a:srgbClr val="C00000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2198</TotalTime>
  <Words>147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Corbel</vt:lpstr>
      <vt:lpstr>Daytona</vt:lpstr>
      <vt:lpstr>Wingdings 2</vt:lpstr>
      <vt:lpstr>Frame</vt:lpstr>
      <vt:lpstr>TEXAS SET UPDATE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TEXAS SET UPDATE</dc:title>
  <dc:creator>Patrick, Kyle</dc:creator>
  <cp:lastModifiedBy>Clifton, Suzy</cp:lastModifiedBy>
  <cp:revision>21</cp:revision>
  <dcterms:created xsi:type="dcterms:W3CDTF">2021-02-01T17:41:14Z</dcterms:created>
  <dcterms:modified xsi:type="dcterms:W3CDTF">2021-04-13T15:03:25Z</dcterms:modified>
</cp:coreProperties>
</file>