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948" r:id="rId1"/>
  </p:sldMasterIdLst>
  <p:notesMasterIdLst>
    <p:notesMasterId r:id="rId10"/>
  </p:notesMasterIdLst>
  <p:sldIdLst>
    <p:sldId id="256" r:id="rId2"/>
    <p:sldId id="261" r:id="rId3"/>
    <p:sldId id="271" r:id="rId4"/>
    <p:sldId id="273" r:id="rId5"/>
    <p:sldId id="274" r:id="rId6"/>
    <p:sldId id="264" r:id="rId7"/>
    <p:sldId id="275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225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787" autoAdjust="0"/>
  </p:normalViewPr>
  <p:slideViewPr>
    <p:cSldViewPr snapToGrid="0">
      <p:cViewPr varScale="1">
        <p:scale>
          <a:sx n="56" d="100"/>
          <a:sy n="56" d="100"/>
        </p:scale>
        <p:origin x="18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E4B9EAB-636A-44C0-B4F9-D4AE4F66DB43}" type="doc">
      <dgm:prSet loTypeId="urn:microsoft.com/office/officeart/2005/8/layout/list1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A84BF92-43C6-4E94-A77F-6263E68B6783}">
      <dgm:prSet phldrT="[Text]" custT="1"/>
      <dgm:spPr/>
      <dgm:t>
        <a:bodyPr/>
        <a:lstStyle/>
        <a:p>
          <a:pPr algn="l"/>
          <a:r>
            <a:rPr lang="en-US" sz="2400" dirty="0">
              <a:latin typeface="Arial Rounded MT Bold" panose="020F0704030504030204" pitchFamily="34" charset="0"/>
            </a:rPr>
            <a:t>Update</a:t>
          </a:r>
        </a:p>
      </dgm:t>
    </dgm:pt>
    <dgm:pt modelId="{AC2F3C19-8AC1-497A-9C58-F4EC2BFCFF7F}" type="parTrans" cxnId="{B568F27B-0E85-4EAC-B2DE-81C9E77FC4FB}">
      <dgm:prSet/>
      <dgm:spPr/>
      <dgm:t>
        <a:bodyPr/>
        <a:lstStyle/>
        <a:p>
          <a:endParaRPr lang="en-US"/>
        </a:p>
      </dgm:t>
    </dgm:pt>
    <dgm:pt modelId="{9D7AE265-07BF-4007-A381-FB05BD763012}" type="sibTrans" cxnId="{B568F27B-0E85-4EAC-B2DE-81C9E77FC4FB}">
      <dgm:prSet/>
      <dgm:spPr/>
      <dgm:t>
        <a:bodyPr/>
        <a:lstStyle/>
        <a:p>
          <a:endParaRPr lang="en-US"/>
        </a:p>
      </dgm:t>
    </dgm:pt>
    <dgm:pt modelId="{3AF68A33-4A6C-4B95-8E4E-B16500BAA85F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endParaRPr lang="en-US" sz="1600" dirty="0"/>
        </a:p>
      </dgm:t>
    </dgm:pt>
    <dgm:pt modelId="{B6D8ABF4-538F-4534-88C5-20D2DB6FC89B}" type="parTrans" cxnId="{1DE1A324-EA9C-43D2-9800-D1C195A9F31F}">
      <dgm:prSet/>
      <dgm:spPr/>
      <dgm:t>
        <a:bodyPr/>
        <a:lstStyle/>
        <a:p>
          <a:endParaRPr lang="en-US"/>
        </a:p>
      </dgm:t>
    </dgm:pt>
    <dgm:pt modelId="{8B5AFAE6-897C-42B5-A6BF-9773A0BC89BD}" type="sibTrans" cxnId="{1DE1A324-EA9C-43D2-9800-D1C195A9F31F}">
      <dgm:prSet/>
      <dgm:spPr/>
      <dgm:t>
        <a:bodyPr/>
        <a:lstStyle/>
        <a:p>
          <a:endParaRPr lang="en-US"/>
        </a:p>
      </dgm:t>
    </dgm:pt>
    <dgm:pt modelId="{C9597999-C23F-4867-9D73-E667FAF56258}">
      <dgm:prSet phldrT="[Text]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endParaRPr lang="en-US" sz="3600" dirty="0"/>
        </a:p>
      </dgm:t>
    </dgm:pt>
    <dgm:pt modelId="{3299E4A5-BF55-4FA8-9E3A-52EEB823A552}" type="parTrans" cxnId="{EF3B716A-6DC4-43B4-8D02-13D903C81653}">
      <dgm:prSet/>
      <dgm:spPr/>
      <dgm:t>
        <a:bodyPr/>
        <a:lstStyle/>
        <a:p>
          <a:endParaRPr lang="en-US"/>
        </a:p>
      </dgm:t>
    </dgm:pt>
    <dgm:pt modelId="{30CA58D9-FFDA-4ABA-B294-0F7E8E30514C}" type="sibTrans" cxnId="{EF3B716A-6DC4-43B4-8D02-13D903C81653}">
      <dgm:prSet/>
      <dgm:spPr/>
      <dgm:t>
        <a:bodyPr/>
        <a:lstStyle/>
        <a:p>
          <a:endParaRPr lang="en-US"/>
        </a:p>
      </dgm:t>
    </dgm:pt>
    <dgm:pt modelId="{8574A905-BDA5-4716-9248-A5D60B7F3062}">
      <dgm:prSet/>
      <dgm:spPr/>
      <dgm:t>
        <a:bodyPr/>
        <a:lstStyle/>
        <a:p>
          <a:pPr>
            <a:buNone/>
          </a:pPr>
          <a:endParaRPr lang="en-US" sz="36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Arial Rounded MT Bold" panose="020F0704030504030204" pitchFamily="34" charset="0"/>
            <a:ea typeface="+mn-ea"/>
            <a:cs typeface="+mn-cs"/>
          </a:endParaRPr>
        </a:p>
      </dgm:t>
    </dgm:pt>
    <dgm:pt modelId="{8776880E-3797-473D-8D2E-1EE1C161DC2B}" type="parTrans" cxnId="{1E71F039-98D7-4B08-B672-957082B62884}">
      <dgm:prSet/>
      <dgm:spPr/>
      <dgm:t>
        <a:bodyPr/>
        <a:lstStyle/>
        <a:p>
          <a:endParaRPr lang="en-US"/>
        </a:p>
      </dgm:t>
    </dgm:pt>
    <dgm:pt modelId="{1F1BCF26-6C8E-44A4-AF4A-65302171AE69}" type="sibTrans" cxnId="{1E71F039-98D7-4B08-B672-957082B62884}">
      <dgm:prSet/>
      <dgm:spPr/>
      <dgm:t>
        <a:bodyPr/>
        <a:lstStyle/>
        <a:p>
          <a:endParaRPr lang="en-US"/>
        </a:p>
      </dgm:t>
    </dgm:pt>
    <dgm:pt modelId="{CACF6F82-1449-448C-8949-E43427717789}">
      <dgm:prSet/>
      <dgm:spPr/>
      <dgm:t>
        <a:bodyPr/>
        <a:lstStyle/>
        <a:p>
          <a:pPr>
            <a:buChar char="•"/>
          </a:pPr>
          <a:endParaRPr lang="en-US" sz="36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Arial Rounded MT Bold" panose="020F0704030504030204" pitchFamily="34" charset="0"/>
            <a:ea typeface="+mn-ea"/>
            <a:cs typeface="+mn-cs"/>
          </a:endParaRPr>
        </a:p>
      </dgm:t>
    </dgm:pt>
    <dgm:pt modelId="{8D9A5DD7-9F68-4060-BD2D-2E193A8FF186}" type="parTrans" cxnId="{3E251221-5676-40B4-A390-20CFAE2B501F}">
      <dgm:prSet/>
      <dgm:spPr/>
      <dgm:t>
        <a:bodyPr/>
        <a:lstStyle/>
        <a:p>
          <a:endParaRPr lang="en-US"/>
        </a:p>
      </dgm:t>
    </dgm:pt>
    <dgm:pt modelId="{B4F1712E-CB78-4C88-A3E8-3606A247CAA2}" type="sibTrans" cxnId="{3E251221-5676-40B4-A390-20CFAE2B501F}">
      <dgm:prSet/>
      <dgm:spPr/>
      <dgm:t>
        <a:bodyPr/>
        <a:lstStyle/>
        <a:p>
          <a:endParaRPr lang="en-US"/>
        </a:p>
      </dgm:t>
    </dgm:pt>
    <dgm:pt modelId="{E934C575-6A3A-4E4A-8B0D-2B47227CA927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>
            <a:buChar char="•"/>
          </a:pPr>
          <a:endParaRPr lang="en-US" sz="20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Arial Rounded MT Bold" panose="020F0704030504030204" pitchFamily="34" charset="0"/>
            <a:ea typeface="+mn-ea"/>
            <a:cs typeface="+mn-cs"/>
          </a:endParaRPr>
        </a:p>
      </dgm:t>
    </dgm:pt>
    <dgm:pt modelId="{9E6A05D7-D0F6-4C62-A9F5-6126497409FC}" type="parTrans" cxnId="{04B4D0F2-18E7-4679-B027-6324B4C0E7A8}">
      <dgm:prSet/>
      <dgm:spPr/>
      <dgm:t>
        <a:bodyPr/>
        <a:lstStyle/>
        <a:p>
          <a:endParaRPr lang="en-US"/>
        </a:p>
      </dgm:t>
    </dgm:pt>
    <dgm:pt modelId="{6429DDE5-5811-42FA-BC3C-7DE32487FA34}" type="sibTrans" cxnId="{04B4D0F2-18E7-4679-B027-6324B4C0E7A8}">
      <dgm:prSet/>
      <dgm:spPr/>
      <dgm:t>
        <a:bodyPr/>
        <a:lstStyle/>
        <a:p>
          <a:endParaRPr lang="en-US"/>
        </a:p>
      </dgm:t>
    </dgm:pt>
    <dgm:pt modelId="{FC065FC0-4D57-4D2E-BA8E-8FAB675DC434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>
            <a:buChar char="•"/>
          </a:pPr>
          <a:endParaRPr lang="en-US" sz="20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Arial Rounded MT Bold" panose="020F0704030504030204" pitchFamily="34" charset="0"/>
            <a:ea typeface="+mn-ea"/>
            <a:cs typeface="+mn-cs"/>
          </a:endParaRPr>
        </a:p>
      </dgm:t>
    </dgm:pt>
    <dgm:pt modelId="{A50D0459-E7E9-4858-B15F-7EF83AE235C8}" type="parTrans" cxnId="{9A33F9D9-B431-47A9-83FB-2B54BC282078}">
      <dgm:prSet/>
      <dgm:spPr/>
      <dgm:t>
        <a:bodyPr/>
        <a:lstStyle/>
        <a:p>
          <a:endParaRPr lang="en-US"/>
        </a:p>
      </dgm:t>
    </dgm:pt>
    <dgm:pt modelId="{C5122A3A-2151-4992-8764-75F72428ABF8}" type="sibTrans" cxnId="{9A33F9D9-B431-47A9-83FB-2B54BC282078}">
      <dgm:prSet/>
      <dgm:spPr/>
      <dgm:t>
        <a:bodyPr/>
        <a:lstStyle/>
        <a:p>
          <a:endParaRPr lang="en-US"/>
        </a:p>
      </dgm:t>
    </dgm:pt>
    <dgm:pt modelId="{4BB61700-C982-459B-8135-CCDF282D365F}">
      <dgm:prSet phldrT="[Text]" custT="1"/>
      <dgm:spPr>
        <a:solidFill>
          <a:schemeClr val="bg1">
            <a:alpha val="90000"/>
          </a:schemeClr>
        </a:solidFill>
      </dgm:spPr>
      <dgm:t>
        <a:bodyPr/>
        <a:lstStyle/>
        <a:p>
          <a:pPr>
            <a:buChar char="•"/>
          </a:pPr>
          <a:r>
            <a:rPr lang="en-US" sz="20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 Rounded MT Bold" panose="020F0704030504030204" pitchFamily="34" charset="0"/>
              <a:ea typeface="+mn-ea"/>
              <a:cs typeface="+mn-cs"/>
            </a:rPr>
            <a:t>Decommissioning for TLS 1.0 is planned for early Q2 with 10-day market notice</a:t>
          </a:r>
          <a:endParaRPr lang="en-US" sz="2000" dirty="0">
            <a:solidFill>
              <a:schemeClr val="tx1"/>
            </a:solidFill>
            <a:latin typeface="Arial Rounded MT Bold" panose="020F0704030504030204" pitchFamily="34" charset="0"/>
            <a:ea typeface="+mn-ea"/>
            <a:cs typeface="+mn-cs"/>
          </a:endParaRPr>
        </a:p>
      </dgm:t>
    </dgm:pt>
    <dgm:pt modelId="{B8F9BD9C-C480-44DB-BDB6-F412BA09DC4F}" type="parTrans" cxnId="{45DF5247-B7D7-4873-B6EC-A8AF51119318}">
      <dgm:prSet/>
      <dgm:spPr/>
      <dgm:t>
        <a:bodyPr/>
        <a:lstStyle/>
        <a:p>
          <a:endParaRPr lang="en-US"/>
        </a:p>
      </dgm:t>
    </dgm:pt>
    <dgm:pt modelId="{64305527-2B00-453E-BA45-E47A89F1C80D}" type="sibTrans" cxnId="{45DF5247-B7D7-4873-B6EC-A8AF51119318}">
      <dgm:prSet/>
      <dgm:spPr/>
      <dgm:t>
        <a:bodyPr/>
        <a:lstStyle/>
        <a:p>
          <a:endParaRPr lang="en-US"/>
        </a:p>
      </dgm:t>
    </dgm:pt>
    <dgm:pt modelId="{B742C18A-0131-492E-B1D5-D27309049E8E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>
            <a:buFont typeface="Arial" panose="020B0604020202020204" pitchFamily="34" charset="0"/>
            <a:buChar char="•"/>
          </a:pPr>
          <a:r>
            <a:rPr lang="en-US" sz="2000" dirty="0">
              <a:solidFill>
                <a:schemeClr val="tx1"/>
              </a:solidFill>
              <a:latin typeface="Arial Rounded MT Bold" panose="020F0704030504030204" pitchFamily="34" charset="0"/>
              <a:ea typeface="+mn-ea"/>
              <a:cs typeface="+mn-cs"/>
            </a:rPr>
            <a:t>MarkeTrak performance remains basically solid – only miss was API Query</a:t>
          </a:r>
        </a:p>
      </dgm:t>
    </dgm:pt>
    <dgm:pt modelId="{5C6A74C3-EAE9-4530-8BAF-9D036B39FE24}" type="parTrans" cxnId="{9830549D-9E87-47D6-994B-D7BB7761BCC8}">
      <dgm:prSet/>
      <dgm:spPr/>
      <dgm:t>
        <a:bodyPr/>
        <a:lstStyle/>
        <a:p>
          <a:endParaRPr lang="en-US"/>
        </a:p>
      </dgm:t>
    </dgm:pt>
    <dgm:pt modelId="{76AE2EC7-8183-47A5-93F8-06240FE0520C}" type="sibTrans" cxnId="{9830549D-9E87-47D6-994B-D7BB7761BCC8}">
      <dgm:prSet/>
      <dgm:spPr/>
      <dgm:t>
        <a:bodyPr/>
        <a:lstStyle/>
        <a:p>
          <a:endParaRPr lang="en-US"/>
        </a:p>
      </dgm:t>
    </dgm:pt>
    <dgm:pt modelId="{20E780DE-FFEE-4DB9-B1BE-45A311F8A7E6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>
            <a:buChar char="•"/>
          </a:pPr>
          <a:r>
            <a:rPr lang="en-US" sz="2000" dirty="0">
              <a:solidFill>
                <a:schemeClr val="tx1"/>
              </a:solidFill>
              <a:latin typeface="Arial Rounded MT Bold" panose="020F0704030504030204" pitchFamily="34" charset="0"/>
              <a:ea typeface="+mn-ea"/>
              <a:cs typeface="+mn-cs"/>
            </a:rPr>
            <a:t>May Retail Release – extended outage – commencing Saturday, May 1</a:t>
          </a:r>
          <a:r>
            <a:rPr lang="en-US" sz="2000" baseline="30000" dirty="0">
              <a:solidFill>
                <a:schemeClr val="tx1"/>
              </a:solidFill>
              <a:latin typeface="Arial Rounded MT Bold" panose="020F0704030504030204" pitchFamily="34" charset="0"/>
              <a:ea typeface="+mn-ea"/>
              <a:cs typeface="+mn-cs"/>
            </a:rPr>
            <a:t>st</a:t>
          </a:r>
          <a:r>
            <a:rPr lang="en-US" sz="2000" dirty="0">
              <a:solidFill>
                <a:schemeClr val="tx1"/>
              </a:solidFill>
              <a:latin typeface="Arial Rounded MT Bold" panose="020F0704030504030204" pitchFamily="34" charset="0"/>
              <a:ea typeface="+mn-ea"/>
              <a:cs typeface="+mn-cs"/>
            </a:rPr>
            <a:t> @ 2PM impacting same day enrollments from 2PM – 7PM.  </a:t>
          </a:r>
          <a:r>
            <a:rPr lang="en-US" sz="2000" u="sng" dirty="0">
              <a:solidFill>
                <a:schemeClr val="tx1"/>
              </a:solidFill>
              <a:latin typeface="Arial Rounded MT Bold" panose="020F0704030504030204" pitchFamily="34" charset="0"/>
              <a:ea typeface="+mn-ea"/>
              <a:cs typeface="+mn-cs"/>
            </a:rPr>
            <a:t>Oncor, AEP, and TNMP will accept safety-net MVIs on AMSR meters via CRIP/REP Desk portals</a:t>
          </a:r>
        </a:p>
      </dgm:t>
    </dgm:pt>
    <dgm:pt modelId="{2E7E5016-DE3E-42B5-91C0-3D4BA4669CF3}" type="parTrans" cxnId="{FDB7B001-E19A-4F78-9337-E78223FD66CD}">
      <dgm:prSet/>
      <dgm:spPr/>
      <dgm:t>
        <a:bodyPr/>
        <a:lstStyle/>
        <a:p>
          <a:endParaRPr lang="en-US"/>
        </a:p>
      </dgm:t>
    </dgm:pt>
    <dgm:pt modelId="{3938B10C-396F-489B-8AC9-D770E9A6FF05}" type="sibTrans" cxnId="{FDB7B001-E19A-4F78-9337-E78223FD66CD}">
      <dgm:prSet/>
      <dgm:spPr/>
      <dgm:t>
        <a:bodyPr/>
        <a:lstStyle/>
        <a:p>
          <a:endParaRPr lang="en-US"/>
        </a:p>
      </dgm:t>
    </dgm:pt>
    <dgm:pt modelId="{CA604AF6-CA1C-461B-BE6C-8C86C095B78A}">
      <dgm:prSet custT="1"/>
      <dgm:spPr/>
      <dgm:t>
        <a:bodyPr/>
        <a:lstStyle/>
        <a:p>
          <a:pPr>
            <a:buChar char="•"/>
          </a:pPr>
          <a:r>
            <a:rPr lang="en-US" sz="20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 Rounded MT Bold" panose="020F0704030504030204" pitchFamily="34" charset="0"/>
              <a:ea typeface="+mn-ea"/>
              <a:cs typeface="+mn-cs"/>
            </a:rPr>
            <a:t>Discussion of ERCOT MIS API functionality w/ ability to view via API as is in the GUI</a:t>
          </a:r>
        </a:p>
      </dgm:t>
    </dgm:pt>
    <dgm:pt modelId="{D8E3ADFB-F479-44EB-93CC-624DEAFC2FD3}" type="parTrans" cxnId="{FA122561-7039-4B86-9475-EBB6AE4CE90A}">
      <dgm:prSet/>
      <dgm:spPr/>
      <dgm:t>
        <a:bodyPr/>
        <a:lstStyle/>
        <a:p>
          <a:endParaRPr lang="en-US"/>
        </a:p>
      </dgm:t>
    </dgm:pt>
    <dgm:pt modelId="{96F82FE6-81EE-4BD6-B39C-2511A05E0F15}" type="sibTrans" cxnId="{FA122561-7039-4B86-9475-EBB6AE4CE90A}">
      <dgm:prSet/>
      <dgm:spPr/>
      <dgm:t>
        <a:bodyPr/>
        <a:lstStyle/>
        <a:p>
          <a:endParaRPr lang="en-US"/>
        </a:p>
      </dgm:t>
    </dgm:pt>
    <dgm:pt modelId="{83F550B8-E613-45CA-A8D0-7AAA24D4BE31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>
            <a:buFont typeface="Arial" panose="020B0604020202020204" pitchFamily="34" charset="0"/>
            <a:buChar char="•"/>
          </a:pPr>
          <a:r>
            <a:rPr lang="en-US" sz="2000" dirty="0">
              <a:solidFill>
                <a:schemeClr val="tx1"/>
              </a:solidFill>
              <a:latin typeface="Arial Rounded MT Bold" panose="020F0704030504030204" pitchFamily="34" charset="0"/>
              <a:ea typeface="+mn-ea"/>
              <a:cs typeface="+mn-cs"/>
            </a:rPr>
            <a:t>All system SLAs are met – only on 2/4 were 814_20s held</a:t>
          </a:r>
        </a:p>
      </dgm:t>
    </dgm:pt>
    <dgm:pt modelId="{64597D15-C8E9-4FC6-9DEB-558530435148}" type="parTrans" cxnId="{B98564AF-BF0B-4315-9B4D-222DF4173B0C}">
      <dgm:prSet/>
      <dgm:spPr/>
      <dgm:t>
        <a:bodyPr/>
        <a:lstStyle/>
        <a:p>
          <a:endParaRPr lang="en-US"/>
        </a:p>
      </dgm:t>
    </dgm:pt>
    <dgm:pt modelId="{D42354F3-91B4-46CC-A4A3-33DF540F21DE}" type="sibTrans" cxnId="{B98564AF-BF0B-4315-9B4D-222DF4173B0C}">
      <dgm:prSet/>
      <dgm:spPr/>
      <dgm:t>
        <a:bodyPr/>
        <a:lstStyle/>
        <a:p>
          <a:endParaRPr lang="en-US"/>
        </a:p>
      </dgm:t>
    </dgm:pt>
    <dgm:pt modelId="{84A16AE7-E0DC-4BD7-9C90-A66C37FA4BDE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>
            <a:buChar char="•"/>
          </a:pPr>
          <a:r>
            <a:rPr lang="en-US" sz="20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 Rounded MT Bold" panose="020F0704030504030204" pitchFamily="34" charset="0"/>
              <a:ea typeface="+mn-ea"/>
              <a:cs typeface="+mn-cs"/>
            </a:rPr>
            <a:t>Review of Switch Hold Removal Required Documents – DRAFT RMGRR is forthcoming – i.e. required fields and noting Warranty Deed is not acceptable documentation</a:t>
          </a:r>
          <a:endParaRPr lang="en-US" sz="2000" dirty="0">
            <a:solidFill>
              <a:schemeClr val="tx1"/>
            </a:solidFill>
            <a:latin typeface="Arial Rounded MT Bold" panose="020F0704030504030204" pitchFamily="34" charset="0"/>
            <a:ea typeface="+mn-ea"/>
            <a:cs typeface="+mn-cs"/>
          </a:endParaRPr>
        </a:p>
      </dgm:t>
    </dgm:pt>
    <dgm:pt modelId="{D97788C8-C077-42FD-88EC-487423283F77}" type="parTrans" cxnId="{515AF3C8-511B-40CA-8175-F08EB63C3B0E}">
      <dgm:prSet/>
      <dgm:spPr/>
      <dgm:t>
        <a:bodyPr/>
        <a:lstStyle/>
        <a:p>
          <a:endParaRPr lang="en-US"/>
        </a:p>
      </dgm:t>
    </dgm:pt>
    <dgm:pt modelId="{78FC0847-2E02-4B1B-8767-CC015BC497E6}" type="sibTrans" cxnId="{515AF3C8-511B-40CA-8175-F08EB63C3B0E}">
      <dgm:prSet/>
      <dgm:spPr/>
      <dgm:t>
        <a:bodyPr/>
        <a:lstStyle/>
        <a:p>
          <a:endParaRPr lang="en-US"/>
        </a:p>
      </dgm:t>
    </dgm:pt>
    <dgm:pt modelId="{DE5369D6-38CD-496C-A0C6-8E7DD3349206}">
      <dgm:prSet custT="1"/>
      <dgm:spPr/>
      <dgm:t>
        <a:bodyPr/>
        <a:lstStyle/>
        <a:p>
          <a:pPr>
            <a:buChar char="•"/>
          </a:pPr>
          <a:r>
            <a:rPr lang="en-US" sz="20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 Rounded MT Bold" panose="020F0704030504030204" pitchFamily="34" charset="0"/>
              <a:ea typeface="+mn-ea"/>
              <a:cs typeface="+mn-cs"/>
            </a:rPr>
            <a:t>Briefly reviewed DRAFT SCR for Administrative MarkeTrak Enhancements – ERCOT reviewing now</a:t>
          </a:r>
        </a:p>
      </dgm:t>
    </dgm:pt>
    <dgm:pt modelId="{EC718BC5-4773-4389-B1C7-BF7D93691FA6}" type="parTrans" cxnId="{E32AEE4D-0F68-4DD0-BCC1-172E09F711F5}">
      <dgm:prSet/>
      <dgm:spPr/>
      <dgm:t>
        <a:bodyPr/>
        <a:lstStyle/>
        <a:p>
          <a:endParaRPr lang="en-US"/>
        </a:p>
      </dgm:t>
    </dgm:pt>
    <dgm:pt modelId="{BF5E037D-009E-4EDC-953D-13D510B9FEF4}" type="sibTrans" cxnId="{E32AEE4D-0F68-4DD0-BCC1-172E09F711F5}">
      <dgm:prSet/>
      <dgm:spPr/>
      <dgm:t>
        <a:bodyPr/>
        <a:lstStyle/>
        <a:p>
          <a:endParaRPr lang="en-US"/>
        </a:p>
      </dgm:t>
    </dgm:pt>
    <dgm:pt modelId="{C0727D5E-6C12-4BCD-825A-84F5DCF3AFD4}" type="pres">
      <dgm:prSet presAssocID="{DE4B9EAB-636A-44C0-B4F9-D4AE4F66DB43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C1C26A3-6F3E-4B3C-BD82-3281B4DA087C}" type="pres">
      <dgm:prSet presAssocID="{FA84BF92-43C6-4E94-A77F-6263E68B6783}" presName="parentLin" presStyleCnt="0"/>
      <dgm:spPr/>
    </dgm:pt>
    <dgm:pt modelId="{8D263EF1-990E-4235-B334-4F0671851AEE}" type="pres">
      <dgm:prSet presAssocID="{FA84BF92-43C6-4E94-A77F-6263E68B6783}" presName="parentLeftMargin" presStyleLbl="node1" presStyleIdx="0" presStyleCnt="1"/>
      <dgm:spPr/>
      <dgm:t>
        <a:bodyPr/>
        <a:lstStyle/>
        <a:p>
          <a:endParaRPr lang="en-US"/>
        </a:p>
      </dgm:t>
    </dgm:pt>
    <dgm:pt modelId="{4FC84B32-D1CC-469D-BDF0-F53E02EEAA9C}" type="pres">
      <dgm:prSet presAssocID="{FA84BF92-43C6-4E94-A77F-6263E68B6783}" presName="parentText" presStyleLbl="node1" presStyleIdx="0" presStyleCnt="1" custScaleX="157466" custScaleY="443179" custLinFactX="-1242" custLinFactNeighborX="-100000" custLinFactNeighborY="-42756">
        <dgm:presLayoutVars>
          <dgm:chMax val="0"/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C9C22D64-4439-4069-B33D-D3976B592CC4}" type="pres">
      <dgm:prSet presAssocID="{FA84BF92-43C6-4E94-A77F-6263E68B6783}" presName="negativeSpace" presStyleCnt="0"/>
      <dgm:spPr/>
    </dgm:pt>
    <dgm:pt modelId="{12E172B9-01B0-436D-9684-1CCC8FA3FE5C}" type="pres">
      <dgm:prSet presAssocID="{FA84BF92-43C6-4E94-A77F-6263E68B6783}" presName="childText" presStyleLbl="conFgAcc1" presStyleIdx="0" presStyleCnt="1" custLinFactY="1464" custLinFactNeighborY="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E3AAADC-2529-4DF8-AC2C-F7C1A09006EA}" type="presOf" srcId="{83F550B8-E613-45CA-A8D0-7AAA24D4BE31}" destId="{12E172B9-01B0-436D-9684-1CCC8FA3FE5C}" srcOrd="0" destOrd="4" presId="urn:microsoft.com/office/officeart/2005/8/layout/list1"/>
    <dgm:cxn modelId="{80A76C90-9F5B-488F-AA7B-F8C1447802B5}" type="presOf" srcId="{FC065FC0-4D57-4D2E-BA8E-8FAB675DC434}" destId="{12E172B9-01B0-436D-9684-1CCC8FA3FE5C}" srcOrd="0" destOrd="2" presId="urn:microsoft.com/office/officeart/2005/8/layout/list1"/>
    <dgm:cxn modelId="{1E71F039-98D7-4B08-B672-957082B62884}" srcId="{FA84BF92-43C6-4E94-A77F-6263E68B6783}" destId="{8574A905-BDA5-4716-9248-A5D60B7F3062}" srcOrd="10" destOrd="0" parTransId="{8776880E-3797-473D-8D2E-1EE1C161DC2B}" sibTransId="{1F1BCF26-6C8E-44A4-AF4A-65302171AE69}"/>
    <dgm:cxn modelId="{7E77DE4D-0A96-4DA8-884C-AF9F3F412557}" type="presOf" srcId="{84A16AE7-E0DC-4BD7-9C90-A66C37FA4BDE}" destId="{12E172B9-01B0-436D-9684-1CCC8FA3FE5C}" srcOrd="0" destOrd="7" presId="urn:microsoft.com/office/officeart/2005/8/layout/list1"/>
    <dgm:cxn modelId="{EF3B716A-6DC4-43B4-8D02-13D903C81653}" srcId="{FA84BF92-43C6-4E94-A77F-6263E68B6783}" destId="{C9597999-C23F-4867-9D73-E667FAF56258}" srcOrd="0" destOrd="0" parTransId="{3299E4A5-BF55-4FA8-9E3A-52EEB823A552}" sibTransId="{30CA58D9-FFDA-4ABA-B294-0F7E8E30514C}"/>
    <dgm:cxn modelId="{6FF69B8E-C818-4227-89E7-B74083B6D0EB}" type="presOf" srcId="{8574A905-BDA5-4716-9248-A5D60B7F3062}" destId="{12E172B9-01B0-436D-9684-1CCC8FA3FE5C}" srcOrd="0" destOrd="10" presId="urn:microsoft.com/office/officeart/2005/8/layout/list1"/>
    <dgm:cxn modelId="{C0778C17-FAC9-4FAA-8434-9093532A96BD}" type="presOf" srcId="{3AF68A33-4A6C-4B95-8E4E-B16500BAA85F}" destId="{12E172B9-01B0-436D-9684-1CCC8FA3FE5C}" srcOrd="0" destOrd="12" presId="urn:microsoft.com/office/officeart/2005/8/layout/list1"/>
    <dgm:cxn modelId="{B98564AF-BF0B-4315-9B4D-222DF4173B0C}" srcId="{FA84BF92-43C6-4E94-A77F-6263E68B6783}" destId="{83F550B8-E613-45CA-A8D0-7AAA24D4BE31}" srcOrd="4" destOrd="0" parTransId="{64597D15-C8E9-4FC6-9DEB-558530435148}" sibTransId="{D42354F3-91B4-46CC-A4A3-33DF540F21DE}"/>
    <dgm:cxn modelId="{E32AEE4D-0F68-4DD0-BCC1-172E09F711F5}" srcId="{FA84BF92-43C6-4E94-A77F-6263E68B6783}" destId="{DE5369D6-38CD-496C-A0C6-8E7DD3349206}" srcOrd="9" destOrd="0" parTransId="{EC718BC5-4773-4389-B1C7-BF7D93691FA6}" sibTransId="{BF5E037D-009E-4EDC-953D-13D510B9FEF4}"/>
    <dgm:cxn modelId="{FD407329-F092-42A0-9435-71200DEDB6EA}" type="presOf" srcId="{4BB61700-C982-459B-8135-CCDF282D365F}" destId="{12E172B9-01B0-436D-9684-1CCC8FA3FE5C}" srcOrd="0" destOrd="5" presId="urn:microsoft.com/office/officeart/2005/8/layout/list1"/>
    <dgm:cxn modelId="{E095FE5B-FD9B-495E-B65C-8651D170CAA1}" type="presOf" srcId="{CA604AF6-CA1C-461B-BE6C-8C86C095B78A}" destId="{12E172B9-01B0-436D-9684-1CCC8FA3FE5C}" srcOrd="0" destOrd="8" presId="urn:microsoft.com/office/officeart/2005/8/layout/list1"/>
    <dgm:cxn modelId="{82056655-6A69-4A6C-8A81-F68D328CA2BD}" type="presOf" srcId="{20E780DE-FFEE-4DB9-B1BE-45A311F8A7E6}" destId="{12E172B9-01B0-436D-9684-1CCC8FA3FE5C}" srcOrd="0" destOrd="6" presId="urn:microsoft.com/office/officeart/2005/8/layout/list1"/>
    <dgm:cxn modelId="{6C275B60-B990-42D5-83E8-ABBDC3C117E2}" type="presOf" srcId="{B742C18A-0131-492E-B1D5-D27309049E8E}" destId="{12E172B9-01B0-436D-9684-1CCC8FA3FE5C}" srcOrd="0" destOrd="3" presId="urn:microsoft.com/office/officeart/2005/8/layout/list1"/>
    <dgm:cxn modelId="{6F1E77D4-48DB-4A62-839D-795D197D81A9}" type="presOf" srcId="{E934C575-6A3A-4E4A-8B0D-2B47227CA927}" destId="{12E172B9-01B0-436D-9684-1CCC8FA3FE5C}" srcOrd="0" destOrd="1" presId="urn:microsoft.com/office/officeart/2005/8/layout/list1"/>
    <dgm:cxn modelId="{DC34044F-D87A-4C85-9537-F363E5EB5C12}" type="presOf" srcId="{DE5369D6-38CD-496C-A0C6-8E7DD3349206}" destId="{12E172B9-01B0-436D-9684-1CCC8FA3FE5C}" srcOrd="0" destOrd="9" presId="urn:microsoft.com/office/officeart/2005/8/layout/list1"/>
    <dgm:cxn modelId="{9A33F9D9-B431-47A9-83FB-2B54BC282078}" srcId="{FA84BF92-43C6-4E94-A77F-6263E68B6783}" destId="{FC065FC0-4D57-4D2E-BA8E-8FAB675DC434}" srcOrd="2" destOrd="0" parTransId="{A50D0459-E7E9-4858-B15F-7EF83AE235C8}" sibTransId="{C5122A3A-2151-4992-8764-75F72428ABF8}"/>
    <dgm:cxn modelId="{B568F27B-0E85-4EAC-B2DE-81C9E77FC4FB}" srcId="{DE4B9EAB-636A-44C0-B4F9-D4AE4F66DB43}" destId="{FA84BF92-43C6-4E94-A77F-6263E68B6783}" srcOrd="0" destOrd="0" parTransId="{AC2F3C19-8AC1-497A-9C58-F4EC2BFCFF7F}" sibTransId="{9D7AE265-07BF-4007-A381-FB05BD763012}"/>
    <dgm:cxn modelId="{4BCE8D29-5696-4CF8-BE2A-87435836A477}" type="presOf" srcId="{FA84BF92-43C6-4E94-A77F-6263E68B6783}" destId="{4FC84B32-D1CC-469D-BDF0-F53E02EEAA9C}" srcOrd="1" destOrd="0" presId="urn:microsoft.com/office/officeart/2005/8/layout/list1"/>
    <dgm:cxn modelId="{515AF3C8-511B-40CA-8175-F08EB63C3B0E}" srcId="{FA84BF92-43C6-4E94-A77F-6263E68B6783}" destId="{84A16AE7-E0DC-4BD7-9C90-A66C37FA4BDE}" srcOrd="7" destOrd="0" parTransId="{D97788C8-C077-42FD-88EC-487423283F77}" sibTransId="{78FC0847-2E02-4B1B-8767-CC015BC497E6}"/>
    <dgm:cxn modelId="{FA122561-7039-4B86-9475-EBB6AE4CE90A}" srcId="{FA84BF92-43C6-4E94-A77F-6263E68B6783}" destId="{CA604AF6-CA1C-461B-BE6C-8C86C095B78A}" srcOrd="8" destOrd="0" parTransId="{D8E3ADFB-F479-44EB-93CC-624DEAFC2FD3}" sibTransId="{96F82FE6-81EE-4BD6-B39C-2511A05E0F15}"/>
    <dgm:cxn modelId="{45DF5247-B7D7-4873-B6EC-A8AF51119318}" srcId="{FA84BF92-43C6-4E94-A77F-6263E68B6783}" destId="{4BB61700-C982-459B-8135-CCDF282D365F}" srcOrd="5" destOrd="0" parTransId="{B8F9BD9C-C480-44DB-BDB6-F412BA09DC4F}" sibTransId="{64305527-2B00-453E-BA45-E47A89F1C80D}"/>
    <dgm:cxn modelId="{B38757EF-5EE4-425C-8A19-D3F603F07DC4}" type="presOf" srcId="{C9597999-C23F-4867-9D73-E667FAF56258}" destId="{12E172B9-01B0-436D-9684-1CCC8FA3FE5C}" srcOrd="0" destOrd="0" presId="urn:microsoft.com/office/officeart/2005/8/layout/list1"/>
    <dgm:cxn modelId="{1DE1A324-EA9C-43D2-9800-D1C195A9F31F}" srcId="{FA84BF92-43C6-4E94-A77F-6263E68B6783}" destId="{3AF68A33-4A6C-4B95-8E4E-B16500BAA85F}" srcOrd="11" destOrd="0" parTransId="{B6D8ABF4-538F-4534-88C5-20D2DB6FC89B}" sibTransId="{8B5AFAE6-897C-42B5-A6BF-9773A0BC89BD}"/>
    <dgm:cxn modelId="{FDB7B001-E19A-4F78-9337-E78223FD66CD}" srcId="{FA84BF92-43C6-4E94-A77F-6263E68B6783}" destId="{20E780DE-FFEE-4DB9-B1BE-45A311F8A7E6}" srcOrd="6" destOrd="0" parTransId="{2E7E5016-DE3E-42B5-91C0-3D4BA4669CF3}" sibTransId="{3938B10C-396F-489B-8AC9-D770E9A6FF05}"/>
    <dgm:cxn modelId="{A7770B8E-7303-43BE-AA26-E43778A40335}" type="presOf" srcId="{CACF6F82-1449-448C-8949-E43427717789}" destId="{12E172B9-01B0-436D-9684-1CCC8FA3FE5C}" srcOrd="0" destOrd="11" presId="urn:microsoft.com/office/officeart/2005/8/layout/list1"/>
    <dgm:cxn modelId="{3E251221-5676-40B4-A390-20CFAE2B501F}" srcId="{8574A905-BDA5-4716-9248-A5D60B7F3062}" destId="{CACF6F82-1449-448C-8949-E43427717789}" srcOrd="0" destOrd="0" parTransId="{8D9A5DD7-9F68-4060-BD2D-2E193A8FF186}" sibTransId="{B4F1712E-CB78-4C88-A3E8-3606A247CAA2}"/>
    <dgm:cxn modelId="{33320C62-C43B-47FC-96AE-640F80DE87D7}" type="presOf" srcId="{FA84BF92-43C6-4E94-A77F-6263E68B6783}" destId="{8D263EF1-990E-4235-B334-4F0671851AEE}" srcOrd="0" destOrd="0" presId="urn:microsoft.com/office/officeart/2005/8/layout/list1"/>
    <dgm:cxn modelId="{9830549D-9E87-47D6-994B-D7BB7761BCC8}" srcId="{FA84BF92-43C6-4E94-A77F-6263E68B6783}" destId="{B742C18A-0131-492E-B1D5-D27309049E8E}" srcOrd="3" destOrd="0" parTransId="{5C6A74C3-EAE9-4530-8BAF-9D036B39FE24}" sibTransId="{76AE2EC7-8183-47A5-93F8-06240FE0520C}"/>
    <dgm:cxn modelId="{04B4D0F2-18E7-4679-B027-6324B4C0E7A8}" srcId="{FA84BF92-43C6-4E94-A77F-6263E68B6783}" destId="{E934C575-6A3A-4E4A-8B0D-2B47227CA927}" srcOrd="1" destOrd="0" parTransId="{9E6A05D7-D0F6-4C62-A9F5-6126497409FC}" sibTransId="{6429DDE5-5811-42FA-BC3C-7DE32487FA34}"/>
    <dgm:cxn modelId="{C7805960-ECC9-43E0-AAD8-F67026F4BC55}" type="presOf" srcId="{DE4B9EAB-636A-44C0-B4F9-D4AE4F66DB43}" destId="{C0727D5E-6C12-4BCD-825A-84F5DCF3AFD4}" srcOrd="0" destOrd="0" presId="urn:microsoft.com/office/officeart/2005/8/layout/list1"/>
    <dgm:cxn modelId="{D54E0A0A-A053-4980-A578-2021456ACE82}" type="presParOf" srcId="{C0727D5E-6C12-4BCD-825A-84F5DCF3AFD4}" destId="{0C1C26A3-6F3E-4B3C-BD82-3281B4DA087C}" srcOrd="0" destOrd="0" presId="urn:microsoft.com/office/officeart/2005/8/layout/list1"/>
    <dgm:cxn modelId="{5E2FA87F-495A-47E1-87D1-96EA0DC43CD9}" type="presParOf" srcId="{0C1C26A3-6F3E-4B3C-BD82-3281B4DA087C}" destId="{8D263EF1-990E-4235-B334-4F0671851AEE}" srcOrd="0" destOrd="0" presId="urn:microsoft.com/office/officeart/2005/8/layout/list1"/>
    <dgm:cxn modelId="{65B732AF-1491-48A0-BDBB-4321A532662C}" type="presParOf" srcId="{0C1C26A3-6F3E-4B3C-BD82-3281B4DA087C}" destId="{4FC84B32-D1CC-469D-BDF0-F53E02EEAA9C}" srcOrd="1" destOrd="0" presId="urn:microsoft.com/office/officeart/2005/8/layout/list1"/>
    <dgm:cxn modelId="{6927FE29-DEFD-40AB-9EFB-AA0CDACE3743}" type="presParOf" srcId="{C0727D5E-6C12-4BCD-825A-84F5DCF3AFD4}" destId="{C9C22D64-4439-4069-B33D-D3976B592CC4}" srcOrd="1" destOrd="0" presId="urn:microsoft.com/office/officeart/2005/8/layout/list1"/>
    <dgm:cxn modelId="{3C435E92-E3A0-4C87-94C1-BECEEBBD5266}" type="presParOf" srcId="{C0727D5E-6C12-4BCD-825A-84F5DCF3AFD4}" destId="{12E172B9-01B0-436D-9684-1CCC8FA3FE5C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E4B9EAB-636A-44C0-B4F9-D4AE4F66DB43}" type="doc">
      <dgm:prSet loTypeId="urn:microsoft.com/office/officeart/2005/8/layout/list1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A84BF92-43C6-4E94-A77F-6263E68B6783}">
      <dgm:prSet phldrT="[Text]" custT="1"/>
      <dgm:spPr/>
      <dgm:t>
        <a:bodyPr/>
        <a:lstStyle/>
        <a:p>
          <a:pPr algn="l"/>
          <a:r>
            <a:rPr lang="en-US" sz="2400" dirty="0">
              <a:latin typeface="Arial Rounded MT Bold" panose="020F0704030504030204" pitchFamily="34" charset="0"/>
            </a:rPr>
            <a:t>MarkeTrak Subtype Review –  YE 2020</a:t>
          </a:r>
        </a:p>
      </dgm:t>
    </dgm:pt>
    <dgm:pt modelId="{AC2F3C19-8AC1-497A-9C58-F4EC2BFCFF7F}" type="parTrans" cxnId="{B568F27B-0E85-4EAC-B2DE-81C9E77FC4FB}">
      <dgm:prSet/>
      <dgm:spPr/>
      <dgm:t>
        <a:bodyPr/>
        <a:lstStyle/>
        <a:p>
          <a:endParaRPr lang="en-US"/>
        </a:p>
      </dgm:t>
    </dgm:pt>
    <dgm:pt modelId="{9D7AE265-07BF-4007-A381-FB05BD763012}" type="sibTrans" cxnId="{B568F27B-0E85-4EAC-B2DE-81C9E77FC4FB}">
      <dgm:prSet/>
      <dgm:spPr/>
      <dgm:t>
        <a:bodyPr/>
        <a:lstStyle/>
        <a:p>
          <a:endParaRPr lang="en-US"/>
        </a:p>
      </dgm:t>
    </dgm:pt>
    <dgm:pt modelId="{3AF68A33-4A6C-4B95-8E4E-B16500BAA85F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endParaRPr lang="en-US" sz="1600" dirty="0"/>
        </a:p>
      </dgm:t>
    </dgm:pt>
    <dgm:pt modelId="{B6D8ABF4-538F-4534-88C5-20D2DB6FC89B}" type="parTrans" cxnId="{1DE1A324-EA9C-43D2-9800-D1C195A9F31F}">
      <dgm:prSet/>
      <dgm:spPr/>
      <dgm:t>
        <a:bodyPr/>
        <a:lstStyle/>
        <a:p>
          <a:endParaRPr lang="en-US"/>
        </a:p>
      </dgm:t>
    </dgm:pt>
    <dgm:pt modelId="{8B5AFAE6-897C-42B5-A6BF-9773A0BC89BD}" type="sibTrans" cxnId="{1DE1A324-EA9C-43D2-9800-D1C195A9F31F}">
      <dgm:prSet/>
      <dgm:spPr/>
      <dgm:t>
        <a:bodyPr/>
        <a:lstStyle/>
        <a:p>
          <a:endParaRPr lang="en-US"/>
        </a:p>
      </dgm:t>
    </dgm:pt>
    <dgm:pt modelId="{C9597999-C23F-4867-9D73-E667FAF56258}">
      <dgm:prSet phldrT="[Text]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endParaRPr lang="en-US" sz="3600" dirty="0"/>
        </a:p>
      </dgm:t>
    </dgm:pt>
    <dgm:pt modelId="{3299E4A5-BF55-4FA8-9E3A-52EEB823A552}" type="parTrans" cxnId="{EF3B716A-6DC4-43B4-8D02-13D903C81653}">
      <dgm:prSet/>
      <dgm:spPr/>
      <dgm:t>
        <a:bodyPr/>
        <a:lstStyle/>
        <a:p>
          <a:endParaRPr lang="en-US"/>
        </a:p>
      </dgm:t>
    </dgm:pt>
    <dgm:pt modelId="{30CA58D9-FFDA-4ABA-B294-0F7E8E30514C}" type="sibTrans" cxnId="{EF3B716A-6DC4-43B4-8D02-13D903C81653}">
      <dgm:prSet/>
      <dgm:spPr/>
      <dgm:t>
        <a:bodyPr/>
        <a:lstStyle/>
        <a:p>
          <a:endParaRPr lang="en-US"/>
        </a:p>
      </dgm:t>
    </dgm:pt>
    <dgm:pt modelId="{8574A905-BDA5-4716-9248-A5D60B7F3062}">
      <dgm:prSet/>
      <dgm:spPr/>
      <dgm:t>
        <a:bodyPr/>
        <a:lstStyle/>
        <a:p>
          <a:pPr>
            <a:buChar char="•"/>
          </a:pPr>
          <a:endParaRPr lang="en-US" sz="36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Arial Rounded MT Bold" panose="020F0704030504030204" pitchFamily="34" charset="0"/>
            <a:ea typeface="+mn-ea"/>
            <a:cs typeface="+mn-cs"/>
          </a:endParaRPr>
        </a:p>
      </dgm:t>
    </dgm:pt>
    <dgm:pt modelId="{8776880E-3797-473D-8D2E-1EE1C161DC2B}" type="parTrans" cxnId="{1E71F039-98D7-4B08-B672-957082B62884}">
      <dgm:prSet/>
      <dgm:spPr/>
      <dgm:t>
        <a:bodyPr/>
        <a:lstStyle/>
        <a:p>
          <a:endParaRPr lang="en-US"/>
        </a:p>
      </dgm:t>
    </dgm:pt>
    <dgm:pt modelId="{1F1BCF26-6C8E-44A4-AF4A-65302171AE69}" type="sibTrans" cxnId="{1E71F039-98D7-4B08-B672-957082B62884}">
      <dgm:prSet/>
      <dgm:spPr/>
      <dgm:t>
        <a:bodyPr/>
        <a:lstStyle/>
        <a:p>
          <a:endParaRPr lang="en-US"/>
        </a:p>
      </dgm:t>
    </dgm:pt>
    <dgm:pt modelId="{CACF6F82-1449-448C-8949-E43427717789}">
      <dgm:prSet/>
      <dgm:spPr/>
      <dgm:t>
        <a:bodyPr/>
        <a:lstStyle/>
        <a:p>
          <a:pPr>
            <a:buChar char="•"/>
          </a:pPr>
          <a:endParaRPr lang="en-US" sz="36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Arial Rounded MT Bold" panose="020F0704030504030204" pitchFamily="34" charset="0"/>
            <a:ea typeface="+mn-ea"/>
            <a:cs typeface="+mn-cs"/>
          </a:endParaRPr>
        </a:p>
      </dgm:t>
    </dgm:pt>
    <dgm:pt modelId="{8D9A5DD7-9F68-4060-BD2D-2E193A8FF186}" type="parTrans" cxnId="{3E251221-5676-40B4-A390-20CFAE2B501F}">
      <dgm:prSet/>
      <dgm:spPr/>
      <dgm:t>
        <a:bodyPr/>
        <a:lstStyle/>
        <a:p>
          <a:endParaRPr lang="en-US"/>
        </a:p>
      </dgm:t>
    </dgm:pt>
    <dgm:pt modelId="{B4F1712E-CB78-4C88-A3E8-3606A247CAA2}" type="sibTrans" cxnId="{3E251221-5676-40B4-A390-20CFAE2B501F}">
      <dgm:prSet/>
      <dgm:spPr/>
      <dgm:t>
        <a:bodyPr/>
        <a:lstStyle/>
        <a:p>
          <a:endParaRPr lang="en-US"/>
        </a:p>
      </dgm:t>
    </dgm:pt>
    <dgm:pt modelId="{E934C575-6A3A-4E4A-8B0D-2B47227CA927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>
            <a:buChar char="•"/>
          </a:pPr>
          <a:endParaRPr lang="en-US" sz="20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Arial Rounded MT Bold" panose="020F0704030504030204" pitchFamily="34" charset="0"/>
            <a:ea typeface="+mn-ea"/>
            <a:cs typeface="+mn-cs"/>
          </a:endParaRPr>
        </a:p>
      </dgm:t>
    </dgm:pt>
    <dgm:pt modelId="{9E6A05D7-D0F6-4C62-A9F5-6126497409FC}" type="parTrans" cxnId="{04B4D0F2-18E7-4679-B027-6324B4C0E7A8}">
      <dgm:prSet/>
      <dgm:spPr/>
      <dgm:t>
        <a:bodyPr/>
        <a:lstStyle/>
        <a:p>
          <a:endParaRPr lang="en-US"/>
        </a:p>
      </dgm:t>
    </dgm:pt>
    <dgm:pt modelId="{6429DDE5-5811-42FA-BC3C-7DE32487FA34}" type="sibTrans" cxnId="{04B4D0F2-18E7-4679-B027-6324B4C0E7A8}">
      <dgm:prSet/>
      <dgm:spPr/>
      <dgm:t>
        <a:bodyPr/>
        <a:lstStyle/>
        <a:p>
          <a:endParaRPr lang="en-US"/>
        </a:p>
      </dgm:t>
    </dgm:pt>
    <dgm:pt modelId="{FC065FC0-4D57-4D2E-BA8E-8FAB675DC434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>
            <a:buChar char="•"/>
          </a:pPr>
          <a:endParaRPr lang="en-US" sz="20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Arial Rounded MT Bold" panose="020F0704030504030204" pitchFamily="34" charset="0"/>
            <a:ea typeface="+mn-ea"/>
            <a:cs typeface="+mn-cs"/>
          </a:endParaRPr>
        </a:p>
      </dgm:t>
    </dgm:pt>
    <dgm:pt modelId="{A50D0459-E7E9-4858-B15F-7EF83AE235C8}" type="parTrans" cxnId="{9A33F9D9-B431-47A9-83FB-2B54BC282078}">
      <dgm:prSet/>
      <dgm:spPr/>
      <dgm:t>
        <a:bodyPr/>
        <a:lstStyle/>
        <a:p>
          <a:endParaRPr lang="en-US"/>
        </a:p>
      </dgm:t>
    </dgm:pt>
    <dgm:pt modelId="{C5122A3A-2151-4992-8764-75F72428ABF8}" type="sibTrans" cxnId="{9A33F9D9-B431-47A9-83FB-2B54BC282078}">
      <dgm:prSet/>
      <dgm:spPr/>
      <dgm:t>
        <a:bodyPr/>
        <a:lstStyle/>
        <a:p>
          <a:endParaRPr lang="en-US"/>
        </a:p>
      </dgm:t>
    </dgm:pt>
    <dgm:pt modelId="{2193D969-53FC-4DBF-BF59-0674300C7C93}">
      <dgm:prSet phldrT="[Text]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endParaRPr lang="en-US" sz="3600" dirty="0"/>
        </a:p>
      </dgm:t>
    </dgm:pt>
    <dgm:pt modelId="{8B516508-A7A4-4BB8-BC8D-5FE9601A8359}" type="parTrans" cxnId="{E2EC43CC-0496-46AF-A57F-1523C4C1C537}">
      <dgm:prSet/>
      <dgm:spPr/>
      <dgm:t>
        <a:bodyPr/>
        <a:lstStyle/>
        <a:p>
          <a:endParaRPr lang="en-US"/>
        </a:p>
      </dgm:t>
    </dgm:pt>
    <dgm:pt modelId="{39608EF5-14BF-4E34-AA03-559234C3B97F}" type="sibTrans" cxnId="{E2EC43CC-0496-46AF-A57F-1523C4C1C537}">
      <dgm:prSet/>
      <dgm:spPr/>
      <dgm:t>
        <a:bodyPr/>
        <a:lstStyle/>
        <a:p>
          <a:endParaRPr lang="en-US"/>
        </a:p>
      </dgm:t>
    </dgm:pt>
    <dgm:pt modelId="{19AAAA54-3AA5-4578-A9E6-4E209440184C}">
      <dgm:prSet phldrT="[Text]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endParaRPr lang="en-US" sz="3600" dirty="0"/>
        </a:p>
      </dgm:t>
    </dgm:pt>
    <dgm:pt modelId="{77A08524-6F6B-49A2-ACB0-59BA168BB355}" type="parTrans" cxnId="{C919AA8C-A8FF-4E0F-96DE-D1C3C94A5C5C}">
      <dgm:prSet/>
      <dgm:spPr/>
      <dgm:t>
        <a:bodyPr/>
        <a:lstStyle/>
        <a:p>
          <a:endParaRPr lang="en-US"/>
        </a:p>
      </dgm:t>
    </dgm:pt>
    <dgm:pt modelId="{FCF098D7-744F-489C-B174-7247C4C0F64A}" type="sibTrans" cxnId="{C919AA8C-A8FF-4E0F-96DE-D1C3C94A5C5C}">
      <dgm:prSet/>
      <dgm:spPr/>
      <dgm:t>
        <a:bodyPr/>
        <a:lstStyle/>
        <a:p>
          <a:endParaRPr lang="en-US"/>
        </a:p>
      </dgm:t>
    </dgm:pt>
    <dgm:pt modelId="{DCF6E51D-F261-4266-BCB2-472FE0136D70}">
      <dgm:prSet phldrT="[Text]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endParaRPr lang="en-US" sz="3600" dirty="0"/>
        </a:p>
      </dgm:t>
    </dgm:pt>
    <dgm:pt modelId="{37C67645-8AC9-49EE-969D-AC8159779F86}" type="parTrans" cxnId="{A700F8A0-F14C-45C4-8175-E22AD87BEE52}">
      <dgm:prSet/>
      <dgm:spPr/>
      <dgm:t>
        <a:bodyPr/>
        <a:lstStyle/>
        <a:p>
          <a:endParaRPr lang="en-US"/>
        </a:p>
      </dgm:t>
    </dgm:pt>
    <dgm:pt modelId="{398BC273-9891-4314-9DB6-7A2FEC78E1CF}" type="sibTrans" cxnId="{A700F8A0-F14C-45C4-8175-E22AD87BEE52}">
      <dgm:prSet/>
      <dgm:spPr/>
      <dgm:t>
        <a:bodyPr/>
        <a:lstStyle/>
        <a:p>
          <a:endParaRPr lang="en-US"/>
        </a:p>
      </dgm:t>
    </dgm:pt>
    <dgm:pt modelId="{C0727D5E-6C12-4BCD-825A-84F5DCF3AFD4}" type="pres">
      <dgm:prSet presAssocID="{DE4B9EAB-636A-44C0-B4F9-D4AE4F66DB43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C1C26A3-6F3E-4B3C-BD82-3281B4DA087C}" type="pres">
      <dgm:prSet presAssocID="{FA84BF92-43C6-4E94-A77F-6263E68B6783}" presName="parentLin" presStyleCnt="0"/>
      <dgm:spPr/>
    </dgm:pt>
    <dgm:pt modelId="{8D263EF1-990E-4235-B334-4F0671851AEE}" type="pres">
      <dgm:prSet presAssocID="{FA84BF92-43C6-4E94-A77F-6263E68B6783}" presName="parentLeftMargin" presStyleLbl="node1" presStyleIdx="0" presStyleCnt="1"/>
      <dgm:spPr/>
      <dgm:t>
        <a:bodyPr/>
        <a:lstStyle/>
        <a:p>
          <a:endParaRPr lang="en-US"/>
        </a:p>
      </dgm:t>
    </dgm:pt>
    <dgm:pt modelId="{4FC84B32-D1CC-469D-BDF0-F53E02EEAA9C}" type="pres">
      <dgm:prSet presAssocID="{FA84BF92-43C6-4E94-A77F-6263E68B6783}" presName="parentText" presStyleLbl="node1" presStyleIdx="0" presStyleCnt="1" custAng="10800000" custFlipVert="1" custScaleX="135404" custScaleY="199369" custLinFactY="-200000" custLinFactNeighborX="-100000" custLinFactNeighborY="-255990">
        <dgm:presLayoutVars>
          <dgm:chMax val="0"/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C9C22D64-4439-4069-B33D-D3976B592CC4}" type="pres">
      <dgm:prSet presAssocID="{FA84BF92-43C6-4E94-A77F-6263E68B6783}" presName="negativeSpace" presStyleCnt="0"/>
      <dgm:spPr/>
    </dgm:pt>
    <dgm:pt modelId="{12E172B9-01B0-436D-9684-1CCC8FA3FE5C}" type="pres">
      <dgm:prSet presAssocID="{FA84BF92-43C6-4E94-A77F-6263E68B6783}" presName="childText" presStyleLbl="conFgAcc1" presStyleIdx="0" presStyleCnt="1" custAng="0" custLinFactY="1464" custLinFactNeighborY="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0A76C90-9F5B-488F-AA7B-F8C1447802B5}" type="presOf" srcId="{FC065FC0-4D57-4D2E-BA8E-8FAB675DC434}" destId="{12E172B9-01B0-436D-9684-1CCC8FA3FE5C}" srcOrd="0" destOrd="5" presId="urn:microsoft.com/office/officeart/2005/8/layout/list1"/>
    <dgm:cxn modelId="{1E71F039-98D7-4B08-B672-957082B62884}" srcId="{FA84BF92-43C6-4E94-A77F-6263E68B6783}" destId="{8574A905-BDA5-4716-9248-A5D60B7F3062}" srcOrd="6" destOrd="0" parTransId="{8776880E-3797-473D-8D2E-1EE1C161DC2B}" sibTransId="{1F1BCF26-6C8E-44A4-AF4A-65302171AE69}"/>
    <dgm:cxn modelId="{A700F8A0-F14C-45C4-8175-E22AD87BEE52}" srcId="{FA84BF92-43C6-4E94-A77F-6263E68B6783}" destId="{DCF6E51D-F261-4266-BCB2-472FE0136D70}" srcOrd="2" destOrd="0" parTransId="{37C67645-8AC9-49EE-969D-AC8159779F86}" sibTransId="{398BC273-9891-4314-9DB6-7A2FEC78E1CF}"/>
    <dgm:cxn modelId="{EF3B716A-6DC4-43B4-8D02-13D903C81653}" srcId="{FA84BF92-43C6-4E94-A77F-6263E68B6783}" destId="{C9597999-C23F-4867-9D73-E667FAF56258}" srcOrd="3" destOrd="0" parTransId="{3299E4A5-BF55-4FA8-9E3A-52EEB823A552}" sibTransId="{30CA58D9-FFDA-4ABA-B294-0F7E8E30514C}"/>
    <dgm:cxn modelId="{C919AA8C-A8FF-4E0F-96DE-D1C3C94A5C5C}" srcId="{FA84BF92-43C6-4E94-A77F-6263E68B6783}" destId="{19AAAA54-3AA5-4578-A9E6-4E209440184C}" srcOrd="1" destOrd="0" parTransId="{77A08524-6F6B-49A2-ACB0-59BA168BB355}" sibTransId="{FCF098D7-744F-489C-B174-7247C4C0F64A}"/>
    <dgm:cxn modelId="{CBB652D4-E0E2-4B12-A4E0-8EEFBFB1660E}" type="presOf" srcId="{19AAAA54-3AA5-4578-A9E6-4E209440184C}" destId="{12E172B9-01B0-436D-9684-1CCC8FA3FE5C}" srcOrd="0" destOrd="1" presId="urn:microsoft.com/office/officeart/2005/8/layout/list1"/>
    <dgm:cxn modelId="{511015D1-B5E9-4781-8C55-29A626BDB32E}" type="presOf" srcId="{2193D969-53FC-4DBF-BF59-0674300C7C93}" destId="{12E172B9-01B0-436D-9684-1CCC8FA3FE5C}" srcOrd="0" destOrd="0" presId="urn:microsoft.com/office/officeart/2005/8/layout/list1"/>
    <dgm:cxn modelId="{6FF69B8E-C818-4227-89E7-B74083B6D0EB}" type="presOf" srcId="{8574A905-BDA5-4716-9248-A5D60B7F3062}" destId="{12E172B9-01B0-436D-9684-1CCC8FA3FE5C}" srcOrd="0" destOrd="6" presId="urn:microsoft.com/office/officeart/2005/8/layout/list1"/>
    <dgm:cxn modelId="{C0778C17-FAC9-4FAA-8434-9093532A96BD}" type="presOf" srcId="{3AF68A33-4A6C-4B95-8E4E-B16500BAA85F}" destId="{12E172B9-01B0-436D-9684-1CCC8FA3FE5C}" srcOrd="0" destOrd="8" presId="urn:microsoft.com/office/officeart/2005/8/layout/list1"/>
    <dgm:cxn modelId="{E2EC43CC-0496-46AF-A57F-1523C4C1C537}" srcId="{FA84BF92-43C6-4E94-A77F-6263E68B6783}" destId="{2193D969-53FC-4DBF-BF59-0674300C7C93}" srcOrd="0" destOrd="0" parTransId="{8B516508-A7A4-4BB8-BC8D-5FE9601A8359}" sibTransId="{39608EF5-14BF-4E34-AA03-559234C3B97F}"/>
    <dgm:cxn modelId="{6F1E77D4-48DB-4A62-839D-795D197D81A9}" type="presOf" srcId="{E934C575-6A3A-4E4A-8B0D-2B47227CA927}" destId="{12E172B9-01B0-436D-9684-1CCC8FA3FE5C}" srcOrd="0" destOrd="4" presId="urn:microsoft.com/office/officeart/2005/8/layout/list1"/>
    <dgm:cxn modelId="{9A33F9D9-B431-47A9-83FB-2B54BC282078}" srcId="{FA84BF92-43C6-4E94-A77F-6263E68B6783}" destId="{FC065FC0-4D57-4D2E-BA8E-8FAB675DC434}" srcOrd="5" destOrd="0" parTransId="{A50D0459-E7E9-4858-B15F-7EF83AE235C8}" sibTransId="{C5122A3A-2151-4992-8764-75F72428ABF8}"/>
    <dgm:cxn modelId="{B568F27B-0E85-4EAC-B2DE-81C9E77FC4FB}" srcId="{DE4B9EAB-636A-44C0-B4F9-D4AE4F66DB43}" destId="{FA84BF92-43C6-4E94-A77F-6263E68B6783}" srcOrd="0" destOrd="0" parTransId="{AC2F3C19-8AC1-497A-9C58-F4EC2BFCFF7F}" sibTransId="{9D7AE265-07BF-4007-A381-FB05BD763012}"/>
    <dgm:cxn modelId="{4BCE8D29-5696-4CF8-BE2A-87435836A477}" type="presOf" srcId="{FA84BF92-43C6-4E94-A77F-6263E68B6783}" destId="{4FC84B32-D1CC-469D-BDF0-F53E02EEAA9C}" srcOrd="1" destOrd="0" presId="urn:microsoft.com/office/officeart/2005/8/layout/list1"/>
    <dgm:cxn modelId="{B38757EF-5EE4-425C-8A19-D3F603F07DC4}" type="presOf" srcId="{C9597999-C23F-4867-9D73-E667FAF56258}" destId="{12E172B9-01B0-436D-9684-1CCC8FA3FE5C}" srcOrd="0" destOrd="3" presId="urn:microsoft.com/office/officeart/2005/8/layout/list1"/>
    <dgm:cxn modelId="{1DE1A324-EA9C-43D2-9800-D1C195A9F31F}" srcId="{FA84BF92-43C6-4E94-A77F-6263E68B6783}" destId="{3AF68A33-4A6C-4B95-8E4E-B16500BAA85F}" srcOrd="7" destOrd="0" parTransId="{B6D8ABF4-538F-4534-88C5-20D2DB6FC89B}" sibTransId="{8B5AFAE6-897C-42B5-A6BF-9773A0BC89BD}"/>
    <dgm:cxn modelId="{A7770B8E-7303-43BE-AA26-E43778A40335}" type="presOf" srcId="{CACF6F82-1449-448C-8949-E43427717789}" destId="{12E172B9-01B0-436D-9684-1CCC8FA3FE5C}" srcOrd="0" destOrd="7" presId="urn:microsoft.com/office/officeart/2005/8/layout/list1"/>
    <dgm:cxn modelId="{3E251221-5676-40B4-A390-20CFAE2B501F}" srcId="{8574A905-BDA5-4716-9248-A5D60B7F3062}" destId="{CACF6F82-1449-448C-8949-E43427717789}" srcOrd="0" destOrd="0" parTransId="{8D9A5DD7-9F68-4060-BD2D-2E193A8FF186}" sibTransId="{B4F1712E-CB78-4C88-A3E8-3606A247CAA2}"/>
    <dgm:cxn modelId="{465CA72F-787D-4A8F-8AE2-343FDE911FCC}" type="presOf" srcId="{DCF6E51D-F261-4266-BCB2-472FE0136D70}" destId="{12E172B9-01B0-436D-9684-1CCC8FA3FE5C}" srcOrd="0" destOrd="2" presId="urn:microsoft.com/office/officeart/2005/8/layout/list1"/>
    <dgm:cxn modelId="{33320C62-C43B-47FC-96AE-640F80DE87D7}" type="presOf" srcId="{FA84BF92-43C6-4E94-A77F-6263E68B6783}" destId="{8D263EF1-990E-4235-B334-4F0671851AEE}" srcOrd="0" destOrd="0" presId="urn:microsoft.com/office/officeart/2005/8/layout/list1"/>
    <dgm:cxn modelId="{04B4D0F2-18E7-4679-B027-6324B4C0E7A8}" srcId="{FA84BF92-43C6-4E94-A77F-6263E68B6783}" destId="{E934C575-6A3A-4E4A-8B0D-2B47227CA927}" srcOrd="4" destOrd="0" parTransId="{9E6A05D7-D0F6-4C62-A9F5-6126497409FC}" sibTransId="{6429DDE5-5811-42FA-BC3C-7DE32487FA34}"/>
    <dgm:cxn modelId="{C7805960-ECC9-43E0-AAD8-F67026F4BC55}" type="presOf" srcId="{DE4B9EAB-636A-44C0-B4F9-D4AE4F66DB43}" destId="{C0727D5E-6C12-4BCD-825A-84F5DCF3AFD4}" srcOrd="0" destOrd="0" presId="urn:microsoft.com/office/officeart/2005/8/layout/list1"/>
    <dgm:cxn modelId="{D54E0A0A-A053-4980-A578-2021456ACE82}" type="presParOf" srcId="{C0727D5E-6C12-4BCD-825A-84F5DCF3AFD4}" destId="{0C1C26A3-6F3E-4B3C-BD82-3281B4DA087C}" srcOrd="0" destOrd="0" presId="urn:microsoft.com/office/officeart/2005/8/layout/list1"/>
    <dgm:cxn modelId="{5E2FA87F-495A-47E1-87D1-96EA0DC43CD9}" type="presParOf" srcId="{0C1C26A3-6F3E-4B3C-BD82-3281B4DA087C}" destId="{8D263EF1-990E-4235-B334-4F0671851AEE}" srcOrd="0" destOrd="0" presId="urn:microsoft.com/office/officeart/2005/8/layout/list1"/>
    <dgm:cxn modelId="{65B732AF-1491-48A0-BDBB-4321A532662C}" type="presParOf" srcId="{0C1C26A3-6F3E-4B3C-BD82-3281B4DA087C}" destId="{4FC84B32-D1CC-469D-BDF0-F53E02EEAA9C}" srcOrd="1" destOrd="0" presId="urn:microsoft.com/office/officeart/2005/8/layout/list1"/>
    <dgm:cxn modelId="{6927FE29-DEFD-40AB-9EFB-AA0CDACE3743}" type="presParOf" srcId="{C0727D5E-6C12-4BCD-825A-84F5DCF3AFD4}" destId="{C9C22D64-4439-4069-B33D-D3976B592CC4}" srcOrd="1" destOrd="0" presId="urn:microsoft.com/office/officeart/2005/8/layout/list1"/>
    <dgm:cxn modelId="{3C435E92-E3A0-4C87-94C1-BECEEBBD5266}" type="presParOf" srcId="{C0727D5E-6C12-4BCD-825A-84F5DCF3AFD4}" destId="{12E172B9-01B0-436D-9684-1CCC8FA3FE5C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67B68E3-1C2B-437E-82D4-6C16C66807BE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40A2216-A9C5-4D34-862D-B880024794AE}">
      <dgm:prSet/>
      <dgm:spPr>
        <a:ln>
          <a:solidFill>
            <a:srgbClr val="00B0F0"/>
          </a:solidFill>
        </a:ln>
      </dgm:spPr>
      <dgm:t>
        <a:bodyPr/>
        <a:lstStyle/>
        <a:p>
          <a:r>
            <a:rPr lang="en-US" dirty="0">
              <a:latin typeface="Arial Rounded MT Bold" panose="020F0704030504030204" pitchFamily="34" charset="0"/>
            </a:rPr>
            <a:t>MarkeTrak Subtype Review –  YE 2020</a:t>
          </a:r>
          <a:endParaRPr lang="en-US" dirty="0"/>
        </a:p>
      </dgm:t>
    </dgm:pt>
    <dgm:pt modelId="{5ABDC8DE-D1EE-483F-850E-ADCCC9E6F436}" type="parTrans" cxnId="{6D19F2D1-B684-4488-8DF9-34EEB077A408}">
      <dgm:prSet/>
      <dgm:spPr/>
      <dgm:t>
        <a:bodyPr/>
        <a:lstStyle/>
        <a:p>
          <a:endParaRPr lang="en-US"/>
        </a:p>
      </dgm:t>
    </dgm:pt>
    <dgm:pt modelId="{AD5DFC92-22DD-4EB3-815E-1B4052B36405}" type="sibTrans" cxnId="{6D19F2D1-B684-4488-8DF9-34EEB077A408}">
      <dgm:prSet/>
      <dgm:spPr/>
      <dgm:t>
        <a:bodyPr/>
        <a:lstStyle/>
        <a:p>
          <a:endParaRPr lang="en-US"/>
        </a:p>
      </dgm:t>
    </dgm:pt>
    <dgm:pt modelId="{8F75CC1A-1AE2-46D6-B60E-D05508E0662D}" type="pres">
      <dgm:prSet presAssocID="{E67B68E3-1C2B-437E-82D4-6C16C66807B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92EC19B-D746-4584-9FE1-C0846178D656}" type="pres">
      <dgm:prSet presAssocID="{B40A2216-A9C5-4D34-862D-B880024794AE}" presName="parentText" presStyleLbl="node1" presStyleIdx="0" presStyleCnt="1" custScaleY="16513" custLinFactY="-1321" custLinFactNeighborX="2447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5AB737B-2A1F-4462-A4E2-E40ABEF9DB9A}" type="presOf" srcId="{E67B68E3-1C2B-437E-82D4-6C16C66807BE}" destId="{8F75CC1A-1AE2-46D6-B60E-D05508E0662D}" srcOrd="0" destOrd="0" presId="urn:microsoft.com/office/officeart/2005/8/layout/vList2"/>
    <dgm:cxn modelId="{BF2F1D0E-BFBD-481E-9946-BB9450B9D12B}" type="presOf" srcId="{B40A2216-A9C5-4D34-862D-B880024794AE}" destId="{692EC19B-D746-4584-9FE1-C0846178D656}" srcOrd="0" destOrd="0" presId="urn:microsoft.com/office/officeart/2005/8/layout/vList2"/>
    <dgm:cxn modelId="{6D19F2D1-B684-4488-8DF9-34EEB077A408}" srcId="{E67B68E3-1C2B-437E-82D4-6C16C66807BE}" destId="{B40A2216-A9C5-4D34-862D-B880024794AE}" srcOrd="0" destOrd="0" parTransId="{5ABDC8DE-D1EE-483F-850E-ADCCC9E6F436}" sibTransId="{AD5DFC92-22DD-4EB3-815E-1B4052B36405}"/>
    <dgm:cxn modelId="{E63AA1B6-0044-4B94-A351-A13F7D582BB8}" type="presParOf" srcId="{8F75CC1A-1AE2-46D6-B60E-D05508E0662D}" destId="{692EC19B-D746-4584-9FE1-C0846178D656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E4B9EAB-636A-44C0-B4F9-D4AE4F66DB43}" type="doc">
      <dgm:prSet loTypeId="urn:microsoft.com/office/officeart/2005/8/layout/list1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A84BF92-43C6-4E94-A77F-6263E68B6783}">
      <dgm:prSet phldrT="[Text]" custT="1"/>
      <dgm:spPr/>
      <dgm:t>
        <a:bodyPr/>
        <a:lstStyle/>
        <a:p>
          <a:pPr algn="l"/>
          <a:r>
            <a:rPr lang="en-US" sz="2400" dirty="0">
              <a:latin typeface="Arial Rounded MT Bold" panose="020F0704030504030204" pitchFamily="34" charset="0"/>
            </a:rPr>
            <a:t>ERCOT’s IAG report from December 2020 stats</a:t>
          </a:r>
        </a:p>
      </dgm:t>
    </dgm:pt>
    <dgm:pt modelId="{AC2F3C19-8AC1-497A-9C58-F4EC2BFCFF7F}" type="parTrans" cxnId="{B568F27B-0E85-4EAC-B2DE-81C9E77FC4FB}">
      <dgm:prSet/>
      <dgm:spPr/>
      <dgm:t>
        <a:bodyPr/>
        <a:lstStyle/>
        <a:p>
          <a:endParaRPr lang="en-US"/>
        </a:p>
      </dgm:t>
    </dgm:pt>
    <dgm:pt modelId="{9D7AE265-07BF-4007-A381-FB05BD763012}" type="sibTrans" cxnId="{B568F27B-0E85-4EAC-B2DE-81C9E77FC4FB}">
      <dgm:prSet/>
      <dgm:spPr/>
      <dgm:t>
        <a:bodyPr/>
        <a:lstStyle/>
        <a:p>
          <a:endParaRPr lang="en-US"/>
        </a:p>
      </dgm:t>
    </dgm:pt>
    <dgm:pt modelId="{19AAAA54-3AA5-4578-A9E6-4E209440184C}">
      <dgm:prSet phldrT="[Text]" custAng="0" custScaleY="92514" custT="1" custLinFactY="1464" custLinFactNeighborY="100000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>
            <a:buNone/>
          </a:pPr>
          <a:r>
            <a:rPr lang="en-US" sz="3600" dirty="0"/>
            <a:t>Notables from report:</a:t>
          </a:r>
        </a:p>
      </dgm:t>
    </dgm:pt>
    <dgm:pt modelId="{FCF098D7-744F-489C-B174-7247C4C0F64A}" type="sibTrans" cxnId="{C919AA8C-A8FF-4E0F-96DE-D1C3C94A5C5C}">
      <dgm:prSet/>
      <dgm:spPr/>
      <dgm:t>
        <a:bodyPr/>
        <a:lstStyle/>
        <a:p>
          <a:endParaRPr lang="en-US"/>
        </a:p>
      </dgm:t>
    </dgm:pt>
    <dgm:pt modelId="{77A08524-6F6B-49A2-ACB0-59BA168BB355}" type="parTrans" cxnId="{C919AA8C-A8FF-4E0F-96DE-D1C3C94A5C5C}">
      <dgm:prSet/>
      <dgm:spPr/>
      <dgm:t>
        <a:bodyPr/>
        <a:lstStyle/>
        <a:p>
          <a:endParaRPr lang="en-US"/>
        </a:p>
      </dgm:t>
    </dgm:pt>
    <dgm:pt modelId="{DCF6E51D-F261-4266-BCB2-472FE0136D70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r>
            <a:rPr lang="en-US" sz="2400" dirty="0"/>
            <a:t>Volume of IALs are up and have been increasing over the last couple of years</a:t>
          </a:r>
        </a:p>
      </dgm:t>
    </dgm:pt>
    <dgm:pt modelId="{398BC273-9891-4314-9DB6-7A2FEC78E1CF}" type="sibTrans" cxnId="{A700F8A0-F14C-45C4-8175-E22AD87BEE52}">
      <dgm:prSet/>
      <dgm:spPr/>
      <dgm:t>
        <a:bodyPr/>
        <a:lstStyle/>
        <a:p>
          <a:endParaRPr lang="en-US"/>
        </a:p>
      </dgm:t>
    </dgm:pt>
    <dgm:pt modelId="{37C67645-8AC9-49EE-969D-AC8159779F86}" type="parTrans" cxnId="{A700F8A0-F14C-45C4-8175-E22AD87BEE52}">
      <dgm:prSet/>
      <dgm:spPr/>
      <dgm:t>
        <a:bodyPr/>
        <a:lstStyle/>
        <a:p>
          <a:endParaRPr lang="en-US"/>
        </a:p>
      </dgm:t>
    </dgm:pt>
    <dgm:pt modelId="{C9597999-C23F-4867-9D73-E667FAF56258}">
      <dgm:prSet phldrT="[Text]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endParaRPr lang="en-US" sz="3600" dirty="0"/>
        </a:p>
      </dgm:t>
    </dgm:pt>
    <dgm:pt modelId="{30CA58D9-FFDA-4ABA-B294-0F7E8E30514C}" type="sibTrans" cxnId="{EF3B716A-6DC4-43B4-8D02-13D903C81653}">
      <dgm:prSet/>
      <dgm:spPr/>
      <dgm:t>
        <a:bodyPr/>
        <a:lstStyle/>
        <a:p>
          <a:endParaRPr lang="en-US"/>
        </a:p>
      </dgm:t>
    </dgm:pt>
    <dgm:pt modelId="{3299E4A5-BF55-4FA8-9E3A-52EEB823A552}" type="parTrans" cxnId="{EF3B716A-6DC4-43B4-8D02-13D903C81653}">
      <dgm:prSet/>
      <dgm:spPr/>
      <dgm:t>
        <a:bodyPr/>
        <a:lstStyle/>
        <a:p>
          <a:endParaRPr lang="en-US"/>
        </a:p>
      </dgm:t>
    </dgm:pt>
    <dgm:pt modelId="{E934C575-6A3A-4E4A-8B0D-2B47227CA927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>
            <a:buChar char="•"/>
          </a:pPr>
          <a:endParaRPr lang="en-US" sz="20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Arial Rounded MT Bold" panose="020F0704030504030204" pitchFamily="34" charset="0"/>
            <a:ea typeface="+mn-ea"/>
            <a:cs typeface="+mn-cs"/>
          </a:endParaRPr>
        </a:p>
      </dgm:t>
    </dgm:pt>
    <dgm:pt modelId="{6429DDE5-5811-42FA-BC3C-7DE32487FA34}" type="sibTrans" cxnId="{04B4D0F2-18E7-4679-B027-6324B4C0E7A8}">
      <dgm:prSet/>
      <dgm:spPr/>
      <dgm:t>
        <a:bodyPr/>
        <a:lstStyle/>
        <a:p>
          <a:endParaRPr lang="en-US"/>
        </a:p>
      </dgm:t>
    </dgm:pt>
    <dgm:pt modelId="{9E6A05D7-D0F6-4C62-A9F5-6126497409FC}" type="parTrans" cxnId="{04B4D0F2-18E7-4679-B027-6324B4C0E7A8}">
      <dgm:prSet/>
      <dgm:spPr/>
      <dgm:t>
        <a:bodyPr/>
        <a:lstStyle/>
        <a:p>
          <a:endParaRPr lang="en-US"/>
        </a:p>
      </dgm:t>
    </dgm:pt>
    <dgm:pt modelId="{FC065FC0-4D57-4D2E-BA8E-8FAB675DC434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>
            <a:buChar char="•"/>
          </a:pPr>
          <a:endParaRPr lang="en-US" sz="20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Arial Rounded MT Bold" panose="020F0704030504030204" pitchFamily="34" charset="0"/>
            <a:ea typeface="+mn-ea"/>
            <a:cs typeface="+mn-cs"/>
          </a:endParaRPr>
        </a:p>
      </dgm:t>
    </dgm:pt>
    <dgm:pt modelId="{C5122A3A-2151-4992-8764-75F72428ABF8}" type="sibTrans" cxnId="{9A33F9D9-B431-47A9-83FB-2B54BC282078}">
      <dgm:prSet/>
      <dgm:spPr/>
      <dgm:t>
        <a:bodyPr/>
        <a:lstStyle/>
        <a:p>
          <a:endParaRPr lang="en-US"/>
        </a:p>
      </dgm:t>
    </dgm:pt>
    <dgm:pt modelId="{A50D0459-E7E9-4858-B15F-7EF83AE235C8}" type="parTrans" cxnId="{9A33F9D9-B431-47A9-83FB-2B54BC282078}">
      <dgm:prSet/>
      <dgm:spPr/>
      <dgm:t>
        <a:bodyPr/>
        <a:lstStyle/>
        <a:p>
          <a:endParaRPr lang="en-US"/>
        </a:p>
      </dgm:t>
    </dgm:pt>
    <dgm:pt modelId="{A4388E73-6D4B-4E4B-A992-5541A61B094E}">
      <dgm:prSet phldrT="[Text]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endParaRPr lang="en-US" sz="3600" dirty="0"/>
        </a:p>
      </dgm:t>
    </dgm:pt>
    <dgm:pt modelId="{20E05BDC-CEA1-4305-857A-48C85523E6B1}" type="parTrans" cxnId="{ADEC265A-DFB3-4771-A378-E86EE6B8F690}">
      <dgm:prSet/>
      <dgm:spPr/>
      <dgm:t>
        <a:bodyPr/>
        <a:lstStyle/>
        <a:p>
          <a:endParaRPr lang="en-US"/>
        </a:p>
      </dgm:t>
    </dgm:pt>
    <dgm:pt modelId="{D239E302-B368-4ACD-933E-700699E15DFF}" type="sibTrans" cxnId="{ADEC265A-DFB3-4771-A378-E86EE6B8F690}">
      <dgm:prSet/>
      <dgm:spPr/>
      <dgm:t>
        <a:bodyPr/>
        <a:lstStyle/>
        <a:p>
          <a:endParaRPr lang="en-US"/>
        </a:p>
      </dgm:t>
    </dgm:pt>
    <dgm:pt modelId="{B8A2A02F-51A9-4581-ADD2-3924333AC56F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r>
            <a:rPr lang="en-US" sz="2400" dirty="0"/>
            <a:t>Offenders (REPs with higher percentage of IAGs to transactions) remain the same as some REPs have continuously maintained percentages &gt; 1% for an entire year</a:t>
          </a:r>
        </a:p>
      </dgm:t>
    </dgm:pt>
    <dgm:pt modelId="{0FFAB81D-0434-44B5-A262-18C21456B065}" type="parTrans" cxnId="{B4CED134-F17C-4607-862C-AB1236C6660A}">
      <dgm:prSet/>
      <dgm:spPr/>
      <dgm:t>
        <a:bodyPr/>
        <a:lstStyle/>
        <a:p>
          <a:endParaRPr lang="en-US"/>
        </a:p>
      </dgm:t>
    </dgm:pt>
    <dgm:pt modelId="{5B9FAA29-63D3-46DE-A131-B72E04F21C64}" type="sibTrans" cxnId="{B4CED134-F17C-4607-862C-AB1236C6660A}">
      <dgm:prSet/>
      <dgm:spPr/>
      <dgm:t>
        <a:bodyPr/>
        <a:lstStyle/>
        <a:p>
          <a:endParaRPr lang="en-US"/>
        </a:p>
      </dgm:t>
    </dgm:pt>
    <dgm:pt modelId="{A70750F8-DCA7-4FED-8957-9460E9216A93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r>
            <a:rPr lang="en-US" sz="2400" dirty="0"/>
            <a:t>Switch/Enrollment activity has increased toward the end of 2020, likely a result of COVID impacts</a:t>
          </a:r>
        </a:p>
      </dgm:t>
    </dgm:pt>
    <dgm:pt modelId="{22236210-26C9-4857-A25F-2FF0F4E00A33}" type="parTrans" cxnId="{36C0EBDB-0CC5-40F1-9873-6523B5FA2C49}">
      <dgm:prSet/>
      <dgm:spPr/>
      <dgm:t>
        <a:bodyPr/>
        <a:lstStyle/>
        <a:p>
          <a:endParaRPr lang="en-US"/>
        </a:p>
      </dgm:t>
    </dgm:pt>
    <dgm:pt modelId="{33AC037F-C7F3-48A0-96B6-586A5CD770B8}" type="sibTrans" cxnId="{36C0EBDB-0CC5-40F1-9873-6523B5FA2C49}">
      <dgm:prSet/>
      <dgm:spPr/>
      <dgm:t>
        <a:bodyPr/>
        <a:lstStyle/>
        <a:p>
          <a:endParaRPr lang="en-US"/>
        </a:p>
      </dgm:t>
    </dgm:pt>
    <dgm:pt modelId="{C0727D5E-6C12-4BCD-825A-84F5DCF3AFD4}" type="pres">
      <dgm:prSet presAssocID="{DE4B9EAB-636A-44C0-B4F9-D4AE4F66DB43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C1C26A3-6F3E-4B3C-BD82-3281B4DA087C}" type="pres">
      <dgm:prSet presAssocID="{FA84BF92-43C6-4E94-A77F-6263E68B6783}" presName="parentLin" presStyleCnt="0"/>
      <dgm:spPr/>
    </dgm:pt>
    <dgm:pt modelId="{8D263EF1-990E-4235-B334-4F0671851AEE}" type="pres">
      <dgm:prSet presAssocID="{FA84BF92-43C6-4E94-A77F-6263E68B6783}" presName="parentLeftMargin" presStyleLbl="node1" presStyleIdx="0" presStyleCnt="1"/>
      <dgm:spPr/>
      <dgm:t>
        <a:bodyPr/>
        <a:lstStyle/>
        <a:p>
          <a:endParaRPr lang="en-US"/>
        </a:p>
      </dgm:t>
    </dgm:pt>
    <dgm:pt modelId="{4FC84B32-D1CC-469D-BDF0-F53E02EEAA9C}" type="pres">
      <dgm:prSet presAssocID="{FA84BF92-43C6-4E94-A77F-6263E68B6783}" presName="parentText" presStyleLbl="node1" presStyleIdx="0" presStyleCnt="1" custAng="10800000" custFlipVert="1" custScaleX="135404" custScaleY="199369" custLinFactY="-200000" custLinFactNeighborX="-100000" custLinFactNeighborY="-255990">
        <dgm:presLayoutVars>
          <dgm:chMax val="0"/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C9C22D64-4439-4069-B33D-D3976B592CC4}" type="pres">
      <dgm:prSet presAssocID="{FA84BF92-43C6-4E94-A77F-6263E68B6783}" presName="negativeSpace" presStyleCnt="0"/>
      <dgm:spPr/>
    </dgm:pt>
    <dgm:pt modelId="{12E172B9-01B0-436D-9684-1CCC8FA3FE5C}" type="pres">
      <dgm:prSet presAssocID="{FA84BF92-43C6-4E94-A77F-6263E68B6783}" presName="childText" presStyleLbl="conFgAcc1" presStyleIdx="0" presStyleCnt="1" custAng="0" custScaleY="80237" custLinFactY="1464" custLinFactNeighborY="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6A8C9F6-67FB-4519-8798-7C06D1183860}" type="presOf" srcId="{A70750F8-DCA7-4FED-8957-9460E9216A93}" destId="{12E172B9-01B0-436D-9684-1CCC8FA3FE5C}" srcOrd="0" destOrd="4" presId="urn:microsoft.com/office/officeart/2005/8/layout/list1"/>
    <dgm:cxn modelId="{80A76C90-9F5B-488F-AA7B-F8C1447802B5}" type="presOf" srcId="{FC065FC0-4D57-4D2E-BA8E-8FAB675DC434}" destId="{12E172B9-01B0-436D-9684-1CCC8FA3FE5C}" srcOrd="0" destOrd="7" presId="urn:microsoft.com/office/officeart/2005/8/layout/list1"/>
    <dgm:cxn modelId="{ADEC265A-DFB3-4771-A378-E86EE6B8F690}" srcId="{FA84BF92-43C6-4E94-A77F-6263E68B6783}" destId="{A4388E73-6D4B-4E4B-A992-5541A61B094E}" srcOrd="0" destOrd="0" parTransId="{20E05BDC-CEA1-4305-857A-48C85523E6B1}" sibTransId="{D239E302-B368-4ACD-933E-700699E15DFF}"/>
    <dgm:cxn modelId="{A700F8A0-F14C-45C4-8175-E22AD87BEE52}" srcId="{19AAAA54-3AA5-4578-A9E6-4E209440184C}" destId="{DCF6E51D-F261-4266-BCB2-472FE0136D70}" srcOrd="0" destOrd="0" parTransId="{37C67645-8AC9-49EE-969D-AC8159779F86}" sibTransId="{398BC273-9891-4314-9DB6-7A2FEC78E1CF}"/>
    <dgm:cxn modelId="{B4CED134-F17C-4607-862C-AB1236C6660A}" srcId="{19AAAA54-3AA5-4578-A9E6-4E209440184C}" destId="{B8A2A02F-51A9-4581-ADD2-3924333AC56F}" srcOrd="1" destOrd="0" parTransId="{0FFAB81D-0434-44B5-A262-18C21456B065}" sibTransId="{5B9FAA29-63D3-46DE-A131-B72E04F21C64}"/>
    <dgm:cxn modelId="{EF3B716A-6DC4-43B4-8D02-13D903C81653}" srcId="{FA84BF92-43C6-4E94-A77F-6263E68B6783}" destId="{C9597999-C23F-4867-9D73-E667FAF56258}" srcOrd="2" destOrd="0" parTransId="{3299E4A5-BF55-4FA8-9E3A-52EEB823A552}" sibTransId="{30CA58D9-FFDA-4ABA-B294-0F7E8E30514C}"/>
    <dgm:cxn modelId="{C919AA8C-A8FF-4E0F-96DE-D1C3C94A5C5C}" srcId="{FA84BF92-43C6-4E94-A77F-6263E68B6783}" destId="{19AAAA54-3AA5-4578-A9E6-4E209440184C}" srcOrd="1" destOrd="0" parTransId="{77A08524-6F6B-49A2-ACB0-59BA168BB355}" sibTransId="{FCF098D7-744F-489C-B174-7247C4C0F64A}"/>
    <dgm:cxn modelId="{CBB652D4-E0E2-4B12-A4E0-8EEFBFB1660E}" type="presOf" srcId="{19AAAA54-3AA5-4578-A9E6-4E209440184C}" destId="{12E172B9-01B0-436D-9684-1CCC8FA3FE5C}" srcOrd="0" destOrd="1" presId="urn:microsoft.com/office/officeart/2005/8/layout/list1"/>
    <dgm:cxn modelId="{F17F4D83-6135-4649-8A9B-918320275C0C}" type="presOf" srcId="{B8A2A02F-51A9-4581-ADD2-3924333AC56F}" destId="{12E172B9-01B0-436D-9684-1CCC8FA3FE5C}" srcOrd="0" destOrd="3" presId="urn:microsoft.com/office/officeart/2005/8/layout/list1"/>
    <dgm:cxn modelId="{6F1E77D4-48DB-4A62-839D-795D197D81A9}" type="presOf" srcId="{E934C575-6A3A-4E4A-8B0D-2B47227CA927}" destId="{12E172B9-01B0-436D-9684-1CCC8FA3FE5C}" srcOrd="0" destOrd="6" presId="urn:microsoft.com/office/officeart/2005/8/layout/list1"/>
    <dgm:cxn modelId="{9A33F9D9-B431-47A9-83FB-2B54BC282078}" srcId="{FA84BF92-43C6-4E94-A77F-6263E68B6783}" destId="{FC065FC0-4D57-4D2E-BA8E-8FAB675DC434}" srcOrd="4" destOrd="0" parTransId="{A50D0459-E7E9-4858-B15F-7EF83AE235C8}" sibTransId="{C5122A3A-2151-4992-8764-75F72428ABF8}"/>
    <dgm:cxn modelId="{B568F27B-0E85-4EAC-B2DE-81C9E77FC4FB}" srcId="{DE4B9EAB-636A-44C0-B4F9-D4AE4F66DB43}" destId="{FA84BF92-43C6-4E94-A77F-6263E68B6783}" srcOrd="0" destOrd="0" parTransId="{AC2F3C19-8AC1-497A-9C58-F4EC2BFCFF7F}" sibTransId="{9D7AE265-07BF-4007-A381-FB05BD763012}"/>
    <dgm:cxn modelId="{4BCE8D29-5696-4CF8-BE2A-87435836A477}" type="presOf" srcId="{FA84BF92-43C6-4E94-A77F-6263E68B6783}" destId="{4FC84B32-D1CC-469D-BDF0-F53E02EEAA9C}" srcOrd="1" destOrd="0" presId="urn:microsoft.com/office/officeart/2005/8/layout/list1"/>
    <dgm:cxn modelId="{9C3EFF4C-16FF-4189-BBC9-4EBA140F6664}" type="presOf" srcId="{A4388E73-6D4B-4E4B-A992-5541A61B094E}" destId="{12E172B9-01B0-436D-9684-1CCC8FA3FE5C}" srcOrd="0" destOrd="0" presId="urn:microsoft.com/office/officeart/2005/8/layout/list1"/>
    <dgm:cxn modelId="{B38757EF-5EE4-425C-8A19-D3F603F07DC4}" type="presOf" srcId="{C9597999-C23F-4867-9D73-E667FAF56258}" destId="{12E172B9-01B0-436D-9684-1CCC8FA3FE5C}" srcOrd="0" destOrd="5" presId="urn:microsoft.com/office/officeart/2005/8/layout/list1"/>
    <dgm:cxn modelId="{465CA72F-787D-4A8F-8AE2-343FDE911FCC}" type="presOf" srcId="{DCF6E51D-F261-4266-BCB2-472FE0136D70}" destId="{12E172B9-01B0-436D-9684-1CCC8FA3FE5C}" srcOrd="0" destOrd="2" presId="urn:microsoft.com/office/officeart/2005/8/layout/list1"/>
    <dgm:cxn modelId="{33320C62-C43B-47FC-96AE-640F80DE87D7}" type="presOf" srcId="{FA84BF92-43C6-4E94-A77F-6263E68B6783}" destId="{8D263EF1-990E-4235-B334-4F0671851AEE}" srcOrd="0" destOrd="0" presId="urn:microsoft.com/office/officeart/2005/8/layout/list1"/>
    <dgm:cxn modelId="{04B4D0F2-18E7-4679-B027-6324B4C0E7A8}" srcId="{FA84BF92-43C6-4E94-A77F-6263E68B6783}" destId="{E934C575-6A3A-4E4A-8B0D-2B47227CA927}" srcOrd="3" destOrd="0" parTransId="{9E6A05D7-D0F6-4C62-A9F5-6126497409FC}" sibTransId="{6429DDE5-5811-42FA-BC3C-7DE32487FA34}"/>
    <dgm:cxn modelId="{C7805960-ECC9-43E0-AAD8-F67026F4BC55}" type="presOf" srcId="{DE4B9EAB-636A-44C0-B4F9-D4AE4F66DB43}" destId="{C0727D5E-6C12-4BCD-825A-84F5DCF3AFD4}" srcOrd="0" destOrd="0" presId="urn:microsoft.com/office/officeart/2005/8/layout/list1"/>
    <dgm:cxn modelId="{36C0EBDB-0CC5-40F1-9873-6523B5FA2C49}" srcId="{19AAAA54-3AA5-4578-A9E6-4E209440184C}" destId="{A70750F8-DCA7-4FED-8957-9460E9216A93}" srcOrd="2" destOrd="0" parTransId="{22236210-26C9-4857-A25F-2FF0F4E00A33}" sibTransId="{33AC037F-C7F3-48A0-96B6-586A5CD770B8}"/>
    <dgm:cxn modelId="{D54E0A0A-A053-4980-A578-2021456ACE82}" type="presParOf" srcId="{C0727D5E-6C12-4BCD-825A-84F5DCF3AFD4}" destId="{0C1C26A3-6F3E-4B3C-BD82-3281B4DA087C}" srcOrd="0" destOrd="0" presId="urn:microsoft.com/office/officeart/2005/8/layout/list1"/>
    <dgm:cxn modelId="{5E2FA87F-495A-47E1-87D1-96EA0DC43CD9}" type="presParOf" srcId="{0C1C26A3-6F3E-4B3C-BD82-3281B4DA087C}" destId="{8D263EF1-990E-4235-B334-4F0671851AEE}" srcOrd="0" destOrd="0" presId="urn:microsoft.com/office/officeart/2005/8/layout/list1"/>
    <dgm:cxn modelId="{65B732AF-1491-48A0-BDBB-4321A532662C}" type="presParOf" srcId="{0C1C26A3-6F3E-4B3C-BD82-3281B4DA087C}" destId="{4FC84B32-D1CC-469D-BDF0-F53E02EEAA9C}" srcOrd="1" destOrd="0" presId="urn:microsoft.com/office/officeart/2005/8/layout/list1"/>
    <dgm:cxn modelId="{6927FE29-DEFD-40AB-9EFB-AA0CDACE3743}" type="presParOf" srcId="{C0727D5E-6C12-4BCD-825A-84F5DCF3AFD4}" destId="{C9C22D64-4439-4069-B33D-D3976B592CC4}" srcOrd="1" destOrd="0" presId="urn:microsoft.com/office/officeart/2005/8/layout/list1"/>
    <dgm:cxn modelId="{3C435E92-E3A0-4C87-94C1-BECEEBBD5266}" type="presParOf" srcId="{C0727D5E-6C12-4BCD-825A-84F5DCF3AFD4}" destId="{12E172B9-01B0-436D-9684-1CCC8FA3FE5C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E4B9EAB-636A-44C0-B4F9-D4AE4F66DB43}" type="doc">
      <dgm:prSet loTypeId="urn:microsoft.com/office/officeart/2005/8/layout/list1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A84BF92-43C6-4E94-A77F-6263E68B6783}">
      <dgm:prSet phldrT="[Text]" custT="1"/>
      <dgm:spPr/>
      <dgm:t>
        <a:bodyPr/>
        <a:lstStyle/>
        <a:p>
          <a:pPr algn="l"/>
          <a:r>
            <a:rPr lang="en-US" sz="2400" dirty="0">
              <a:latin typeface="Arial Rounded MT Bold" panose="020F0704030504030204" pitchFamily="34" charset="0"/>
            </a:rPr>
            <a:t>Inadvertent Gain - </a:t>
          </a:r>
          <a:r>
            <a:rPr lang="en-US" sz="2400" dirty="0" err="1">
              <a:latin typeface="Arial Rounded MT Bold" panose="020F0704030504030204" pitchFamily="34" charset="0"/>
            </a:rPr>
            <a:t>Unexecutable</a:t>
          </a:r>
          <a:r>
            <a:rPr lang="en-US" sz="2400" dirty="0">
              <a:latin typeface="Arial Rounded MT Bold" panose="020F0704030504030204" pitchFamily="34" charset="0"/>
            </a:rPr>
            <a:t> Subtype Analysis</a:t>
          </a:r>
        </a:p>
      </dgm:t>
    </dgm:pt>
    <dgm:pt modelId="{AC2F3C19-8AC1-497A-9C58-F4EC2BFCFF7F}" type="parTrans" cxnId="{B568F27B-0E85-4EAC-B2DE-81C9E77FC4FB}">
      <dgm:prSet/>
      <dgm:spPr/>
      <dgm:t>
        <a:bodyPr/>
        <a:lstStyle/>
        <a:p>
          <a:endParaRPr lang="en-US"/>
        </a:p>
      </dgm:t>
    </dgm:pt>
    <dgm:pt modelId="{9D7AE265-07BF-4007-A381-FB05BD763012}" type="sibTrans" cxnId="{B568F27B-0E85-4EAC-B2DE-81C9E77FC4FB}">
      <dgm:prSet/>
      <dgm:spPr/>
      <dgm:t>
        <a:bodyPr/>
        <a:lstStyle/>
        <a:p>
          <a:endParaRPr lang="en-US"/>
        </a:p>
      </dgm:t>
    </dgm:pt>
    <dgm:pt modelId="{3AF68A33-4A6C-4B95-8E4E-B16500BAA85F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endParaRPr lang="en-US" sz="1600" dirty="0"/>
        </a:p>
      </dgm:t>
    </dgm:pt>
    <dgm:pt modelId="{B6D8ABF4-538F-4534-88C5-20D2DB6FC89B}" type="parTrans" cxnId="{1DE1A324-EA9C-43D2-9800-D1C195A9F31F}">
      <dgm:prSet/>
      <dgm:spPr/>
      <dgm:t>
        <a:bodyPr/>
        <a:lstStyle/>
        <a:p>
          <a:endParaRPr lang="en-US"/>
        </a:p>
      </dgm:t>
    </dgm:pt>
    <dgm:pt modelId="{8B5AFAE6-897C-42B5-A6BF-9773A0BC89BD}" type="sibTrans" cxnId="{1DE1A324-EA9C-43D2-9800-D1C195A9F31F}">
      <dgm:prSet/>
      <dgm:spPr/>
      <dgm:t>
        <a:bodyPr/>
        <a:lstStyle/>
        <a:p>
          <a:endParaRPr lang="en-US"/>
        </a:p>
      </dgm:t>
    </dgm:pt>
    <dgm:pt modelId="{8574A905-BDA5-4716-9248-A5D60B7F3062}">
      <dgm:prSet/>
      <dgm:spPr/>
      <dgm:t>
        <a:bodyPr/>
        <a:lstStyle/>
        <a:p>
          <a:pPr>
            <a:buChar char="•"/>
          </a:pPr>
          <a:endParaRPr lang="en-US" sz="36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Arial Rounded MT Bold" panose="020F0704030504030204" pitchFamily="34" charset="0"/>
            <a:ea typeface="+mn-ea"/>
            <a:cs typeface="+mn-cs"/>
          </a:endParaRPr>
        </a:p>
      </dgm:t>
    </dgm:pt>
    <dgm:pt modelId="{8776880E-3797-473D-8D2E-1EE1C161DC2B}" type="parTrans" cxnId="{1E71F039-98D7-4B08-B672-957082B62884}">
      <dgm:prSet/>
      <dgm:spPr/>
      <dgm:t>
        <a:bodyPr/>
        <a:lstStyle/>
        <a:p>
          <a:endParaRPr lang="en-US"/>
        </a:p>
      </dgm:t>
    </dgm:pt>
    <dgm:pt modelId="{1F1BCF26-6C8E-44A4-AF4A-65302171AE69}" type="sibTrans" cxnId="{1E71F039-98D7-4B08-B672-957082B62884}">
      <dgm:prSet/>
      <dgm:spPr/>
      <dgm:t>
        <a:bodyPr/>
        <a:lstStyle/>
        <a:p>
          <a:endParaRPr lang="en-US"/>
        </a:p>
      </dgm:t>
    </dgm:pt>
    <dgm:pt modelId="{CACF6F82-1449-448C-8949-E43427717789}">
      <dgm:prSet/>
      <dgm:spPr/>
      <dgm:t>
        <a:bodyPr/>
        <a:lstStyle/>
        <a:p>
          <a:pPr>
            <a:buChar char="•"/>
          </a:pPr>
          <a:endParaRPr lang="en-US" sz="36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Arial Rounded MT Bold" panose="020F0704030504030204" pitchFamily="34" charset="0"/>
            <a:ea typeface="+mn-ea"/>
            <a:cs typeface="+mn-cs"/>
          </a:endParaRPr>
        </a:p>
      </dgm:t>
    </dgm:pt>
    <dgm:pt modelId="{8D9A5DD7-9F68-4060-BD2D-2E193A8FF186}" type="parTrans" cxnId="{3E251221-5676-40B4-A390-20CFAE2B501F}">
      <dgm:prSet/>
      <dgm:spPr/>
      <dgm:t>
        <a:bodyPr/>
        <a:lstStyle/>
        <a:p>
          <a:endParaRPr lang="en-US"/>
        </a:p>
      </dgm:t>
    </dgm:pt>
    <dgm:pt modelId="{B4F1712E-CB78-4C88-A3E8-3606A247CAA2}" type="sibTrans" cxnId="{3E251221-5676-40B4-A390-20CFAE2B501F}">
      <dgm:prSet/>
      <dgm:spPr/>
      <dgm:t>
        <a:bodyPr/>
        <a:lstStyle/>
        <a:p>
          <a:endParaRPr lang="en-US"/>
        </a:p>
      </dgm:t>
    </dgm:pt>
    <dgm:pt modelId="{E934C575-6A3A-4E4A-8B0D-2B47227CA927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>
            <a:buChar char="•"/>
          </a:pPr>
          <a:endParaRPr lang="en-US" sz="20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Arial Rounded MT Bold" panose="020F0704030504030204" pitchFamily="34" charset="0"/>
            <a:ea typeface="+mn-ea"/>
            <a:cs typeface="+mn-cs"/>
          </a:endParaRPr>
        </a:p>
      </dgm:t>
    </dgm:pt>
    <dgm:pt modelId="{9E6A05D7-D0F6-4C62-A9F5-6126497409FC}" type="parTrans" cxnId="{04B4D0F2-18E7-4679-B027-6324B4C0E7A8}">
      <dgm:prSet/>
      <dgm:spPr/>
      <dgm:t>
        <a:bodyPr/>
        <a:lstStyle/>
        <a:p>
          <a:endParaRPr lang="en-US"/>
        </a:p>
      </dgm:t>
    </dgm:pt>
    <dgm:pt modelId="{6429DDE5-5811-42FA-BC3C-7DE32487FA34}" type="sibTrans" cxnId="{04B4D0F2-18E7-4679-B027-6324B4C0E7A8}">
      <dgm:prSet/>
      <dgm:spPr/>
      <dgm:t>
        <a:bodyPr/>
        <a:lstStyle/>
        <a:p>
          <a:endParaRPr lang="en-US"/>
        </a:p>
      </dgm:t>
    </dgm:pt>
    <dgm:pt modelId="{FC065FC0-4D57-4D2E-BA8E-8FAB675DC434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>
            <a:buChar char="•"/>
          </a:pPr>
          <a:endParaRPr lang="en-US" sz="2000" b="1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Arial Rounded MT Bold" panose="020F0704030504030204" pitchFamily="34" charset="0"/>
            <a:ea typeface="+mn-ea"/>
            <a:cs typeface="+mn-cs"/>
          </a:endParaRPr>
        </a:p>
      </dgm:t>
    </dgm:pt>
    <dgm:pt modelId="{A50D0459-E7E9-4858-B15F-7EF83AE235C8}" type="parTrans" cxnId="{9A33F9D9-B431-47A9-83FB-2B54BC282078}">
      <dgm:prSet/>
      <dgm:spPr/>
      <dgm:t>
        <a:bodyPr/>
        <a:lstStyle/>
        <a:p>
          <a:endParaRPr lang="en-US"/>
        </a:p>
      </dgm:t>
    </dgm:pt>
    <dgm:pt modelId="{C5122A3A-2151-4992-8764-75F72428ABF8}" type="sibTrans" cxnId="{9A33F9D9-B431-47A9-83FB-2B54BC282078}">
      <dgm:prSet/>
      <dgm:spPr/>
      <dgm:t>
        <a:bodyPr/>
        <a:lstStyle/>
        <a:p>
          <a:endParaRPr lang="en-US"/>
        </a:p>
      </dgm:t>
    </dgm:pt>
    <dgm:pt modelId="{A045D2A3-9D95-41EA-8CDA-860F41FC3DF3}">
      <dgm:prSet phldrT="[Text]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endParaRPr lang="en-US" sz="3600" dirty="0"/>
        </a:p>
      </dgm:t>
    </dgm:pt>
    <dgm:pt modelId="{A5B93133-440C-402B-A79E-0B69DC6F5787}" type="parTrans" cxnId="{DC8303DE-594C-44D1-916F-66F3114F35F1}">
      <dgm:prSet/>
      <dgm:spPr/>
      <dgm:t>
        <a:bodyPr/>
        <a:lstStyle/>
        <a:p>
          <a:endParaRPr lang="en-US"/>
        </a:p>
      </dgm:t>
    </dgm:pt>
    <dgm:pt modelId="{F890A5B8-0919-441E-9A8B-2EF4C0A1AF12}" type="sibTrans" cxnId="{DC8303DE-594C-44D1-916F-66F3114F35F1}">
      <dgm:prSet/>
      <dgm:spPr/>
      <dgm:t>
        <a:bodyPr/>
        <a:lstStyle/>
        <a:p>
          <a:endParaRPr lang="en-US"/>
        </a:p>
      </dgm:t>
    </dgm:pt>
    <dgm:pt modelId="{90C8612C-CF1D-45F5-81EC-9C27B8E68E73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>
            <a:buFont typeface="+mj-lt"/>
            <a:buNone/>
          </a:pPr>
          <a:endParaRPr lang="en-US" sz="2400" dirty="0">
            <a:latin typeface="Arial Rounded MT Bold" panose="020F0704030504030204" pitchFamily="34" charset="0"/>
          </a:endParaRPr>
        </a:p>
      </dgm:t>
    </dgm:pt>
    <dgm:pt modelId="{EC885FF2-1232-431E-A34D-9DA080F516E9}" type="parTrans" cxnId="{EDDD545B-C437-4990-9043-DC3D6CFB1FFE}">
      <dgm:prSet/>
      <dgm:spPr/>
      <dgm:t>
        <a:bodyPr/>
        <a:lstStyle/>
        <a:p>
          <a:endParaRPr lang="en-US"/>
        </a:p>
      </dgm:t>
    </dgm:pt>
    <dgm:pt modelId="{546F84BD-C24D-402F-8643-0A054B95B6EF}" type="sibTrans" cxnId="{EDDD545B-C437-4990-9043-DC3D6CFB1FFE}">
      <dgm:prSet/>
      <dgm:spPr/>
      <dgm:t>
        <a:bodyPr/>
        <a:lstStyle/>
        <a:p>
          <a:endParaRPr lang="en-US"/>
        </a:p>
      </dgm:t>
    </dgm:pt>
    <dgm:pt modelId="{E54C1501-B885-41C9-A459-924C62763C38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>
            <a:buNone/>
          </a:pPr>
          <a:r>
            <a:rPr lang="en-US" sz="2400" dirty="0">
              <a:latin typeface="Arial Rounded MT Bold" panose="020F0704030504030204" pitchFamily="34" charset="0"/>
            </a:rPr>
            <a:t>~44,000 IAS MTs, from July 2019 to July 2020 were reviewed to determine:</a:t>
          </a:r>
        </a:p>
      </dgm:t>
    </dgm:pt>
    <dgm:pt modelId="{5F1403F7-D47F-43CE-86F1-F0BA69A24D0C}" type="parTrans" cxnId="{FA8D9B34-F482-46D8-A373-0942A786AF94}">
      <dgm:prSet/>
      <dgm:spPr/>
      <dgm:t>
        <a:bodyPr/>
        <a:lstStyle/>
        <a:p>
          <a:endParaRPr lang="en-US"/>
        </a:p>
      </dgm:t>
    </dgm:pt>
    <dgm:pt modelId="{CBA49A36-68D0-4253-8440-4B9462231D22}" type="sibTrans" cxnId="{FA8D9B34-F482-46D8-A373-0942A786AF94}">
      <dgm:prSet/>
      <dgm:spPr/>
      <dgm:t>
        <a:bodyPr/>
        <a:lstStyle/>
        <a:p>
          <a:endParaRPr lang="en-US"/>
        </a:p>
      </dgm:t>
    </dgm:pt>
    <dgm:pt modelId="{C0727D5E-6C12-4BCD-825A-84F5DCF3AFD4}" type="pres">
      <dgm:prSet presAssocID="{DE4B9EAB-636A-44C0-B4F9-D4AE4F66DB43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C1C26A3-6F3E-4B3C-BD82-3281B4DA087C}" type="pres">
      <dgm:prSet presAssocID="{FA84BF92-43C6-4E94-A77F-6263E68B6783}" presName="parentLin" presStyleCnt="0"/>
      <dgm:spPr/>
    </dgm:pt>
    <dgm:pt modelId="{8D263EF1-990E-4235-B334-4F0671851AEE}" type="pres">
      <dgm:prSet presAssocID="{FA84BF92-43C6-4E94-A77F-6263E68B6783}" presName="parentLeftMargin" presStyleLbl="node1" presStyleIdx="0" presStyleCnt="1"/>
      <dgm:spPr/>
      <dgm:t>
        <a:bodyPr/>
        <a:lstStyle/>
        <a:p>
          <a:endParaRPr lang="en-US"/>
        </a:p>
      </dgm:t>
    </dgm:pt>
    <dgm:pt modelId="{4FC84B32-D1CC-469D-BDF0-F53E02EEAA9C}" type="pres">
      <dgm:prSet presAssocID="{FA84BF92-43C6-4E94-A77F-6263E68B6783}" presName="parentText" presStyleLbl="node1" presStyleIdx="0" presStyleCnt="1" custScaleX="157466" custScaleY="443179" custLinFactY="-200000" custLinFactNeighborX="-100000" custLinFactNeighborY="-255990">
        <dgm:presLayoutVars>
          <dgm:chMax val="0"/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C9C22D64-4439-4069-B33D-D3976B592CC4}" type="pres">
      <dgm:prSet presAssocID="{FA84BF92-43C6-4E94-A77F-6263E68B6783}" presName="negativeSpace" presStyleCnt="0"/>
      <dgm:spPr/>
    </dgm:pt>
    <dgm:pt modelId="{12E172B9-01B0-436D-9684-1CCC8FA3FE5C}" type="pres">
      <dgm:prSet presAssocID="{FA84BF92-43C6-4E94-A77F-6263E68B6783}" presName="childText" presStyleLbl="conFgAcc1" presStyleIdx="0" presStyleCnt="1" custScaleX="100513" custScaleY="133934" custLinFactY="-2799" custLinFactNeighborY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0A76C90-9F5B-488F-AA7B-F8C1447802B5}" type="presOf" srcId="{FC065FC0-4D57-4D2E-BA8E-8FAB675DC434}" destId="{12E172B9-01B0-436D-9684-1CCC8FA3FE5C}" srcOrd="0" destOrd="4" presId="urn:microsoft.com/office/officeart/2005/8/layout/list1"/>
    <dgm:cxn modelId="{D15F4004-AA85-43F0-9B9E-72C50584E255}" type="presOf" srcId="{E54C1501-B885-41C9-A459-924C62763C38}" destId="{12E172B9-01B0-436D-9684-1CCC8FA3FE5C}" srcOrd="0" destOrd="0" presId="urn:microsoft.com/office/officeart/2005/8/layout/list1"/>
    <dgm:cxn modelId="{1E71F039-98D7-4B08-B672-957082B62884}" srcId="{FA84BF92-43C6-4E94-A77F-6263E68B6783}" destId="{8574A905-BDA5-4716-9248-A5D60B7F3062}" srcOrd="5" destOrd="0" parTransId="{8776880E-3797-473D-8D2E-1EE1C161DC2B}" sibTransId="{1F1BCF26-6C8E-44A4-AF4A-65302171AE69}"/>
    <dgm:cxn modelId="{CA4A75B9-2A03-4F55-B262-55AA5FAFF452}" type="presOf" srcId="{90C8612C-CF1D-45F5-81EC-9C27B8E68E73}" destId="{12E172B9-01B0-436D-9684-1CCC8FA3FE5C}" srcOrd="0" destOrd="1" presId="urn:microsoft.com/office/officeart/2005/8/layout/list1"/>
    <dgm:cxn modelId="{DC8303DE-594C-44D1-916F-66F3114F35F1}" srcId="{FA84BF92-43C6-4E94-A77F-6263E68B6783}" destId="{A045D2A3-9D95-41EA-8CDA-860F41FC3DF3}" srcOrd="2" destOrd="0" parTransId="{A5B93133-440C-402B-A79E-0B69DC6F5787}" sibTransId="{F890A5B8-0919-441E-9A8B-2EF4C0A1AF12}"/>
    <dgm:cxn modelId="{6FF69B8E-C818-4227-89E7-B74083B6D0EB}" type="presOf" srcId="{8574A905-BDA5-4716-9248-A5D60B7F3062}" destId="{12E172B9-01B0-436D-9684-1CCC8FA3FE5C}" srcOrd="0" destOrd="5" presId="urn:microsoft.com/office/officeart/2005/8/layout/list1"/>
    <dgm:cxn modelId="{C0778C17-FAC9-4FAA-8434-9093532A96BD}" type="presOf" srcId="{3AF68A33-4A6C-4B95-8E4E-B16500BAA85F}" destId="{12E172B9-01B0-436D-9684-1CCC8FA3FE5C}" srcOrd="0" destOrd="7" presId="urn:microsoft.com/office/officeart/2005/8/layout/list1"/>
    <dgm:cxn modelId="{6F1E77D4-48DB-4A62-839D-795D197D81A9}" type="presOf" srcId="{E934C575-6A3A-4E4A-8B0D-2B47227CA927}" destId="{12E172B9-01B0-436D-9684-1CCC8FA3FE5C}" srcOrd="0" destOrd="3" presId="urn:microsoft.com/office/officeart/2005/8/layout/list1"/>
    <dgm:cxn modelId="{9A33F9D9-B431-47A9-83FB-2B54BC282078}" srcId="{FA84BF92-43C6-4E94-A77F-6263E68B6783}" destId="{FC065FC0-4D57-4D2E-BA8E-8FAB675DC434}" srcOrd="4" destOrd="0" parTransId="{A50D0459-E7E9-4858-B15F-7EF83AE235C8}" sibTransId="{C5122A3A-2151-4992-8764-75F72428ABF8}"/>
    <dgm:cxn modelId="{B568F27B-0E85-4EAC-B2DE-81C9E77FC4FB}" srcId="{DE4B9EAB-636A-44C0-B4F9-D4AE4F66DB43}" destId="{FA84BF92-43C6-4E94-A77F-6263E68B6783}" srcOrd="0" destOrd="0" parTransId="{AC2F3C19-8AC1-497A-9C58-F4EC2BFCFF7F}" sibTransId="{9D7AE265-07BF-4007-A381-FB05BD763012}"/>
    <dgm:cxn modelId="{4BCE8D29-5696-4CF8-BE2A-87435836A477}" type="presOf" srcId="{FA84BF92-43C6-4E94-A77F-6263E68B6783}" destId="{4FC84B32-D1CC-469D-BDF0-F53E02EEAA9C}" srcOrd="1" destOrd="0" presId="urn:microsoft.com/office/officeart/2005/8/layout/list1"/>
    <dgm:cxn modelId="{FA8D9B34-F482-46D8-A373-0942A786AF94}" srcId="{FA84BF92-43C6-4E94-A77F-6263E68B6783}" destId="{E54C1501-B885-41C9-A459-924C62763C38}" srcOrd="0" destOrd="0" parTransId="{5F1403F7-D47F-43CE-86F1-F0BA69A24D0C}" sibTransId="{CBA49A36-68D0-4253-8440-4B9462231D22}"/>
    <dgm:cxn modelId="{EDDD545B-C437-4990-9043-DC3D6CFB1FFE}" srcId="{FA84BF92-43C6-4E94-A77F-6263E68B6783}" destId="{90C8612C-CF1D-45F5-81EC-9C27B8E68E73}" srcOrd="1" destOrd="0" parTransId="{EC885FF2-1232-431E-A34D-9DA080F516E9}" sibTransId="{546F84BD-C24D-402F-8643-0A054B95B6EF}"/>
    <dgm:cxn modelId="{1DE1A324-EA9C-43D2-9800-D1C195A9F31F}" srcId="{FA84BF92-43C6-4E94-A77F-6263E68B6783}" destId="{3AF68A33-4A6C-4B95-8E4E-B16500BAA85F}" srcOrd="6" destOrd="0" parTransId="{B6D8ABF4-538F-4534-88C5-20D2DB6FC89B}" sibTransId="{8B5AFAE6-897C-42B5-A6BF-9773A0BC89BD}"/>
    <dgm:cxn modelId="{A7770B8E-7303-43BE-AA26-E43778A40335}" type="presOf" srcId="{CACF6F82-1449-448C-8949-E43427717789}" destId="{12E172B9-01B0-436D-9684-1CCC8FA3FE5C}" srcOrd="0" destOrd="6" presId="urn:microsoft.com/office/officeart/2005/8/layout/list1"/>
    <dgm:cxn modelId="{33AC9BC3-EBA6-4362-AA75-11F63E9479C8}" type="presOf" srcId="{A045D2A3-9D95-41EA-8CDA-860F41FC3DF3}" destId="{12E172B9-01B0-436D-9684-1CCC8FA3FE5C}" srcOrd="0" destOrd="2" presId="urn:microsoft.com/office/officeart/2005/8/layout/list1"/>
    <dgm:cxn modelId="{3E251221-5676-40B4-A390-20CFAE2B501F}" srcId="{8574A905-BDA5-4716-9248-A5D60B7F3062}" destId="{CACF6F82-1449-448C-8949-E43427717789}" srcOrd="0" destOrd="0" parTransId="{8D9A5DD7-9F68-4060-BD2D-2E193A8FF186}" sibTransId="{B4F1712E-CB78-4C88-A3E8-3606A247CAA2}"/>
    <dgm:cxn modelId="{33320C62-C43B-47FC-96AE-640F80DE87D7}" type="presOf" srcId="{FA84BF92-43C6-4E94-A77F-6263E68B6783}" destId="{8D263EF1-990E-4235-B334-4F0671851AEE}" srcOrd="0" destOrd="0" presId="urn:microsoft.com/office/officeart/2005/8/layout/list1"/>
    <dgm:cxn modelId="{04B4D0F2-18E7-4679-B027-6324B4C0E7A8}" srcId="{FA84BF92-43C6-4E94-A77F-6263E68B6783}" destId="{E934C575-6A3A-4E4A-8B0D-2B47227CA927}" srcOrd="3" destOrd="0" parTransId="{9E6A05D7-D0F6-4C62-A9F5-6126497409FC}" sibTransId="{6429DDE5-5811-42FA-BC3C-7DE32487FA34}"/>
    <dgm:cxn modelId="{C7805960-ECC9-43E0-AAD8-F67026F4BC55}" type="presOf" srcId="{DE4B9EAB-636A-44C0-B4F9-D4AE4F66DB43}" destId="{C0727D5E-6C12-4BCD-825A-84F5DCF3AFD4}" srcOrd="0" destOrd="0" presId="urn:microsoft.com/office/officeart/2005/8/layout/list1"/>
    <dgm:cxn modelId="{D54E0A0A-A053-4980-A578-2021456ACE82}" type="presParOf" srcId="{C0727D5E-6C12-4BCD-825A-84F5DCF3AFD4}" destId="{0C1C26A3-6F3E-4B3C-BD82-3281B4DA087C}" srcOrd="0" destOrd="0" presId="urn:microsoft.com/office/officeart/2005/8/layout/list1"/>
    <dgm:cxn modelId="{5E2FA87F-495A-47E1-87D1-96EA0DC43CD9}" type="presParOf" srcId="{0C1C26A3-6F3E-4B3C-BD82-3281B4DA087C}" destId="{8D263EF1-990E-4235-B334-4F0671851AEE}" srcOrd="0" destOrd="0" presId="urn:microsoft.com/office/officeart/2005/8/layout/list1"/>
    <dgm:cxn modelId="{65B732AF-1491-48A0-BDBB-4321A532662C}" type="presParOf" srcId="{0C1C26A3-6F3E-4B3C-BD82-3281B4DA087C}" destId="{4FC84B32-D1CC-469D-BDF0-F53E02EEAA9C}" srcOrd="1" destOrd="0" presId="urn:microsoft.com/office/officeart/2005/8/layout/list1"/>
    <dgm:cxn modelId="{6927FE29-DEFD-40AB-9EFB-AA0CDACE3743}" type="presParOf" srcId="{C0727D5E-6C12-4BCD-825A-84F5DCF3AFD4}" destId="{C9C22D64-4439-4069-B33D-D3976B592CC4}" srcOrd="1" destOrd="0" presId="urn:microsoft.com/office/officeart/2005/8/layout/list1"/>
    <dgm:cxn modelId="{3C435E92-E3A0-4C87-94C1-BECEEBBD5266}" type="presParOf" srcId="{C0727D5E-6C12-4BCD-825A-84F5DCF3AFD4}" destId="{12E172B9-01B0-436D-9684-1CCC8FA3FE5C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DE4B9EAB-636A-44C0-B4F9-D4AE4F66DB43}" type="doc">
      <dgm:prSet loTypeId="urn:microsoft.com/office/officeart/2005/8/layout/list1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A84BF92-43C6-4E94-A77F-6263E68B6783}">
      <dgm:prSet phldrT="[Text]" custT="1"/>
      <dgm:spPr/>
      <dgm:t>
        <a:bodyPr/>
        <a:lstStyle/>
        <a:p>
          <a:pPr algn="l"/>
          <a:r>
            <a:rPr lang="en-US" sz="2400" dirty="0">
              <a:latin typeface="Arial Rounded MT Bold" panose="020F0704030504030204" pitchFamily="34" charset="0"/>
            </a:rPr>
            <a:t>Inadvertent Gain - </a:t>
          </a:r>
          <a:r>
            <a:rPr lang="en-US" sz="2400" dirty="0" err="1">
              <a:latin typeface="Arial Rounded MT Bold" panose="020F0704030504030204" pitchFamily="34" charset="0"/>
            </a:rPr>
            <a:t>Unexecutable</a:t>
          </a:r>
          <a:r>
            <a:rPr lang="en-US" sz="2400" dirty="0">
              <a:latin typeface="Arial Rounded MT Bold" panose="020F0704030504030204" pitchFamily="34" charset="0"/>
            </a:rPr>
            <a:t> Subtype Timeline Analysis</a:t>
          </a:r>
        </a:p>
      </dgm:t>
    </dgm:pt>
    <dgm:pt modelId="{AC2F3C19-8AC1-497A-9C58-F4EC2BFCFF7F}" type="parTrans" cxnId="{B568F27B-0E85-4EAC-B2DE-81C9E77FC4FB}">
      <dgm:prSet/>
      <dgm:spPr/>
      <dgm:t>
        <a:bodyPr/>
        <a:lstStyle/>
        <a:p>
          <a:endParaRPr lang="en-US"/>
        </a:p>
      </dgm:t>
    </dgm:pt>
    <dgm:pt modelId="{9D7AE265-07BF-4007-A381-FB05BD763012}" type="sibTrans" cxnId="{B568F27B-0E85-4EAC-B2DE-81C9E77FC4FB}">
      <dgm:prSet/>
      <dgm:spPr/>
      <dgm:t>
        <a:bodyPr/>
        <a:lstStyle/>
        <a:p>
          <a:endParaRPr lang="en-US"/>
        </a:p>
      </dgm:t>
    </dgm:pt>
    <dgm:pt modelId="{3AF68A33-4A6C-4B95-8E4E-B16500BAA85F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endParaRPr lang="en-US" sz="1600" dirty="0"/>
        </a:p>
      </dgm:t>
    </dgm:pt>
    <dgm:pt modelId="{B6D8ABF4-538F-4534-88C5-20D2DB6FC89B}" type="parTrans" cxnId="{1DE1A324-EA9C-43D2-9800-D1C195A9F31F}">
      <dgm:prSet/>
      <dgm:spPr/>
      <dgm:t>
        <a:bodyPr/>
        <a:lstStyle/>
        <a:p>
          <a:endParaRPr lang="en-US"/>
        </a:p>
      </dgm:t>
    </dgm:pt>
    <dgm:pt modelId="{8B5AFAE6-897C-42B5-A6BF-9773A0BC89BD}" type="sibTrans" cxnId="{1DE1A324-EA9C-43D2-9800-D1C195A9F31F}">
      <dgm:prSet/>
      <dgm:spPr/>
      <dgm:t>
        <a:bodyPr/>
        <a:lstStyle/>
        <a:p>
          <a:endParaRPr lang="en-US"/>
        </a:p>
      </dgm:t>
    </dgm:pt>
    <dgm:pt modelId="{8574A905-BDA5-4716-9248-A5D60B7F3062}">
      <dgm:prSet/>
      <dgm:spPr/>
      <dgm:t>
        <a:bodyPr/>
        <a:lstStyle/>
        <a:p>
          <a:pPr>
            <a:buChar char="•"/>
          </a:pPr>
          <a:endParaRPr lang="en-US" sz="36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Arial Rounded MT Bold" panose="020F0704030504030204" pitchFamily="34" charset="0"/>
            <a:ea typeface="+mn-ea"/>
            <a:cs typeface="+mn-cs"/>
          </a:endParaRPr>
        </a:p>
      </dgm:t>
    </dgm:pt>
    <dgm:pt modelId="{8776880E-3797-473D-8D2E-1EE1C161DC2B}" type="parTrans" cxnId="{1E71F039-98D7-4B08-B672-957082B62884}">
      <dgm:prSet/>
      <dgm:spPr/>
      <dgm:t>
        <a:bodyPr/>
        <a:lstStyle/>
        <a:p>
          <a:endParaRPr lang="en-US"/>
        </a:p>
      </dgm:t>
    </dgm:pt>
    <dgm:pt modelId="{1F1BCF26-6C8E-44A4-AF4A-65302171AE69}" type="sibTrans" cxnId="{1E71F039-98D7-4B08-B672-957082B62884}">
      <dgm:prSet/>
      <dgm:spPr/>
      <dgm:t>
        <a:bodyPr/>
        <a:lstStyle/>
        <a:p>
          <a:endParaRPr lang="en-US"/>
        </a:p>
      </dgm:t>
    </dgm:pt>
    <dgm:pt modelId="{CACF6F82-1449-448C-8949-E43427717789}">
      <dgm:prSet/>
      <dgm:spPr/>
      <dgm:t>
        <a:bodyPr/>
        <a:lstStyle/>
        <a:p>
          <a:pPr>
            <a:buChar char="•"/>
          </a:pPr>
          <a:endParaRPr lang="en-US" sz="36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Arial Rounded MT Bold" panose="020F0704030504030204" pitchFamily="34" charset="0"/>
            <a:ea typeface="+mn-ea"/>
            <a:cs typeface="+mn-cs"/>
          </a:endParaRPr>
        </a:p>
      </dgm:t>
    </dgm:pt>
    <dgm:pt modelId="{8D9A5DD7-9F68-4060-BD2D-2E193A8FF186}" type="parTrans" cxnId="{3E251221-5676-40B4-A390-20CFAE2B501F}">
      <dgm:prSet/>
      <dgm:spPr/>
      <dgm:t>
        <a:bodyPr/>
        <a:lstStyle/>
        <a:p>
          <a:endParaRPr lang="en-US"/>
        </a:p>
      </dgm:t>
    </dgm:pt>
    <dgm:pt modelId="{B4F1712E-CB78-4C88-A3E8-3606A247CAA2}" type="sibTrans" cxnId="{3E251221-5676-40B4-A390-20CFAE2B501F}">
      <dgm:prSet/>
      <dgm:spPr/>
      <dgm:t>
        <a:bodyPr/>
        <a:lstStyle/>
        <a:p>
          <a:endParaRPr lang="en-US"/>
        </a:p>
      </dgm:t>
    </dgm:pt>
    <dgm:pt modelId="{E934C575-6A3A-4E4A-8B0D-2B47227CA927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>
            <a:buChar char="•"/>
          </a:pPr>
          <a:endParaRPr lang="en-US" sz="20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Arial Rounded MT Bold" panose="020F0704030504030204" pitchFamily="34" charset="0"/>
            <a:ea typeface="+mn-ea"/>
            <a:cs typeface="+mn-cs"/>
          </a:endParaRPr>
        </a:p>
      </dgm:t>
    </dgm:pt>
    <dgm:pt modelId="{9E6A05D7-D0F6-4C62-A9F5-6126497409FC}" type="parTrans" cxnId="{04B4D0F2-18E7-4679-B027-6324B4C0E7A8}">
      <dgm:prSet/>
      <dgm:spPr/>
      <dgm:t>
        <a:bodyPr/>
        <a:lstStyle/>
        <a:p>
          <a:endParaRPr lang="en-US"/>
        </a:p>
      </dgm:t>
    </dgm:pt>
    <dgm:pt modelId="{6429DDE5-5811-42FA-BC3C-7DE32487FA34}" type="sibTrans" cxnId="{04B4D0F2-18E7-4679-B027-6324B4C0E7A8}">
      <dgm:prSet/>
      <dgm:spPr/>
      <dgm:t>
        <a:bodyPr/>
        <a:lstStyle/>
        <a:p>
          <a:endParaRPr lang="en-US"/>
        </a:p>
      </dgm:t>
    </dgm:pt>
    <dgm:pt modelId="{FC065FC0-4D57-4D2E-BA8E-8FAB675DC434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>
            <a:buChar char="•"/>
          </a:pPr>
          <a:endParaRPr lang="en-US" sz="2000" b="1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Arial Rounded MT Bold" panose="020F0704030504030204" pitchFamily="34" charset="0"/>
            <a:ea typeface="+mn-ea"/>
            <a:cs typeface="+mn-cs"/>
          </a:endParaRPr>
        </a:p>
      </dgm:t>
    </dgm:pt>
    <dgm:pt modelId="{A50D0459-E7E9-4858-B15F-7EF83AE235C8}" type="parTrans" cxnId="{9A33F9D9-B431-47A9-83FB-2B54BC282078}">
      <dgm:prSet/>
      <dgm:spPr/>
      <dgm:t>
        <a:bodyPr/>
        <a:lstStyle/>
        <a:p>
          <a:endParaRPr lang="en-US"/>
        </a:p>
      </dgm:t>
    </dgm:pt>
    <dgm:pt modelId="{C5122A3A-2151-4992-8764-75F72428ABF8}" type="sibTrans" cxnId="{9A33F9D9-B431-47A9-83FB-2B54BC282078}">
      <dgm:prSet/>
      <dgm:spPr/>
      <dgm:t>
        <a:bodyPr/>
        <a:lstStyle/>
        <a:p>
          <a:endParaRPr lang="en-US"/>
        </a:p>
      </dgm:t>
    </dgm:pt>
    <dgm:pt modelId="{A045D2A3-9D95-41EA-8CDA-860F41FC3DF3}">
      <dgm:prSet phldrT="[Text]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endParaRPr lang="en-US" sz="3600" dirty="0"/>
        </a:p>
      </dgm:t>
    </dgm:pt>
    <dgm:pt modelId="{A5B93133-440C-402B-A79E-0B69DC6F5787}" type="parTrans" cxnId="{DC8303DE-594C-44D1-916F-66F3114F35F1}">
      <dgm:prSet/>
      <dgm:spPr/>
      <dgm:t>
        <a:bodyPr/>
        <a:lstStyle/>
        <a:p>
          <a:endParaRPr lang="en-US"/>
        </a:p>
      </dgm:t>
    </dgm:pt>
    <dgm:pt modelId="{F890A5B8-0919-441E-9A8B-2EF4C0A1AF12}" type="sibTrans" cxnId="{DC8303DE-594C-44D1-916F-66F3114F35F1}">
      <dgm:prSet/>
      <dgm:spPr/>
      <dgm:t>
        <a:bodyPr/>
        <a:lstStyle/>
        <a:p>
          <a:endParaRPr lang="en-US"/>
        </a:p>
      </dgm:t>
    </dgm:pt>
    <dgm:pt modelId="{90C8612C-CF1D-45F5-81EC-9C27B8E68E73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>
            <a:buFont typeface="+mj-lt"/>
            <a:buNone/>
          </a:pPr>
          <a:endParaRPr lang="en-US" sz="2400" dirty="0">
            <a:latin typeface="Arial Rounded MT Bold" panose="020F0704030504030204" pitchFamily="34" charset="0"/>
          </a:endParaRPr>
        </a:p>
      </dgm:t>
    </dgm:pt>
    <dgm:pt modelId="{EC885FF2-1232-431E-A34D-9DA080F516E9}" type="parTrans" cxnId="{EDDD545B-C437-4990-9043-DC3D6CFB1FFE}">
      <dgm:prSet/>
      <dgm:spPr/>
      <dgm:t>
        <a:bodyPr/>
        <a:lstStyle/>
        <a:p>
          <a:endParaRPr lang="en-US"/>
        </a:p>
      </dgm:t>
    </dgm:pt>
    <dgm:pt modelId="{546F84BD-C24D-402F-8643-0A054B95B6EF}" type="sibTrans" cxnId="{EDDD545B-C437-4990-9043-DC3D6CFB1FFE}">
      <dgm:prSet/>
      <dgm:spPr/>
      <dgm:t>
        <a:bodyPr/>
        <a:lstStyle/>
        <a:p>
          <a:endParaRPr lang="en-US"/>
        </a:p>
      </dgm:t>
    </dgm:pt>
    <dgm:pt modelId="{E54C1501-B885-41C9-A459-924C62763C38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>
            <a:buNone/>
          </a:pPr>
          <a:r>
            <a:rPr lang="en-US" sz="2400" i="0" dirty="0">
              <a:latin typeface="Arial Rounded MT Bold" panose="020F0704030504030204" pitchFamily="34" charset="0"/>
            </a:rPr>
            <a:t>Breaking down time required for each transition to provide insight into opportunities for efficiency</a:t>
          </a:r>
        </a:p>
      </dgm:t>
    </dgm:pt>
    <dgm:pt modelId="{5F1403F7-D47F-43CE-86F1-F0BA69A24D0C}" type="parTrans" cxnId="{FA8D9B34-F482-46D8-A373-0942A786AF94}">
      <dgm:prSet/>
      <dgm:spPr/>
      <dgm:t>
        <a:bodyPr/>
        <a:lstStyle/>
        <a:p>
          <a:endParaRPr lang="en-US"/>
        </a:p>
      </dgm:t>
    </dgm:pt>
    <dgm:pt modelId="{CBA49A36-68D0-4253-8440-4B9462231D22}" type="sibTrans" cxnId="{FA8D9B34-F482-46D8-A373-0942A786AF94}">
      <dgm:prSet/>
      <dgm:spPr/>
      <dgm:t>
        <a:bodyPr/>
        <a:lstStyle/>
        <a:p>
          <a:endParaRPr lang="en-US"/>
        </a:p>
      </dgm:t>
    </dgm:pt>
    <dgm:pt modelId="{C0727D5E-6C12-4BCD-825A-84F5DCF3AFD4}" type="pres">
      <dgm:prSet presAssocID="{DE4B9EAB-636A-44C0-B4F9-D4AE4F66DB43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C1C26A3-6F3E-4B3C-BD82-3281B4DA087C}" type="pres">
      <dgm:prSet presAssocID="{FA84BF92-43C6-4E94-A77F-6263E68B6783}" presName="parentLin" presStyleCnt="0"/>
      <dgm:spPr/>
    </dgm:pt>
    <dgm:pt modelId="{8D263EF1-990E-4235-B334-4F0671851AEE}" type="pres">
      <dgm:prSet presAssocID="{FA84BF92-43C6-4E94-A77F-6263E68B6783}" presName="parentLeftMargin" presStyleLbl="node1" presStyleIdx="0" presStyleCnt="1"/>
      <dgm:spPr/>
      <dgm:t>
        <a:bodyPr/>
        <a:lstStyle/>
        <a:p>
          <a:endParaRPr lang="en-US"/>
        </a:p>
      </dgm:t>
    </dgm:pt>
    <dgm:pt modelId="{4FC84B32-D1CC-469D-BDF0-F53E02EEAA9C}" type="pres">
      <dgm:prSet presAssocID="{FA84BF92-43C6-4E94-A77F-6263E68B6783}" presName="parentText" presStyleLbl="node1" presStyleIdx="0" presStyleCnt="1" custScaleX="157466" custScaleY="443179" custLinFactY="-200000" custLinFactNeighborX="-100000" custLinFactNeighborY="-255990">
        <dgm:presLayoutVars>
          <dgm:chMax val="0"/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C9C22D64-4439-4069-B33D-D3976B592CC4}" type="pres">
      <dgm:prSet presAssocID="{FA84BF92-43C6-4E94-A77F-6263E68B6783}" presName="negativeSpace" presStyleCnt="0"/>
      <dgm:spPr/>
    </dgm:pt>
    <dgm:pt modelId="{12E172B9-01B0-436D-9684-1CCC8FA3FE5C}" type="pres">
      <dgm:prSet presAssocID="{FA84BF92-43C6-4E94-A77F-6263E68B6783}" presName="childText" presStyleLbl="conFgAcc1" presStyleIdx="0" presStyleCnt="1" custScaleX="100513" custScaleY="133934" custLinFactY="-2799" custLinFactNeighborY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0A76C90-9F5B-488F-AA7B-F8C1447802B5}" type="presOf" srcId="{FC065FC0-4D57-4D2E-BA8E-8FAB675DC434}" destId="{12E172B9-01B0-436D-9684-1CCC8FA3FE5C}" srcOrd="0" destOrd="4" presId="urn:microsoft.com/office/officeart/2005/8/layout/list1"/>
    <dgm:cxn modelId="{D15F4004-AA85-43F0-9B9E-72C50584E255}" type="presOf" srcId="{E54C1501-B885-41C9-A459-924C62763C38}" destId="{12E172B9-01B0-436D-9684-1CCC8FA3FE5C}" srcOrd="0" destOrd="0" presId="urn:microsoft.com/office/officeart/2005/8/layout/list1"/>
    <dgm:cxn modelId="{1E71F039-98D7-4B08-B672-957082B62884}" srcId="{FA84BF92-43C6-4E94-A77F-6263E68B6783}" destId="{8574A905-BDA5-4716-9248-A5D60B7F3062}" srcOrd="5" destOrd="0" parTransId="{8776880E-3797-473D-8D2E-1EE1C161DC2B}" sibTransId="{1F1BCF26-6C8E-44A4-AF4A-65302171AE69}"/>
    <dgm:cxn modelId="{CA4A75B9-2A03-4F55-B262-55AA5FAFF452}" type="presOf" srcId="{90C8612C-CF1D-45F5-81EC-9C27B8E68E73}" destId="{12E172B9-01B0-436D-9684-1CCC8FA3FE5C}" srcOrd="0" destOrd="1" presId="urn:microsoft.com/office/officeart/2005/8/layout/list1"/>
    <dgm:cxn modelId="{DC8303DE-594C-44D1-916F-66F3114F35F1}" srcId="{FA84BF92-43C6-4E94-A77F-6263E68B6783}" destId="{A045D2A3-9D95-41EA-8CDA-860F41FC3DF3}" srcOrd="2" destOrd="0" parTransId="{A5B93133-440C-402B-A79E-0B69DC6F5787}" sibTransId="{F890A5B8-0919-441E-9A8B-2EF4C0A1AF12}"/>
    <dgm:cxn modelId="{6FF69B8E-C818-4227-89E7-B74083B6D0EB}" type="presOf" srcId="{8574A905-BDA5-4716-9248-A5D60B7F3062}" destId="{12E172B9-01B0-436D-9684-1CCC8FA3FE5C}" srcOrd="0" destOrd="5" presId="urn:microsoft.com/office/officeart/2005/8/layout/list1"/>
    <dgm:cxn modelId="{C0778C17-FAC9-4FAA-8434-9093532A96BD}" type="presOf" srcId="{3AF68A33-4A6C-4B95-8E4E-B16500BAA85F}" destId="{12E172B9-01B0-436D-9684-1CCC8FA3FE5C}" srcOrd="0" destOrd="7" presId="urn:microsoft.com/office/officeart/2005/8/layout/list1"/>
    <dgm:cxn modelId="{6F1E77D4-48DB-4A62-839D-795D197D81A9}" type="presOf" srcId="{E934C575-6A3A-4E4A-8B0D-2B47227CA927}" destId="{12E172B9-01B0-436D-9684-1CCC8FA3FE5C}" srcOrd="0" destOrd="3" presId="urn:microsoft.com/office/officeart/2005/8/layout/list1"/>
    <dgm:cxn modelId="{9A33F9D9-B431-47A9-83FB-2B54BC282078}" srcId="{FA84BF92-43C6-4E94-A77F-6263E68B6783}" destId="{FC065FC0-4D57-4D2E-BA8E-8FAB675DC434}" srcOrd="4" destOrd="0" parTransId="{A50D0459-E7E9-4858-B15F-7EF83AE235C8}" sibTransId="{C5122A3A-2151-4992-8764-75F72428ABF8}"/>
    <dgm:cxn modelId="{B568F27B-0E85-4EAC-B2DE-81C9E77FC4FB}" srcId="{DE4B9EAB-636A-44C0-B4F9-D4AE4F66DB43}" destId="{FA84BF92-43C6-4E94-A77F-6263E68B6783}" srcOrd="0" destOrd="0" parTransId="{AC2F3C19-8AC1-497A-9C58-F4EC2BFCFF7F}" sibTransId="{9D7AE265-07BF-4007-A381-FB05BD763012}"/>
    <dgm:cxn modelId="{4BCE8D29-5696-4CF8-BE2A-87435836A477}" type="presOf" srcId="{FA84BF92-43C6-4E94-A77F-6263E68B6783}" destId="{4FC84B32-D1CC-469D-BDF0-F53E02EEAA9C}" srcOrd="1" destOrd="0" presId="urn:microsoft.com/office/officeart/2005/8/layout/list1"/>
    <dgm:cxn modelId="{FA8D9B34-F482-46D8-A373-0942A786AF94}" srcId="{FA84BF92-43C6-4E94-A77F-6263E68B6783}" destId="{E54C1501-B885-41C9-A459-924C62763C38}" srcOrd="0" destOrd="0" parTransId="{5F1403F7-D47F-43CE-86F1-F0BA69A24D0C}" sibTransId="{CBA49A36-68D0-4253-8440-4B9462231D22}"/>
    <dgm:cxn modelId="{EDDD545B-C437-4990-9043-DC3D6CFB1FFE}" srcId="{FA84BF92-43C6-4E94-A77F-6263E68B6783}" destId="{90C8612C-CF1D-45F5-81EC-9C27B8E68E73}" srcOrd="1" destOrd="0" parTransId="{EC885FF2-1232-431E-A34D-9DA080F516E9}" sibTransId="{546F84BD-C24D-402F-8643-0A054B95B6EF}"/>
    <dgm:cxn modelId="{1DE1A324-EA9C-43D2-9800-D1C195A9F31F}" srcId="{FA84BF92-43C6-4E94-A77F-6263E68B6783}" destId="{3AF68A33-4A6C-4B95-8E4E-B16500BAA85F}" srcOrd="6" destOrd="0" parTransId="{B6D8ABF4-538F-4534-88C5-20D2DB6FC89B}" sibTransId="{8B5AFAE6-897C-42B5-A6BF-9773A0BC89BD}"/>
    <dgm:cxn modelId="{A7770B8E-7303-43BE-AA26-E43778A40335}" type="presOf" srcId="{CACF6F82-1449-448C-8949-E43427717789}" destId="{12E172B9-01B0-436D-9684-1CCC8FA3FE5C}" srcOrd="0" destOrd="6" presId="urn:microsoft.com/office/officeart/2005/8/layout/list1"/>
    <dgm:cxn modelId="{33AC9BC3-EBA6-4362-AA75-11F63E9479C8}" type="presOf" srcId="{A045D2A3-9D95-41EA-8CDA-860F41FC3DF3}" destId="{12E172B9-01B0-436D-9684-1CCC8FA3FE5C}" srcOrd="0" destOrd="2" presId="urn:microsoft.com/office/officeart/2005/8/layout/list1"/>
    <dgm:cxn modelId="{3E251221-5676-40B4-A390-20CFAE2B501F}" srcId="{8574A905-BDA5-4716-9248-A5D60B7F3062}" destId="{CACF6F82-1449-448C-8949-E43427717789}" srcOrd="0" destOrd="0" parTransId="{8D9A5DD7-9F68-4060-BD2D-2E193A8FF186}" sibTransId="{B4F1712E-CB78-4C88-A3E8-3606A247CAA2}"/>
    <dgm:cxn modelId="{33320C62-C43B-47FC-96AE-640F80DE87D7}" type="presOf" srcId="{FA84BF92-43C6-4E94-A77F-6263E68B6783}" destId="{8D263EF1-990E-4235-B334-4F0671851AEE}" srcOrd="0" destOrd="0" presId="urn:microsoft.com/office/officeart/2005/8/layout/list1"/>
    <dgm:cxn modelId="{04B4D0F2-18E7-4679-B027-6324B4C0E7A8}" srcId="{FA84BF92-43C6-4E94-A77F-6263E68B6783}" destId="{E934C575-6A3A-4E4A-8B0D-2B47227CA927}" srcOrd="3" destOrd="0" parTransId="{9E6A05D7-D0F6-4C62-A9F5-6126497409FC}" sibTransId="{6429DDE5-5811-42FA-BC3C-7DE32487FA34}"/>
    <dgm:cxn modelId="{C7805960-ECC9-43E0-AAD8-F67026F4BC55}" type="presOf" srcId="{DE4B9EAB-636A-44C0-B4F9-D4AE4F66DB43}" destId="{C0727D5E-6C12-4BCD-825A-84F5DCF3AFD4}" srcOrd="0" destOrd="0" presId="urn:microsoft.com/office/officeart/2005/8/layout/list1"/>
    <dgm:cxn modelId="{D54E0A0A-A053-4980-A578-2021456ACE82}" type="presParOf" srcId="{C0727D5E-6C12-4BCD-825A-84F5DCF3AFD4}" destId="{0C1C26A3-6F3E-4B3C-BD82-3281B4DA087C}" srcOrd="0" destOrd="0" presId="urn:microsoft.com/office/officeart/2005/8/layout/list1"/>
    <dgm:cxn modelId="{5E2FA87F-495A-47E1-87D1-96EA0DC43CD9}" type="presParOf" srcId="{0C1C26A3-6F3E-4B3C-BD82-3281B4DA087C}" destId="{8D263EF1-990E-4235-B334-4F0671851AEE}" srcOrd="0" destOrd="0" presId="urn:microsoft.com/office/officeart/2005/8/layout/list1"/>
    <dgm:cxn modelId="{65B732AF-1491-48A0-BDBB-4321A532662C}" type="presParOf" srcId="{0C1C26A3-6F3E-4B3C-BD82-3281B4DA087C}" destId="{4FC84B32-D1CC-469D-BDF0-F53E02EEAA9C}" srcOrd="1" destOrd="0" presId="urn:microsoft.com/office/officeart/2005/8/layout/list1"/>
    <dgm:cxn modelId="{6927FE29-DEFD-40AB-9EFB-AA0CDACE3743}" type="presParOf" srcId="{C0727D5E-6C12-4BCD-825A-84F5DCF3AFD4}" destId="{C9C22D64-4439-4069-B33D-D3976B592CC4}" srcOrd="1" destOrd="0" presId="urn:microsoft.com/office/officeart/2005/8/layout/list1"/>
    <dgm:cxn modelId="{3C435E92-E3A0-4C87-94C1-BECEEBBD5266}" type="presParOf" srcId="{C0727D5E-6C12-4BCD-825A-84F5DCF3AFD4}" destId="{12E172B9-01B0-436D-9684-1CCC8FA3FE5C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DE4B9EAB-636A-44C0-B4F9-D4AE4F66DB43}" type="doc">
      <dgm:prSet loTypeId="urn:microsoft.com/office/officeart/2005/8/layout/list1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A84BF92-43C6-4E94-A77F-6263E68B6783}">
      <dgm:prSet phldrT="[Text]" custT="1"/>
      <dgm:spPr/>
      <dgm:t>
        <a:bodyPr/>
        <a:lstStyle/>
        <a:p>
          <a:pPr algn="l"/>
          <a:r>
            <a:rPr lang="en-US" sz="2400" dirty="0">
              <a:latin typeface="Arial Rounded MT Bold" panose="020F0704030504030204" pitchFamily="34" charset="0"/>
            </a:rPr>
            <a:t>Next Meeting – April 23</a:t>
          </a:r>
          <a:r>
            <a:rPr lang="en-US" sz="2400" baseline="30000" dirty="0">
              <a:latin typeface="Arial Rounded MT Bold" panose="020F0704030504030204" pitchFamily="34" charset="0"/>
            </a:rPr>
            <a:t>rd</a:t>
          </a:r>
          <a:r>
            <a:rPr lang="en-US" sz="2400" dirty="0">
              <a:latin typeface="Arial Rounded MT Bold" panose="020F0704030504030204" pitchFamily="34" charset="0"/>
            </a:rPr>
            <a:t>, Friday @ 9:30 WebEx</a:t>
          </a:r>
        </a:p>
      </dgm:t>
    </dgm:pt>
    <dgm:pt modelId="{AC2F3C19-8AC1-497A-9C58-F4EC2BFCFF7F}" type="parTrans" cxnId="{B568F27B-0E85-4EAC-B2DE-81C9E77FC4FB}">
      <dgm:prSet/>
      <dgm:spPr/>
      <dgm:t>
        <a:bodyPr/>
        <a:lstStyle/>
        <a:p>
          <a:endParaRPr lang="en-US"/>
        </a:p>
      </dgm:t>
    </dgm:pt>
    <dgm:pt modelId="{9D7AE265-07BF-4007-A381-FB05BD763012}" type="sibTrans" cxnId="{B568F27B-0E85-4EAC-B2DE-81C9E77FC4FB}">
      <dgm:prSet/>
      <dgm:spPr/>
      <dgm:t>
        <a:bodyPr/>
        <a:lstStyle/>
        <a:p>
          <a:endParaRPr lang="en-US"/>
        </a:p>
      </dgm:t>
    </dgm:pt>
    <dgm:pt modelId="{C9597999-C23F-4867-9D73-E667FAF56258}">
      <dgm:prSet phldrT="[Text]"/>
      <dgm:spPr/>
      <dgm:t>
        <a:bodyPr anchor="ctr" anchorCtr="0"/>
        <a:lstStyle/>
        <a:p>
          <a:endParaRPr lang="en-US" sz="3600" dirty="0"/>
        </a:p>
      </dgm:t>
    </dgm:pt>
    <dgm:pt modelId="{3299E4A5-BF55-4FA8-9E3A-52EEB823A552}" type="parTrans" cxnId="{EF3B716A-6DC4-43B4-8D02-13D903C81653}">
      <dgm:prSet/>
      <dgm:spPr/>
      <dgm:t>
        <a:bodyPr/>
        <a:lstStyle/>
        <a:p>
          <a:endParaRPr lang="en-US"/>
        </a:p>
      </dgm:t>
    </dgm:pt>
    <dgm:pt modelId="{30CA58D9-FFDA-4ABA-B294-0F7E8E30514C}" type="sibTrans" cxnId="{EF3B716A-6DC4-43B4-8D02-13D903C81653}">
      <dgm:prSet/>
      <dgm:spPr/>
      <dgm:t>
        <a:bodyPr/>
        <a:lstStyle/>
        <a:p>
          <a:endParaRPr lang="en-US"/>
        </a:p>
      </dgm:t>
    </dgm:pt>
    <dgm:pt modelId="{D2506135-395C-47B0-8DA9-C3F76649FF22}">
      <dgm:prSet phldrT="[Text]" custT="1"/>
      <dgm:spPr/>
      <dgm:t>
        <a:bodyPr anchor="ctr" anchorCtr="0"/>
        <a:lstStyle/>
        <a:p>
          <a:r>
            <a:rPr lang="en-US" sz="2000" dirty="0">
              <a:latin typeface="Arial Rounded MT Bold" panose="020F0704030504030204" pitchFamily="34" charset="0"/>
            </a:rPr>
            <a:t>On the Agenda:</a:t>
          </a:r>
        </a:p>
      </dgm:t>
    </dgm:pt>
    <dgm:pt modelId="{5AE6885F-1A01-4324-A69E-284DA5FAEB5E}" type="parTrans" cxnId="{9527099C-48BD-4C52-BE1B-F581599A9067}">
      <dgm:prSet/>
      <dgm:spPr/>
      <dgm:t>
        <a:bodyPr/>
        <a:lstStyle/>
        <a:p>
          <a:endParaRPr lang="en-US"/>
        </a:p>
      </dgm:t>
    </dgm:pt>
    <dgm:pt modelId="{D79BAE52-B8CB-4181-ACDC-6CE5498C10F0}" type="sibTrans" cxnId="{9527099C-48BD-4C52-BE1B-F581599A9067}">
      <dgm:prSet/>
      <dgm:spPr/>
      <dgm:t>
        <a:bodyPr/>
        <a:lstStyle/>
        <a:p>
          <a:endParaRPr lang="en-US"/>
        </a:p>
      </dgm:t>
    </dgm:pt>
    <dgm:pt modelId="{A00CC55C-C72B-47E2-9AE1-1FA65D7AAADD}">
      <dgm:prSet phldrT="[Text]" custT="1"/>
      <dgm:spPr/>
      <dgm:t>
        <a:bodyPr anchor="ctr" anchorCtr="0"/>
        <a:lstStyle/>
        <a:p>
          <a:pPr>
            <a:buFont typeface="Wingdings" panose="05000000000000000000" pitchFamily="2" charset="2"/>
            <a:buChar char="q"/>
          </a:pPr>
          <a:r>
            <a:rPr lang="en-US" sz="2000" dirty="0">
              <a:latin typeface="Arial Rounded MT Bold" panose="020F0704030504030204" pitchFamily="34" charset="0"/>
            </a:rPr>
            <a:t>May Retail Release – final logistics</a:t>
          </a:r>
        </a:p>
      </dgm:t>
    </dgm:pt>
    <dgm:pt modelId="{51C22535-9E0E-469C-8BEF-51899D86B06A}" type="parTrans" cxnId="{AA6C1FE1-D30E-4BFF-8708-BC6FCAF80051}">
      <dgm:prSet/>
      <dgm:spPr/>
      <dgm:t>
        <a:bodyPr/>
        <a:lstStyle/>
        <a:p>
          <a:endParaRPr lang="en-US"/>
        </a:p>
      </dgm:t>
    </dgm:pt>
    <dgm:pt modelId="{29076AEE-A5EE-45EE-B91F-406449F3592D}" type="sibTrans" cxnId="{AA6C1FE1-D30E-4BFF-8708-BC6FCAF80051}">
      <dgm:prSet/>
      <dgm:spPr/>
      <dgm:t>
        <a:bodyPr/>
        <a:lstStyle/>
        <a:p>
          <a:endParaRPr lang="en-US"/>
        </a:p>
      </dgm:t>
    </dgm:pt>
    <dgm:pt modelId="{EC0BD726-0823-4EB1-A58F-CB5473A4CCEB}">
      <dgm:prSet phldrT="[Text]" custT="1"/>
      <dgm:spPr/>
      <dgm:t>
        <a:bodyPr/>
        <a:lstStyle/>
        <a:p>
          <a:pPr>
            <a:buFont typeface="Wingdings" panose="05000000000000000000" pitchFamily="2" charset="2"/>
            <a:buChar char="q"/>
          </a:pPr>
          <a:r>
            <a:rPr lang="en-US" sz="2000" dirty="0">
              <a:latin typeface="Arial Rounded MT Bold" panose="020F0704030504030204" pitchFamily="34" charset="0"/>
            </a:rPr>
            <a:t>System instances and MarkeTrak Monthly Performance Review</a:t>
          </a:r>
        </a:p>
      </dgm:t>
    </dgm:pt>
    <dgm:pt modelId="{AA288C95-B78A-4F1B-87D7-43D3B5973657}" type="parTrans" cxnId="{7A57290B-5278-4FC9-9373-23068F336EAC}">
      <dgm:prSet/>
      <dgm:spPr/>
      <dgm:t>
        <a:bodyPr/>
        <a:lstStyle/>
        <a:p>
          <a:endParaRPr lang="en-US"/>
        </a:p>
      </dgm:t>
    </dgm:pt>
    <dgm:pt modelId="{2F1D516D-4FA7-4020-833C-BD7CA748D493}" type="sibTrans" cxnId="{7A57290B-5278-4FC9-9373-23068F336EAC}">
      <dgm:prSet/>
      <dgm:spPr/>
      <dgm:t>
        <a:bodyPr/>
        <a:lstStyle/>
        <a:p>
          <a:endParaRPr lang="en-US"/>
        </a:p>
      </dgm:t>
    </dgm:pt>
    <dgm:pt modelId="{424360A5-64F0-4FC6-AA52-D1899C40EDFB}">
      <dgm:prSet phldrT="[Text]" custT="1"/>
      <dgm:spPr/>
      <dgm:t>
        <a:bodyPr anchor="ctr" anchorCtr="0"/>
        <a:lstStyle/>
        <a:p>
          <a:pPr>
            <a:buFont typeface="Wingdings" panose="05000000000000000000" pitchFamily="2" charset="2"/>
            <a:buChar char="q"/>
          </a:pPr>
          <a:r>
            <a:rPr lang="en-US" sz="2000" dirty="0">
              <a:latin typeface="Arial Rounded MT Bold" panose="020F0704030504030204" pitchFamily="34" charset="0"/>
            </a:rPr>
            <a:t>Follow Up on ERCOT MIS API Functionality</a:t>
          </a:r>
        </a:p>
      </dgm:t>
    </dgm:pt>
    <dgm:pt modelId="{BD926AA6-F3A6-4C52-9DE8-9917ED40F485}" type="parTrans" cxnId="{3D2F0202-3A7F-497F-AEA5-0785DA172795}">
      <dgm:prSet/>
      <dgm:spPr/>
      <dgm:t>
        <a:bodyPr/>
        <a:lstStyle/>
        <a:p>
          <a:endParaRPr lang="en-US"/>
        </a:p>
      </dgm:t>
    </dgm:pt>
    <dgm:pt modelId="{EEAE7D86-8758-4A7E-ABF9-DA889171220C}" type="sibTrans" cxnId="{3D2F0202-3A7F-497F-AEA5-0785DA172795}">
      <dgm:prSet/>
      <dgm:spPr/>
      <dgm:t>
        <a:bodyPr/>
        <a:lstStyle/>
        <a:p>
          <a:endParaRPr lang="en-US"/>
        </a:p>
      </dgm:t>
    </dgm:pt>
    <dgm:pt modelId="{FEC7BFBB-07ED-472A-ABFA-226EB2CB93DE}">
      <dgm:prSet phldrT="[Text]" custT="1"/>
      <dgm:spPr/>
      <dgm:t>
        <a:bodyPr anchor="ctr" anchorCtr="0"/>
        <a:lstStyle/>
        <a:p>
          <a:pPr>
            <a:buFont typeface="Wingdings" panose="05000000000000000000" pitchFamily="2" charset="2"/>
            <a:buChar char="q"/>
          </a:pPr>
          <a:r>
            <a:rPr lang="en-US" sz="2000" dirty="0">
              <a:latin typeface="Arial Rounded MT Bold" panose="020F0704030504030204" pitchFamily="34" charset="0"/>
            </a:rPr>
            <a:t>Switch Hold Removal Required Documents</a:t>
          </a:r>
        </a:p>
      </dgm:t>
    </dgm:pt>
    <dgm:pt modelId="{1E2DAD53-0CDD-4C86-B463-5E793B55B637}" type="parTrans" cxnId="{DD9BBEF8-A4B3-48FA-91E0-91E0D2ED4E5C}">
      <dgm:prSet/>
      <dgm:spPr/>
      <dgm:t>
        <a:bodyPr/>
        <a:lstStyle/>
        <a:p>
          <a:endParaRPr lang="en-US"/>
        </a:p>
      </dgm:t>
    </dgm:pt>
    <dgm:pt modelId="{814BAB7E-57FE-4A68-8251-604A5952ED15}" type="sibTrans" cxnId="{DD9BBEF8-A4B3-48FA-91E0-91E0D2ED4E5C}">
      <dgm:prSet/>
      <dgm:spPr/>
      <dgm:t>
        <a:bodyPr/>
        <a:lstStyle/>
        <a:p>
          <a:endParaRPr lang="en-US"/>
        </a:p>
      </dgm:t>
    </dgm:pt>
    <dgm:pt modelId="{89A098DE-C8C9-4074-A034-B578345A16B8}">
      <dgm:prSet phldrT="[Text]" custT="1"/>
      <dgm:spPr/>
      <dgm:t>
        <a:bodyPr anchor="ctr" anchorCtr="0"/>
        <a:lstStyle/>
        <a:p>
          <a:pPr>
            <a:buFont typeface="Wingdings" panose="05000000000000000000" pitchFamily="2" charset="2"/>
            <a:buChar char="q"/>
          </a:pPr>
          <a:r>
            <a:rPr lang="en-US" sz="2000" dirty="0">
              <a:latin typeface="Arial Rounded MT Bold" panose="020F0704030504030204" pitchFamily="34" charset="0"/>
            </a:rPr>
            <a:t>DRAFT SCR Switch Hold Repository </a:t>
          </a:r>
        </a:p>
      </dgm:t>
    </dgm:pt>
    <dgm:pt modelId="{F66EF8E5-F68D-486D-AB35-2C3F9020D558}" type="parTrans" cxnId="{F14029BB-4626-4996-8766-C6063148627C}">
      <dgm:prSet/>
      <dgm:spPr/>
      <dgm:t>
        <a:bodyPr/>
        <a:lstStyle/>
        <a:p>
          <a:endParaRPr lang="en-US"/>
        </a:p>
      </dgm:t>
    </dgm:pt>
    <dgm:pt modelId="{0E2569E8-B6B4-4FA7-8F31-6D893F8A7C4C}" type="sibTrans" cxnId="{F14029BB-4626-4996-8766-C6063148627C}">
      <dgm:prSet/>
      <dgm:spPr/>
      <dgm:t>
        <a:bodyPr/>
        <a:lstStyle/>
        <a:p>
          <a:endParaRPr lang="en-US"/>
        </a:p>
      </dgm:t>
    </dgm:pt>
    <dgm:pt modelId="{872FA0E4-0FAF-454B-8CD0-5154B75B743B}">
      <dgm:prSet phldrT="[Text]" custT="1"/>
      <dgm:spPr/>
      <dgm:t>
        <a:bodyPr anchor="ctr" anchorCtr="0"/>
        <a:lstStyle/>
        <a:p>
          <a:pPr>
            <a:buFont typeface="Wingdings" panose="05000000000000000000" pitchFamily="2" charset="2"/>
            <a:buChar char="q"/>
          </a:pPr>
          <a:r>
            <a:rPr lang="en-US" sz="2000" dirty="0">
              <a:latin typeface="Arial Rounded MT Bold" panose="020F0704030504030204" pitchFamily="34" charset="0"/>
            </a:rPr>
            <a:t>DRAFT SCR Administrative MT Enhancements</a:t>
          </a:r>
        </a:p>
      </dgm:t>
    </dgm:pt>
    <dgm:pt modelId="{7D403D86-9137-49D3-A1FB-021100101644}" type="parTrans" cxnId="{E363B05C-CAD4-447B-B236-863A875929FA}">
      <dgm:prSet/>
      <dgm:spPr/>
      <dgm:t>
        <a:bodyPr/>
        <a:lstStyle/>
        <a:p>
          <a:endParaRPr lang="en-US"/>
        </a:p>
      </dgm:t>
    </dgm:pt>
    <dgm:pt modelId="{0DA87F3D-D427-4895-BD72-51047AF2B355}" type="sibTrans" cxnId="{E363B05C-CAD4-447B-B236-863A875929FA}">
      <dgm:prSet/>
      <dgm:spPr/>
      <dgm:t>
        <a:bodyPr/>
        <a:lstStyle/>
        <a:p>
          <a:endParaRPr lang="en-US"/>
        </a:p>
      </dgm:t>
    </dgm:pt>
    <dgm:pt modelId="{339A0602-402E-465F-8D4B-E7CDCA9D2F39}">
      <dgm:prSet phldrT="[Text]" custT="1"/>
      <dgm:spPr/>
      <dgm:t>
        <a:bodyPr anchor="ctr" anchorCtr="0"/>
        <a:lstStyle/>
        <a:p>
          <a:pPr>
            <a:buFont typeface="Wingdings" panose="05000000000000000000" pitchFamily="2" charset="2"/>
            <a:buChar char="q"/>
          </a:pPr>
          <a:r>
            <a:rPr lang="en-US" sz="2000" dirty="0">
              <a:latin typeface="Arial Rounded MT Bold" panose="020F0704030504030204" pitchFamily="34" charset="0"/>
            </a:rPr>
            <a:t>MT Subtype Analysis – Data Requirements</a:t>
          </a:r>
        </a:p>
      </dgm:t>
    </dgm:pt>
    <dgm:pt modelId="{55EBE281-37A2-4982-B601-48DFDAA26FF7}" type="parTrans" cxnId="{8CCEC9D6-E5ED-4E0A-83B6-CBBFAE8E3FAF}">
      <dgm:prSet/>
      <dgm:spPr/>
      <dgm:t>
        <a:bodyPr/>
        <a:lstStyle/>
        <a:p>
          <a:endParaRPr lang="en-US"/>
        </a:p>
      </dgm:t>
    </dgm:pt>
    <dgm:pt modelId="{04CAB907-E793-43B6-AEFB-F1ACD0D63DEF}" type="sibTrans" cxnId="{8CCEC9D6-E5ED-4E0A-83B6-CBBFAE8E3FAF}">
      <dgm:prSet/>
      <dgm:spPr/>
      <dgm:t>
        <a:bodyPr/>
        <a:lstStyle/>
        <a:p>
          <a:endParaRPr lang="en-US"/>
        </a:p>
      </dgm:t>
    </dgm:pt>
    <dgm:pt modelId="{BD068890-9CDF-4598-AC4F-F71ADD1D1989}" type="pres">
      <dgm:prSet presAssocID="{DE4B9EAB-636A-44C0-B4F9-D4AE4F66DB43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A3CA7F5-C711-4580-91F1-E9C6772A16A7}" type="pres">
      <dgm:prSet presAssocID="{FA84BF92-43C6-4E94-A77F-6263E68B6783}" presName="parentLin" presStyleCnt="0"/>
      <dgm:spPr/>
    </dgm:pt>
    <dgm:pt modelId="{18E20904-4337-4D49-878F-C6A3998E9768}" type="pres">
      <dgm:prSet presAssocID="{FA84BF92-43C6-4E94-A77F-6263E68B6783}" presName="parentLeftMargin" presStyleLbl="node1" presStyleIdx="0" presStyleCnt="1"/>
      <dgm:spPr/>
      <dgm:t>
        <a:bodyPr/>
        <a:lstStyle/>
        <a:p>
          <a:endParaRPr lang="en-US"/>
        </a:p>
      </dgm:t>
    </dgm:pt>
    <dgm:pt modelId="{4AA5C7B7-5B64-4F71-AB37-E39564456FAC}" type="pres">
      <dgm:prSet presAssocID="{FA84BF92-43C6-4E94-A77F-6263E68B6783}" presName="parentText" presStyleLbl="node1" presStyleIdx="0" presStyleCnt="1" custScaleX="148684" custScaleY="73724" custLinFactY="-100000" custLinFactNeighborX="-100000" custLinFactNeighborY="-130001">
        <dgm:presLayoutVars>
          <dgm:chMax val="0"/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84B8C849-306F-43E1-84B1-34177317591D}" type="pres">
      <dgm:prSet presAssocID="{FA84BF92-43C6-4E94-A77F-6263E68B6783}" presName="negativeSpace" presStyleCnt="0"/>
      <dgm:spPr/>
    </dgm:pt>
    <dgm:pt modelId="{5FD4668F-81DD-421E-9924-50274E363CDB}" type="pres">
      <dgm:prSet presAssocID="{FA84BF92-43C6-4E94-A77F-6263E68B6783}" presName="childText" presStyleLbl="conFgAcc1" presStyleIdx="0" presStyleCnt="1" custScaleY="91777" custLinFactNeighborY="-5711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B3B57BD-5114-4C13-9279-456AACB52163}" type="presOf" srcId="{C9597999-C23F-4867-9D73-E667FAF56258}" destId="{5FD4668F-81DD-421E-9924-50274E363CDB}" srcOrd="0" destOrd="0" presId="urn:microsoft.com/office/officeart/2005/8/layout/list1"/>
    <dgm:cxn modelId="{9527099C-48BD-4C52-BE1B-F581599A9067}" srcId="{FA84BF92-43C6-4E94-A77F-6263E68B6783}" destId="{D2506135-395C-47B0-8DA9-C3F76649FF22}" srcOrd="1" destOrd="0" parTransId="{5AE6885F-1A01-4324-A69E-284DA5FAEB5E}" sibTransId="{D79BAE52-B8CB-4181-ACDC-6CE5498C10F0}"/>
    <dgm:cxn modelId="{8D57A2A5-C0C9-4236-A8A8-ABEB5E6F4F22}" type="presOf" srcId="{339A0602-402E-465F-8D4B-E7CDCA9D2F39}" destId="{5FD4668F-81DD-421E-9924-50274E363CDB}" srcOrd="0" destOrd="8" presId="urn:microsoft.com/office/officeart/2005/8/layout/list1"/>
    <dgm:cxn modelId="{B33B4B41-F48F-4F34-8054-D815D218B290}" type="presOf" srcId="{A00CC55C-C72B-47E2-9AE1-1FA65D7AAADD}" destId="{5FD4668F-81DD-421E-9924-50274E363CDB}" srcOrd="0" destOrd="3" presId="urn:microsoft.com/office/officeart/2005/8/layout/list1"/>
    <dgm:cxn modelId="{AA6C1FE1-D30E-4BFF-8708-BC6FCAF80051}" srcId="{D2506135-395C-47B0-8DA9-C3F76649FF22}" destId="{A00CC55C-C72B-47E2-9AE1-1FA65D7AAADD}" srcOrd="1" destOrd="0" parTransId="{51C22535-9E0E-469C-8BEF-51899D86B06A}" sibTransId="{29076AEE-A5EE-45EE-B91F-406449F3592D}"/>
    <dgm:cxn modelId="{EF3B716A-6DC4-43B4-8D02-13D903C81653}" srcId="{FA84BF92-43C6-4E94-A77F-6263E68B6783}" destId="{C9597999-C23F-4867-9D73-E667FAF56258}" srcOrd="0" destOrd="0" parTransId="{3299E4A5-BF55-4FA8-9E3A-52EEB823A552}" sibTransId="{30CA58D9-FFDA-4ABA-B294-0F7E8E30514C}"/>
    <dgm:cxn modelId="{DD9BBEF8-A4B3-48FA-91E0-91E0D2ED4E5C}" srcId="{D2506135-395C-47B0-8DA9-C3F76649FF22}" destId="{FEC7BFBB-07ED-472A-ABFA-226EB2CB93DE}" srcOrd="3" destOrd="0" parTransId="{1E2DAD53-0CDD-4C86-B463-5E793B55B637}" sibTransId="{814BAB7E-57FE-4A68-8251-604A5952ED15}"/>
    <dgm:cxn modelId="{2735795E-510D-43E2-B3F4-3E798E561EF5}" type="presOf" srcId="{EC0BD726-0823-4EB1-A58F-CB5473A4CCEB}" destId="{5FD4668F-81DD-421E-9924-50274E363CDB}" srcOrd="0" destOrd="2" presId="urn:microsoft.com/office/officeart/2005/8/layout/list1"/>
    <dgm:cxn modelId="{05C927E6-20D8-4581-BF52-EF817672B68F}" type="presOf" srcId="{FA84BF92-43C6-4E94-A77F-6263E68B6783}" destId="{4AA5C7B7-5B64-4F71-AB37-E39564456FAC}" srcOrd="1" destOrd="0" presId="urn:microsoft.com/office/officeart/2005/8/layout/list1"/>
    <dgm:cxn modelId="{278E5BCA-D8EB-4C90-AFB3-B9773D2E6D43}" type="presOf" srcId="{FA84BF92-43C6-4E94-A77F-6263E68B6783}" destId="{18E20904-4337-4D49-878F-C6A3998E9768}" srcOrd="0" destOrd="0" presId="urn:microsoft.com/office/officeart/2005/8/layout/list1"/>
    <dgm:cxn modelId="{F14029BB-4626-4996-8766-C6063148627C}" srcId="{D2506135-395C-47B0-8DA9-C3F76649FF22}" destId="{89A098DE-C8C9-4074-A034-B578345A16B8}" srcOrd="4" destOrd="0" parTransId="{F66EF8E5-F68D-486D-AB35-2C3F9020D558}" sibTransId="{0E2569E8-B6B4-4FA7-8F31-6D893F8A7C4C}"/>
    <dgm:cxn modelId="{FAD8BCF6-0BD5-4CEC-8174-943BAFDA944B}" type="presOf" srcId="{FEC7BFBB-07ED-472A-ABFA-226EB2CB93DE}" destId="{5FD4668F-81DD-421E-9924-50274E363CDB}" srcOrd="0" destOrd="5" presId="urn:microsoft.com/office/officeart/2005/8/layout/list1"/>
    <dgm:cxn modelId="{7211A7D6-D143-4431-9C33-1A7AD87CE162}" type="presOf" srcId="{424360A5-64F0-4FC6-AA52-D1899C40EDFB}" destId="{5FD4668F-81DD-421E-9924-50274E363CDB}" srcOrd="0" destOrd="4" presId="urn:microsoft.com/office/officeart/2005/8/layout/list1"/>
    <dgm:cxn modelId="{B568F27B-0E85-4EAC-B2DE-81C9E77FC4FB}" srcId="{DE4B9EAB-636A-44C0-B4F9-D4AE4F66DB43}" destId="{FA84BF92-43C6-4E94-A77F-6263E68B6783}" srcOrd="0" destOrd="0" parTransId="{AC2F3C19-8AC1-497A-9C58-F4EC2BFCFF7F}" sibTransId="{9D7AE265-07BF-4007-A381-FB05BD763012}"/>
    <dgm:cxn modelId="{644863DD-E1C8-4404-A55F-81701DEB37D9}" type="presOf" srcId="{89A098DE-C8C9-4074-A034-B578345A16B8}" destId="{5FD4668F-81DD-421E-9924-50274E363CDB}" srcOrd="0" destOrd="6" presId="urn:microsoft.com/office/officeart/2005/8/layout/list1"/>
    <dgm:cxn modelId="{4282921B-A570-4463-B1D2-09E4901DDCEB}" type="presOf" srcId="{872FA0E4-0FAF-454B-8CD0-5154B75B743B}" destId="{5FD4668F-81DD-421E-9924-50274E363CDB}" srcOrd="0" destOrd="7" presId="urn:microsoft.com/office/officeart/2005/8/layout/list1"/>
    <dgm:cxn modelId="{7A57290B-5278-4FC9-9373-23068F336EAC}" srcId="{D2506135-395C-47B0-8DA9-C3F76649FF22}" destId="{EC0BD726-0823-4EB1-A58F-CB5473A4CCEB}" srcOrd="0" destOrd="0" parTransId="{AA288C95-B78A-4F1B-87D7-43D3B5973657}" sibTransId="{2F1D516D-4FA7-4020-833C-BD7CA748D493}"/>
    <dgm:cxn modelId="{8CCEC9D6-E5ED-4E0A-83B6-CBBFAE8E3FAF}" srcId="{D2506135-395C-47B0-8DA9-C3F76649FF22}" destId="{339A0602-402E-465F-8D4B-E7CDCA9D2F39}" srcOrd="6" destOrd="0" parTransId="{55EBE281-37A2-4982-B601-48DFDAA26FF7}" sibTransId="{04CAB907-E793-43B6-AEFB-F1ACD0D63DEF}"/>
    <dgm:cxn modelId="{F64278D7-74E4-4C3A-B4C8-AEA9A351E819}" type="presOf" srcId="{DE4B9EAB-636A-44C0-B4F9-D4AE4F66DB43}" destId="{BD068890-9CDF-4598-AC4F-F71ADD1D1989}" srcOrd="0" destOrd="0" presId="urn:microsoft.com/office/officeart/2005/8/layout/list1"/>
    <dgm:cxn modelId="{1491A9AC-1788-4EAD-9C29-8CEFCEDC670E}" type="presOf" srcId="{D2506135-395C-47B0-8DA9-C3F76649FF22}" destId="{5FD4668F-81DD-421E-9924-50274E363CDB}" srcOrd="0" destOrd="1" presId="urn:microsoft.com/office/officeart/2005/8/layout/list1"/>
    <dgm:cxn modelId="{E363B05C-CAD4-447B-B236-863A875929FA}" srcId="{D2506135-395C-47B0-8DA9-C3F76649FF22}" destId="{872FA0E4-0FAF-454B-8CD0-5154B75B743B}" srcOrd="5" destOrd="0" parTransId="{7D403D86-9137-49D3-A1FB-021100101644}" sibTransId="{0DA87F3D-D427-4895-BD72-51047AF2B355}"/>
    <dgm:cxn modelId="{3D2F0202-3A7F-497F-AEA5-0785DA172795}" srcId="{D2506135-395C-47B0-8DA9-C3F76649FF22}" destId="{424360A5-64F0-4FC6-AA52-D1899C40EDFB}" srcOrd="2" destOrd="0" parTransId="{BD926AA6-F3A6-4C52-9DE8-9917ED40F485}" sibTransId="{EEAE7D86-8758-4A7E-ABF9-DA889171220C}"/>
    <dgm:cxn modelId="{D0A21382-040B-4491-A8B5-BB0475C54C08}" type="presParOf" srcId="{BD068890-9CDF-4598-AC4F-F71ADD1D1989}" destId="{DA3CA7F5-C711-4580-91F1-E9C6772A16A7}" srcOrd="0" destOrd="0" presId="urn:microsoft.com/office/officeart/2005/8/layout/list1"/>
    <dgm:cxn modelId="{25B737A6-9F62-4CA0-8E29-35443232B934}" type="presParOf" srcId="{DA3CA7F5-C711-4580-91F1-E9C6772A16A7}" destId="{18E20904-4337-4D49-878F-C6A3998E9768}" srcOrd="0" destOrd="0" presId="urn:microsoft.com/office/officeart/2005/8/layout/list1"/>
    <dgm:cxn modelId="{98B58B92-77F1-454E-A69F-35705AD2C8DC}" type="presParOf" srcId="{DA3CA7F5-C711-4580-91F1-E9C6772A16A7}" destId="{4AA5C7B7-5B64-4F71-AB37-E39564456FAC}" srcOrd="1" destOrd="0" presId="urn:microsoft.com/office/officeart/2005/8/layout/list1"/>
    <dgm:cxn modelId="{F93ACC9A-DC46-4227-8CD0-7577EECEB77F}" type="presParOf" srcId="{BD068890-9CDF-4598-AC4F-F71ADD1D1989}" destId="{84B8C849-306F-43E1-84B1-34177317591D}" srcOrd="1" destOrd="0" presId="urn:microsoft.com/office/officeart/2005/8/layout/list1"/>
    <dgm:cxn modelId="{1FE5FD25-B98D-4ED7-9C41-248CF72A7858}" type="presParOf" srcId="{BD068890-9CDF-4598-AC4F-F71ADD1D1989}" destId="{5FD4668F-81DD-421E-9924-50274E363CDB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408D5E-7DC6-4A1F-BA13-1941024D60BB}" type="datetimeFigureOut">
              <a:rPr lang="en-US" smtClean="0"/>
              <a:t>4/13/2021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DBD00A-A8CD-4E19-935C-F96073131F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6825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DBD00A-A8CD-4E19-935C-F96073131F6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8796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smtClean="0"/>
              <a:t>4/13/2021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464758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smtClean="0"/>
              <a:t>4/13/2021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939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smtClean="0"/>
              <a:t>4/13/2021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0585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smtClean="0"/>
              <a:t>4/13/2021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16102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822A4-8DA6-4447-9B1F-C5DB58435268}" type="datetimeFigureOut">
              <a:rPr lang="en-US" smtClean="0"/>
              <a:t>4/13/2021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86416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smtClean="0"/>
              <a:t>4/13/2021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12021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smtClean="0"/>
              <a:t>4/13/2021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99685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smtClean="0"/>
              <a:t>4/13/2021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0169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smtClean="0"/>
              <a:t>4/13/2021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5950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DA16AA21-1863-4931-97CB-99D0A168701B}" type="datetimeFigureOut">
              <a:rPr lang="en-US" smtClean="0"/>
              <a:t>4/13/2021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79743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smtClean="0"/>
              <a:t>4/13/2021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64303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8664C608-40B1-4030-A28D-5B74BC98ADCE}" type="datetimeFigureOut">
              <a:rPr lang="en-US" smtClean="0"/>
              <a:t>4/13/2021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310965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9" r:id="rId1"/>
    <p:sldLayoutId id="2147483950" r:id="rId2"/>
    <p:sldLayoutId id="2147483951" r:id="rId3"/>
    <p:sldLayoutId id="2147483952" r:id="rId4"/>
    <p:sldLayoutId id="2147483953" r:id="rId5"/>
    <p:sldLayoutId id="2147483954" r:id="rId6"/>
    <p:sldLayoutId id="2147483955" r:id="rId7"/>
    <p:sldLayoutId id="2147483956" r:id="rId8"/>
    <p:sldLayoutId id="2147483957" r:id="rId9"/>
    <p:sldLayoutId id="2147483958" r:id="rId10"/>
    <p:sldLayoutId id="2147483959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emf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Relationship Id="rId9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emf"/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Relationship Id="rId9" Type="http://schemas.openxmlformats.org/officeDocument/2006/relationships/image" Target="../media/image7.e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emf"/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xmlns="" id="{1EBA14DF-46DF-4C9F-A2D6-694FDD7C825E}"/>
              </a:ext>
            </a:extLst>
          </p:cNvPr>
          <p:cNvGrpSpPr/>
          <p:nvPr/>
        </p:nvGrpSpPr>
        <p:grpSpPr>
          <a:xfrm>
            <a:off x="669901" y="2917848"/>
            <a:ext cx="1360440" cy="1261913"/>
            <a:chOff x="10330781" y="3933704"/>
            <a:chExt cx="824899" cy="782815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xmlns="" id="{74F32FD5-3AB1-42A0-A665-022830B6CEF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0330781" y="3933704"/>
              <a:ext cx="824899" cy="78281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</p:pic>
        <p:sp>
          <p:nvSpPr>
            <p:cNvPr id="6" name="Star: 5 Points 5">
              <a:extLst>
                <a:ext uri="{FF2B5EF4-FFF2-40B4-BE49-F238E27FC236}">
                  <a16:creationId xmlns:a16="http://schemas.microsoft.com/office/drawing/2014/main" xmlns="" id="{CF9D75A8-DE69-4D14-845D-7CEBA92C0341}"/>
                </a:ext>
              </a:extLst>
            </p:cNvPr>
            <p:cNvSpPr/>
            <p:nvPr/>
          </p:nvSpPr>
          <p:spPr>
            <a:xfrm>
              <a:off x="10521696" y="3980359"/>
              <a:ext cx="608023" cy="642461"/>
            </a:xfrm>
            <a:prstGeom prst="star5">
              <a:avLst/>
            </a:prstGeom>
            <a:solidFill>
              <a:schemeClr val="bg1"/>
            </a:solidFill>
            <a:ln>
              <a:solidFill>
                <a:schemeClr val="accent1">
                  <a:hueOff val="0"/>
                  <a:satOff val="0"/>
                  <a:lumOff val="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551B1756-3518-45E2-962E-8486736A324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Arial Rounded MT Bold" panose="020F0704030504030204" pitchFamily="34" charset="0"/>
              </a:rPr>
              <a:t>TDTMS Update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94E146BA-B599-4F02-AA3D-D15519B78F0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sz="2800" dirty="0" smtClean="0">
                <a:blipFill dpi="0" rotWithShape="1">
                  <a:blip r:embed="rId3"/>
                  <a:srcRect/>
                  <a:tile tx="6350" ty="-127000" sx="65000" sy="64000" flip="none" algn="tl"/>
                </a:blipFill>
                <a:latin typeface="Arial Rounded MT Bold" panose="020F0704030504030204" pitchFamily="34" charset="0"/>
                <a:ea typeface="+mj-ea"/>
                <a:cs typeface="+mj-cs"/>
              </a:rPr>
              <a:t>RMS</a:t>
            </a:r>
          </a:p>
          <a:p>
            <a:r>
              <a:rPr lang="en-US" sz="2800" dirty="0" smtClean="0">
                <a:blipFill dpi="0" rotWithShape="1">
                  <a:blip r:embed="rId3"/>
                  <a:srcRect/>
                  <a:tile tx="6350" ty="-127000" sx="65000" sy="64000" flip="none" algn="tl"/>
                </a:blipFill>
                <a:latin typeface="Arial Rounded MT Bold" panose="020F0704030504030204" pitchFamily="34" charset="0"/>
                <a:ea typeface="+mj-ea"/>
                <a:cs typeface="+mj-cs"/>
              </a:rPr>
              <a:t>Sheri Wiegand, </a:t>
            </a:r>
            <a:r>
              <a:rPr lang="en-US" sz="2800" smtClean="0">
                <a:blipFill dpi="0" rotWithShape="1">
                  <a:blip r:embed="rId3"/>
                  <a:srcRect/>
                  <a:tile tx="6350" ty="-127000" sx="65000" sy="64000" flip="none" algn="tl"/>
                </a:blipFill>
                <a:latin typeface="Arial Rounded MT Bold" panose="020F0704030504030204" pitchFamily="34" charset="0"/>
                <a:ea typeface="+mj-ea"/>
                <a:cs typeface="+mj-cs"/>
              </a:rPr>
              <a:t>TDTMS Leadership</a:t>
            </a:r>
            <a:endParaRPr lang="en-US" sz="2800" dirty="0">
              <a:blipFill dpi="0" rotWithShape="1">
                <a:blip r:embed="rId3"/>
                <a:srcRect/>
                <a:tile tx="6350" ty="-127000" sx="65000" sy="64000" flip="none" algn="tl"/>
              </a:blipFill>
              <a:latin typeface="Arial Rounded MT Bold" panose="020F0704030504030204" pitchFamily="34" charset="0"/>
              <a:ea typeface="+mj-ea"/>
              <a:cs typeface="+mj-cs"/>
            </a:endParaRPr>
          </a:p>
          <a:p>
            <a:r>
              <a:rPr lang="en-US" sz="2800" dirty="0">
                <a:blipFill dpi="0" rotWithShape="1">
                  <a:blip r:embed="rId3"/>
                  <a:srcRect/>
                  <a:tile tx="6350" ty="-127000" sx="65000" sy="64000" flip="none" algn="tl"/>
                </a:blipFill>
                <a:latin typeface="Arial Rounded MT Bold" panose="020F0704030504030204" pitchFamily="34" charset="0"/>
                <a:ea typeface="+mj-ea"/>
                <a:cs typeface="+mj-cs"/>
              </a:rPr>
              <a:t>April 14th, 2021</a:t>
            </a:r>
          </a:p>
        </p:txBody>
      </p:sp>
    </p:spTree>
    <p:extLst>
      <p:ext uri="{BB962C8B-B14F-4D97-AF65-F5344CB8AC3E}">
        <p14:creationId xmlns:p14="http://schemas.microsoft.com/office/powerpoint/2010/main" val="1774044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78000">
              <a:schemeClr val="accent1">
                <a:lumMod val="40000"/>
                <a:lumOff val="60000"/>
              </a:schemeClr>
            </a:gs>
            <a:gs pos="33000">
              <a:schemeClr val="bg1"/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4BB40A39-0C31-4CA2-978E-8B05147FC1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498" y="121126"/>
            <a:ext cx="1060841" cy="1017209"/>
          </a:xfrm>
          <a:prstGeom prst="rect">
            <a:avLst/>
          </a:prstGeom>
          <a:solidFill>
            <a:schemeClr val="bg1"/>
          </a:solidFill>
          <a:ln>
            <a:noFill/>
          </a:ln>
        </p:spPr>
      </p:pic>
      <p:sp>
        <p:nvSpPr>
          <p:cNvPr id="9" name="Star: 5 Points 8">
            <a:extLst>
              <a:ext uri="{FF2B5EF4-FFF2-40B4-BE49-F238E27FC236}">
                <a16:creationId xmlns:a16="http://schemas.microsoft.com/office/drawing/2014/main" xmlns="" id="{EBDDEE71-67E6-493C-9895-23B8978D0C49}"/>
              </a:ext>
            </a:extLst>
          </p:cNvPr>
          <p:cNvSpPr/>
          <p:nvPr/>
        </p:nvSpPr>
        <p:spPr>
          <a:xfrm>
            <a:off x="393120" y="148090"/>
            <a:ext cx="756162" cy="766459"/>
          </a:xfrm>
          <a:prstGeom prst="star5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E447C57B-6A69-43FC-9510-0D8B1D7E22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555" y="148090"/>
            <a:ext cx="10503017" cy="872455"/>
          </a:xfrm>
        </p:spPr>
        <p:txBody>
          <a:bodyPr/>
          <a:lstStyle/>
          <a:p>
            <a:r>
              <a:rPr lang="en-US" b="1" dirty="0">
                <a:latin typeface="Arial Rounded MT Bold" panose="020F0704030504030204" pitchFamily="34" charset="0"/>
                <a:cs typeface="Aharoni" panose="020B0604020202020204" pitchFamily="2" charset="-79"/>
              </a:rPr>
              <a:t>TDTMS</a:t>
            </a:r>
          </a:p>
        </p:txBody>
      </p:sp>
      <p:graphicFrame>
        <p:nvGraphicFramePr>
          <p:cNvPr id="10" name="Content Placeholder 5">
            <a:extLst>
              <a:ext uri="{FF2B5EF4-FFF2-40B4-BE49-F238E27FC236}">
                <a16:creationId xmlns:a16="http://schemas.microsoft.com/office/drawing/2014/main" xmlns="" id="{46788144-ABAE-4845-9514-C39465D2C55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56355330"/>
              </p:ext>
            </p:extLst>
          </p:nvPr>
        </p:nvGraphicFramePr>
        <p:xfrm>
          <a:off x="478555" y="1020544"/>
          <a:ext cx="11329647" cy="52430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5108512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4BB40A39-0C31-4CA2-978E-8B05147FC1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498" y="121126"/>
            <a:ext cx="1060841" cy="1017209"/>
          </a:xfrm>
          <a:prstGeom prst="rect">
            <a:avLst/>
          </a:prstGeom>
          <a:solidFill>
            <a:schemeClr val="bg1"/>
          </a:solidFill>
          <a:ln>
            <a:noFill/>
          </a:ln>
        </p:spPr>
      </p:pic>
      <p:sp>
        <p:nvSpPr>
          <p:cNvPr id="9" name="Star: 5 Points 8">
            <a:extLst>
              <a:ext uri="{FF2B5EF4-FFF2-40B4-BE49-F238E27FC236}">
                <a16:creationId xmlns:a16="http://schemas.microsoft.com/office/drawing/2014/main" xmlns="" id="{EBDDEE71-67E6-493C-9895-23B8978D0C49}"/>
              </a:ext>
            </a:extLst>
          </p:cNvPr>
          <p:cNvSpPr/>
          <p:nvPr/>
        </p:nvSpPr>
        <p:spPr>
          <a:xfrm>
            <a:off x="393120" y="148090"/>
            <a:ext cx="756162" cy="766459"/>
          </a:xfrm>
          <a:prstGeom prst="star5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E447C57B-6A69-43FC-9510-0D8B1D7E22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555" y="148090"/>
            <a:ext cx="10503017" cy="872455"/>
          </a:xfrm>
        </p:spPr>
        <p:txBody>
          <a:bodyPr/>
          <a:lstStyle/>
          <a:p>
            <a:r>
              <a:rPr lang="en-US" b="1" dirty="0">
                <a:latin typeface="Arial Rounded MT Bold" panose="020F0704030504030204" pitchFamily="34" charset="0"/>
                <a:cs typeface="Aharoni" panose="020B0604020202020204" pitchFamily="2" charset="-79"/>
              </a:rPr>
              <a:t>TDTMS</a:t>
            </a:r>
          </a:p>
        </p:txBody>
      </p:sp>
      <p:graphicFrame>
        <p:nvGraphicFramePr>
          <p:cNvPr id="10" name="Content Placeholder 5">
            <a:extLst>
              <a:ext uri="{FF2B5EF4-FFF2-40B4-BE49-F238E27FC236}">
                <a16:creationId xmlns:a16="http://schemas.microsoft.com/office/drawing/2014/main" xmlns="" id="{46788144-ABAE-4845-9514-C39465D2C55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80284869"/>
              </p:ext>
            </p:extLst>
          </p:nvPr>
        </p:nvGraphicFramePr>
        <p:xfrm>
          <a:off x="478555" y="1020545"/>
          <a:ext cx="11329647" cy="48939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BA0BE43F-8F2B-40EA-9121-814900067C86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597799" y="1445700"/>
            <a:ext cx="8996401" cy="3966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28664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Diagram 8">
            <a:extLst>
              <a:ext uri="{FF2B5EF4-FFF2-40B4-BE49-F238E27FC236}">
                <a16:creationId xmlns:a16="http://schemas.microsoft.com/office/drawing/2014/main" xmlns="" id="{CA6A9179-3289-4AC0-9827-42CA9CF5572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44678176"/>
              </p:ext>
            </p:extLst>
          </p:nvPr>
        </p:nvGraphicFramePr>
        <p:xfrm>
          <a:off x="1149282" y="914549"/>
          <a:ext cx="10823632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xmlns="" id="{8058D4A5-7CB3-43EC-8F11-4BF3953348C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8"/>
          <a:stretch>
            <a:fillRect/>
          </a:stretch>
        </p:blipFill>
        <p:spPr>
          <a:xfrm>
            <a:off x="2169004" y="1329762"/>
            <a:ext cx="7817970" cy="3714679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3C264F63-4DA7-4909-A3CE-E725D59E5440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06498" y="121126"/>
            <a:ext cx="1060841" cy="1017209"/>
          </a:xfrm>
          <a:prstGeom prst="rect">
            <a:avLst/>
          </a:prstGeom>
          <a:solidFill>
            <a:schemeClr val="bg1"/>
          </a:solidFill>
          <a:ln>
            <a:noFill/>
          </a:ln>
        </p:spPr>
      </p:pic>
      <p:sp>
        <p:nvSpPr>
          <p:cNvPr id="6" name="Star: 5 Points 5">
            <a:extLst>
              <a:ext uri="{FF2B5EF4-FFF2-40B4-BE49-F238E27FC236}">
                <a16:creationId xmlns:a16="http://schemas.microsoft.com/office/drawing/2014/main" xmlns="" id="{53CE8C48-1479-4488-8F07-E5DA86ABCF49}"/>
              </a:ext>
            </a:extLst>
          </p:cNvPr>
          <p:cNvSpPr/>
          <p:nvPr/>
        </p:nvSpPr>
        <p:spPr>
          <a:xfrm>
            <a:off x="393120" y="148090"/>
            <a:ext cx="756162" cy="766459"/>
          </a:xfrm>
          <a:prstGeom prst="star5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xmlns="" id="{2F8463D3-80E6-4727-BB48-FFCF9F2F47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6398" y="243095"/>
            <a:ext cx="10058400" cy="773270"/>
          </a:xfrm>
        </p:spPr>
        <p:txBody>
          <a:bodyPr/>
          <a:lstStyle/>
          <a:p>
            <a:r>
              <a:rPr lang="en-US" b="1" dirty="0">
                <a:latin typeface="Arial Rounded MT Bold" panose="020F0704030504030204" pitchFamily="34" charset="0"/>
                <a:cs typeface="Aharoni" panose="020B0604020202020204" pitchFamily="2" charset="-79"/>
              </a:rPr>
              <a:t>TDTMS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1DA572D6-4D3B-46E1-8C68-4BAEE3DD4F3F}"/>
              </a:ext>
            </a:extLst>
          </p:cNvPr>
          <p:cNvSpPr txBox="1"/>
          <p:nvPr/>
        </p:nvSpPr>
        <p:spPr>
          <a:xfrm>
            <a:off x="5989320" y="4853014"/>
            <a:ext cx="575102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Arial Rounded MT Bold" panose="020F0704030504030204" pitchFamily="34" charset="0"/>
              </a:rPr>
              <a:t>D2D activity opened up later in 2020 potentially contributing to higher volume of </a:t>
            </a:r>
            <a:r>
              <a:rPr lang="en-US" sz="1600" i="1" dirty="0">
                <a:latin typeface="Arial Rounded MT Bold" panose="020F0704030504030204" pitchFamily="34" charset="0"/>
              </a:rPr>
              <a:t>IAGs/IALs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Arial Rounded MT Bold" panose="020F0704030504030204" pitchFamily="34" charset="0"/>
              </a:rPr>
              <a:t>Market participant stabilization period post system conversion continued into latter half of 2020 with increased volume of </a:t>
            </a:r>
            <a:r>
              <a:rPr lang="en-US" sz="1600" i="1" dirty="0">
                <a:latin typeface="Arial Rounded MT Bold" panose="020F0704030504030204" pitchFamily="34" charset="0"/>
              </a:rPr>
              <a:t>U&amp;B – Missing </a:t>
            </a:r>
            <a:r>
              <a:rPr lang="en-US" sz="1600" dirty="0">
                <a:latin typeface="Arial Rounded MT Bold" panose="020F0704030504030204" pitchFamily="34" charset="0"/>
              </a:rPr>
              <a:t>and </a:t>
            </a:r>
            <a:r>
              <a:rPr lang="en-US" sz="1600" i="1" dirty="0">
                <a:latin typeface="Arial Rounded MT Bold" panose="020F0704030504030204" pitchFamily="34" charset="0"/>
              </a:rPr>
              <a:t>Siebel Changes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CBA1F282-5034-4225-9436-3FFA21269655}"/>
              </a:ext>
            </a:extLst>
          </p:cNvPr>
          <p:cNvSpPr txBox="1"/>
          <p:nvPr/>
        </p:nvSpPr>
        <p:spPr>
          <a:xfrm>
            <a:off x="344978" y="4853014"/>
            <a:ext cx="575102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i="1" dirty="0">
                <a:latin typeface="Arial Rounded MT Bold" panose="020F0704030504030204" pitchFamily="34" charset="0"/>
              </a:rPr>
              <a:t>Market Rule </a:t>
            </a:r>
            <a:r>
              <a:rPr lang="en-US" sz="1600" dirty="0">
                <a:latin typeface="Arial Rounded MT Bold" panose="020F0704030504030204" pitchFamily="34" charset="0"/>
              </a:rPr>
              <a:t>still elevated as ERP concluded in Q3 2020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Arial Rounded MT Bold" panose="020F0704030504030204" pitchFamily="34" charset="0"/>
              </a:rPr>
              <a:t>Higher volume of </a:t>
            </a:r>
            <a:r>
              <a:rPr lang="en-US" sz="1600" i="1" dirty="0">
                <a:latin typeface="Arial Rounded MT Bold" panose="020F0704030504030204" pitchFamily="34" charset="0"/>
              </a:rPr>
              <a:t>Switch Hold Removals </a:t>
            </a:r>
            <a:r>
              <a:rPr lang="en-US" sz="1600" dirty="0">
                <a:latin typeface="Arial Rounded MT Bold" panose="020F0704030504030204" pitchFamily="34" charset="0"/>
              </a:rPr>
              <a:t>resulting from ERP conclusion and offering of DPPs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Arial Rounded MT Bold" panose="020F0704030504030204" pitchFamily="34" charset="0"/>
              </a:rPr>
              <a:t>Drop in </a:t>
            </a:r>
            <a:r>
              <a:rPr lang="en-US" sz="1600" i="1" dirty="0">
                <a:latin typeface="Arial Rounded MT Bold" panose="020F0704030504030204" pitchFamily="34" charset="0"/>
              </a:rPr>
              <a:t>AMS LSE Disputes </a:t>
            </a:r>
            <a:r>
              <a:rPr lang="en-US" sz="1600" dirty="0">
                <a:latin typeface="Arial Rounded MT Bold" panose="020F0704030504030204" pitchFamily="34" charset="0"/>
              </a:rPr>
              <a:t>with improved data quality of LSE files</a:t>
            </a:r>
          </a:p>
        </p:txBody>
      </p:sp>
    </p:spTree>
    <p:extLst>
      <p:ext uri="{BB962C8B-B14F-4D97-AF65-F5344CB8AC3E}">
        <p14:creationId xmlns:p14="http://schemas.microsoft.com/office/powerpoint/2010/main" val="34948115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4BB40A39-0C31-4CA2-978E-8B05147FC1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498" y="121126"/>
            <a:ext cx="1060841" cy="1017209"/>
          </a:xfrm>
          <a:prstGeom prst="rect">
            <a:avLst/>
          </a:prstGeom>
          <a:solidFill>
            <a:schemeClr val="bg1"/>
          </a:solidFill>
          <a:ln>
            <a:noFill/>
          </a:ln>
        </p:spPr>
      </p:pic>
      <p:sp>
        <p:nvSpPr>
          <p:cNvPr id="9" name="Star: 5 Points 8">
            <a:extLst>
              <a:ext uri="{FF2B5EF4-FFF2-40B4-BE49-F238E27FC236}">
                <a16:creationId xmlns:a16="http://schemas.microsoft.com/office/drawing/2014/main" xmlns="" id="{EBDDEE71-67E6-493C-9895-23B8978D0C49}"/>
              </a:ext>
            </a:extLst>
          </p:cNvPr>
          <p:cNvSpPr/>
          <p:nvPr/>
        </p:nvSpPr>
        <p:spPr>
          <a:xfrm>
            <a:off x="393120" y="148090"/>
            <a:ext cx="756162" cy="766459"/>
          </a:xfrm>
          <a:prstGeom prst="star5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E447C57B-6A69-43FC-9510-0D8B1D7E22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555" y="148090"/>
            <a:ext cx="10503017" cy="872455"/>
          </a:xfrm>
        </p:spPr>
        <p:txBody>
          <a:bodyPr/>
          <a:lstStyle/>
          <a:p>
            <a:r>
              <a:rPr lang="en-US" b="1" dirty="0">
                <a:latin typeface="Arial Rounded MT Bold" panose="020F0704030504030204" pitchFamily="34" charset="0"/>
                <a:cs typeface="Aharoni" panose="020B0604020202020204" pitchFamily="2" charset="-79"/>
              </a:rPr>
              <a:t>TDTMS</a:t>
            </a:r>
          </a:p>
        </p:txBody>
      </p:sp>
      <p:graphicFrame>
        <p:nvGraphicFramePr>
          <p:cNvPr id="10" name="Content Placeholder 5">
            <a:extLst>
              <a:ext uri="{FF2B5EF4-FFF2-40B4-BE49-F238E27FC236}">
                <a16:creationId xmlns:a16="http://schemas.microsoft.com/office/drawing/2014/main" xmlns="" id="{46788144-ABAE-4845-9514-C39465D2C55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51315462"/>
              </p:ext>
            </p:extLst>
          </p:nvPr>
        </p:nvGraphicFramePr>
        <p:xfrm>
          <a:off x="478555" y="1020545"/>
          <a:ext cx="11329647" cy="48939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30317965-2ADF-4764-8B0E-161A6009D8E0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615177" y="5070217"/>
            <a:ext cx="6755001" cy="11810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11433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4BB40A39-0C31-4CA2-978E-8B05147FC1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498" y="121126"/>
            <a:ext cx="1060841" cy="1017209"/>
          </a:xfrm>
          <a:prstGeom prst="rect">
            <a:avLst/>
          </a:prstGeom>
          <a:solidFill>
            <a:schemeClr val="bg1"/>
          </a:solidFill>
          <a:ln>
            <a:noFill/>
          </a:ln>
        </p:spPr>
      </p:pic>
      <p:sp>
        <p:nvSpPr>
          <p:cNvPr id="9" name="Star: 5 Points 8">
            <a:extLst>
              <a:ext uri="{FF2B5EF4-FFF2-40B4-BE49-F238E27FC236}">
                <a16:creationId xmlns:a16="http://schemas.microsoft.com/office/drawing/2014/main" xmlns="" id="{EBDDEE71-67E6-493C-9895-23B8978D0C49}"/>
              </a:ext>
            </a:extLst>
          </p:cNvPr>
          <p:cNvSpPr/>
          <p:nvPr/>
        </p:nvSpPr>
        <p:spPr>
          <a:xfrm>
            <a:off x="393120" y="148090"/>
            <a:ext cx="756162" cy="766459"/>
          </a:xfrm>
          <a:prstGeom prst="star5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E447C57B-6A69-43FC-9510-0D8B1D7E22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555" y="148090"/>
            <a:ext cx="10503017" cy="872455"/>
          </a:xfrm>
        </p:spPr>
        <p:txBody>
          <a:bodyPr/>
          <a:lstStyle/>
          <a:p>
            <a:r>
              <a:rPr lang="en-US" b="1" dirty="0">
                <a:latin typeface="Arial Rounded MT Bold" panose="020F0704030504030204" pitchFamily="34" charset="0"/>
                <a:cs typeface="Aharoni" panose="020B0604020202020204" pitchFamily="2" charset="-79"/>
              </a:rPr>
              <a:t>TDTMS</a:t>
            </a:r>
          </a:p>
        </p:txBody>
      </p:sp>
      <p:graphicFrame>
        <p:nvGraphicFramePr>
          <p:cNvPr id="10" name="Content Placeholder 5">
            <a:extLst>
              <a:ext uri="{FF2B5EF4-FFF2-40B4-BE49-F238E27FC236}">
                <a16:creationId xmlns:a16="http://schemas.microsoft.com/office/drawing/2014/main" xmlns="" id="{46788144-ABAE-4845-9514-C39465D2C55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18851438"/>
              </p:ext>
            </p:extLst>
          </p:nvPr>
        </p:nvGraphicFramePr>
        <p:xfrm>
          <a:off x="478555" y="1020545"/>
          <a:ext cx="11329647" cy="48939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41166E20-5925-43DA-94D3-11E6BF34612E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629269" y="3694679"/>
            <a:ext cx="5178933" cy="136571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C49DAEE9-DCE2-4CA1-A4B1-666E26D0F240}"/>
              </a:ext>
            </a:extLst>
          </p:cNvPr>
          <p:cNvSpPr txBox="1"/>
          <p:nvPr/>
        </p:nvSpPr>
        <p:spPr>
          <a:xfrm>
            <a:off x="6319619" y="2401067"/>
            <a:ext cx="529045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sz="2400" i="1" dirty="0"/>
              <a:t>Breaking down time required for each transition to provide insight into opportunities for efficiency</a:t>
            </a:r>
          </a:p>
          <a:p>
            <a:pPr lvl="0"/>
            <a:endParaRPr lang="en-US" sz="24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AF37B841-35E5-4D2F-9386-0965E96ACC8F}"/>
              </a:ext>
            </a:extLst>
          </p:cNvPr>
          <p:cNvSpPr txBox="1"/>
          <p:nvPr/>
        </p:nvSpPr>
        <p:spPr>
          <a:xfrm>
            <a:off x="855785" y="2401067"/>
            <a:ext cx="5240215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/>
              <a:t>Primary reasons for </a:t>
            </a:r>
            <a:r>
              <a:rPr lang="en-US" sz="2400" b="1" i="1" dirty="0" err="1"/>
              <a:t>Unexecutable</a:t>
            </a:r>
            <a:r>
              <a:rPr lang="en-US" sz="2400" i="1" dirty="0"/>
              <a:t> – IAGs, IALs, and Rescissions</a:t>
            </a:r>
          </a:p>
          <a:p>
            <a:endParaRPr lang="en-US" sz="2400" i="1" dirty="0"/>
          </a:p>
          <a:p>
            <a:pPr marL="457200" indent="-457200">
              <a:buAutoNum type="arabicPeriod"/>
            </a:pPr>
            <a:endParaRPr lang="en-US" sz="2400" dirty="0"/>
          </a:p>
          <a:p>
            <a:endParaRPr lang="en-US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xmlns="" id="{E6B45C23-176A-4247-AAF2-430DFABA2528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190067" y="3247027"/>
            <a:ext cx="4372665" cy="2572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05763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4BB40A39-0C31-4CA2-978E-8B05147FC1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498" y="121126"/>
            <a:ext cx="1060841" cy="1017209"/>
          </a:xfrm>
          <a:prstGeom prst="rect">
            <a:avLst/>
          </a:prstGeom>
          <a:solidFill>
            <a:schemeClr val="bg1"/>
          </a:solidFill>
          <a:ln>
            <a:noFill/>
          </a:ln>
        </p:spPr>
      </p:pic>
      <p:sp>
        <p:nvSpPr>
          <p:cNvPr id="9" name="Star: 5 Points 8">
            <a:extLst>
              <a:ext uri="{FF2B5EF4-FFF2-40B4-BE49-F238E27FC236}">
                <a16:creationId xmlns:a16="http://schemas.microsoft.com/office/drawing/2014/main" xmlns="" id="{EBDDEE71-67E6-493C-9895-23B8978D0C49}"/>
              </a:ext>
            </a:extLst>
          </p:cNvPr>
          <p:cNvSpPr/>
          <p:nvPr/>
        </p:nvSpPr>
        <p:spPr>
          <a:xfrm>
            <a:off x="393120" y="148090"/>
            <a:ext cx="756162" cy="766459"/>
          </a:xfrm>
          <a:prstGeom prst="star5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E447C57B-6A69-43FC-9510-0D8B1D7E22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555" y="148090"/>
            <a:ext cx="10503017" cy="872455"/>
          </a:xfrm>
        </p:spPr>
        <p:txBody>
          <a:bodyPr/>
          <a:lstStyle/>
          <a:p>
            <a:r>
              <a:rPr lang="en-US" b="1" dirty="0">
                <a:latin typeface="Arial Rounded MT Bold" panose="020F0704030504030204" pitchFamily="34" charset="0"/>
                <a:cs typeface="Aharoni" panose="020B0604020202020204" pitchFamily="2" charset="-79"/>
              </a:rPr>
              <a:t>TDTMS</a:t>
            </a:r>
          </a:p>
        </p:txBody>
      </p:sp>
      <p:graphicFrame>
        <p:nvGraphicFramePr>
          <p:cNvPr id="10" name="Content Placeholder 5">
            <a:extLst>
              <a:ext uri="{FF2B5EF4-FFF2-40B4-BE49-F238E27FC236}">
                <a16:creationId xmlns:a16="http://schemas.microsoft.com/office/drawing/2014/main" xmlns="" id="{46788144-ABAE-4845-9514-C39465D2C55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86532960"/>
              </p:ext>
            </p:extLst>
          </p:nvPr>
        </p:nvGraphicFramePr>
        <p:xfrm>
          <a:off x="478555" y="1020545"/>
          <a:ext cx="11329647" cy="48939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E7C71DF2-8733-4066-B422-F2B344132D01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978429" y="2670093"/>
            <a:ext cx="7194666" cy="3475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94581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78000">
              <a:schemeClr val="accent1">
                <a:lumMod val="40000"/>
                <a:lumOff val="60000"/>
              </a:schemeClr>
            </a:gs>
            <a:gs pos="33000">
              <a:schemeClr val="bg1"/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4BB40A39-0C31-4CA2-978E-8B05147FC1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498" y="121126"/>
            <a:ext cx="1060841" cy="1017209"/>
          </a:xfrm>
          <a:prstGeom prst="rect">
            <a:avLst/>
          </a:prstGeom>
          <a:solidFill>
            <a:schemeClr val="bg1"/>
          </a:solidFill>
          <a:ln>
            <a:noFill/>
          </a:ln>
        </p:spPr>
      </p:pic>
      <p:sp>
        <p:nvSpPr>
          <p:cNvPr id="9" name="Star: 5 Points 8">
            <a:extLst>
              <a:ext uri="{FF2B5EF4-FFF2-40B4-BE49-F238E27FC236}">
                <a16:creationId xmlns:a16="http://schemas.microsoft.com/office/drawing/2014/main" xmlns="" id="{EBDDEE71-67E6-493C-9895-23B8978D0C49}"/>
              </a:ext>
            </a:extLst>
          </p:cNvPr>
          <p:cNvSpPr/>
          <p:nvPr/>
        </p:nvSpPr>
        <p:spPr>
          <a:xfrm>
            <a:off x="393120" y="148090"/>
            <a:ext cx="756162" cy="766459"/>
          </a:xfrm>
          <a:prstGeom prst="star5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E447C57B-6A69-43FC-9510-0D8B1D7E22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555" y="148090"/>
            <a:ext cx="10503017" cy="872455"/>
          </a:xfrm>
        </p:spPr>
        <p:txBody>
          <a:bodyPr/>
          <a:lstStyle/>
          <a:p>
            <a:r>
              <a:rPr lang="en-US" b="1" dirty="0">
                <a:latin typeface="Arial Rounded MT Bold" panose="020F0704030504030204" pitchFamily="34" charset="0"/>
                <a:cs typeface="Aharoni" panose="020B0604020202020204" pitchFamily="2" charset="-79"/>
              </a:rPr>
              <a:t>TDTMS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xmlns="" id="{CCF579CB-2974-4D90-91E7-1E4EA6903F3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11308744"/>
              </p:ext>
            </p:extLst>
          </p:nvPr>
        </p:nvGraphicFramePr>
        <p:xfrm>
          <a:off x="478555" y="1138335"/>
          <a:ext cx="11329646" cy="48800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507620477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3412</TotalTime>
  <Words>430</Words>
  <Application>Microsoft Office PowerPoint</Application>
  <PresentationFormat>Widescreen</PresentationFormat>
  <Paragraphs>48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Aharoni</vt:lpstr>
      <vt:lpstr>Arial</vt:lpstr>
      <vt:lpstr>Arial Rounded MT Bold</vt:lpstr>
      <vt:lpstr>Calibri</vt:lpstr>
      <vt:lpstr>Calibri Light</vt:lpstr>
      <vt:lpstr>Wingdings</vt:lpstr>
      <vt:lpstr>Retrospect</vt:lpstr>
      <vt:lpstr>TDTMS Update</vt:lpstr>
      <vt:lpstr>TDTMS</vt:lpstr>
      <vt:lpstr>TDTMS</vt:lpstr>
      <vt:lpstr>TDTMS</vt:lpstr>
      <vt:lpstr>TDTMS</vt:lpstr>
      <vt:lpstr>TDTMS</vt:lpstr>
      <vt:lpstr>TDTMS</vt:lpstr>
      <vt:lpstr>TDTMS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TDTMS Upate</dc:title>
  <dc:creator>Patrick, Kyle</dc:creator>
  <cp:lastModifiedBy>Clifton, Suzy</cp:lastModifiedBy>
  <cp:revision>116</cp:revision>
  <dcterms:created xsi:type="dcterms:W3CDTF">2019-02-27T15:25:50Z</dcterms:created>
  <dcterms:modified xsi:type="dcterms:W3CDTF">2021-04-13T15:00:58Z</dcterms:modified>
</cp:coreProperties>
</file>