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2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 smtClean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04/14/2021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0221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12 New CRs successfully completed testing including 7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Existing CRs successfully completed testing, 1 for service provider change and 1 adding a territory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04/14/21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0621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0621 Application deadline is 04/14/21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0621 signup deadline is 05/05/21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begins on 05/11/21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06/07/21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0621 </a:t>
            </a:r>
            <a:r>
              <a:rPr lang="en-US" sz="2000" dirty="0">
                <a:solidFill>
                  <a:prstClr val="black"/>
                </a:solidFill>
              </a:rPr>
              <a:t>is scheduled to conclude on 06/18/21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06/25/21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04/14/21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5811</TotalTime>
  <Words>92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0221 Details</vt:lpstr>
      <vt:lpstr>Flight 0621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188</cp:revision>
  <cp:lastPrinted>2016-01-21T20:53:15Z</cp:lastPrinted>
  <dcterms:created xsi:type="dcterms:W3CDTF">2016-01-21T15:20:31Z</dcterms:created>
  <dcterms:modified xsi:type="dcterms:W3CDTF">2021-04-07T17:59:40Z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