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67" r:id="rId5"/>
    <p:sldMasterId id="2147483669" r:id="rId6"/>
  </p:sldMasterIdLst>
  <p:notesMasterIdLst>
    <p:notesMasterId r:id="rId21"/>
  </p:notesMasterIdLst>
  <p:handoutMasterIdLst>
    <p:handoutMasterId r:id="rId22"/>
  </p:handoutMasterIdLst>
  <p:sldIdLst>
    <p:sldId id="397" r:id="rId7"/>
    <p:sldId id="389" r:id="rId8"/>
    <p:sldId id="390" r:id="rId9"/>
    <p:sldId id="391" r:id="rId10"/>
    <p:sldId id="393" r:id="rId11"/>
    <p:sldId id="396" r:id="rId12"/>
    <p:sldId id="298" r:id="rId13"/>
    <p:sldId id="369" r:id="rId14"/>
    <p:sldId id="370" r:id="rId15"/>
    <p:sldId id="384" r:id="rId16"/>
    <p:sldId id="385" r:id="rId17"/>
    <p:sldId id="388" r:id="rId18"/>
    <p:sldId id="386" r:id="rId19"/>
    <p:sldId id="38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2" name="Li, Weifeng" initials="LW" lastIdx="1" clrIdx="1">
    <p:extLst>
      <p:ext uri="{19B8F6BF-5375-455C-9EA6-DF929625EA0E}">
        <p15:presenceInfo xmlns:p15="http://schemas.microsoft.com/office/powerpoint/2012/main" userId="S-1-5-21-639947351-343809578-3807592339-55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70"/>
    <a:srgbClr val="890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1" autoAdjust="0"/>
    <p:restoredTop sz="96203" autoAdjust="0"/>
  </p:normalViewPr>
  <p:slideViewPr>
    <p:cSldViewPr showGuides="1">
      <p:cViewPr varScale="1">
        <p:scale>
          <a:sx n="127" d="100"/>
          <a:sy n="127" d="100"/>
        </p:scale>
        <p:origin x="920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mago\Documents\OA_EMS\10_Projects_\2021_02_Feb13_Icing_Event\PRC\PRCCompone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mago\Documents\OA_EMS\10_Projects_\2021_02_Feb13_Icing_Event\PRC\PRC_DataPu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'PRC Components'!$D$1</c:f>
              <c:strCache>
                <c:ptCount val="1"/>
                <c:pt idx="0">
                  <c:v>PRC Gen (PRC1)</c:v>
                </c:pt>
              </c:strCache>
            </c:strRef>
          </c:tx>
          <c:spPr>
            <a:solidFill>
              <a:srgbClr val="00AEC7"/>
            </a:solidFill>
            <a:ln w="25400">
              <a:noFill/>
            </a:ln>
            <a:effectLst/>
          </c:spPr>
          <c:cat>
            <c:numRef>
              <c:f>'PRC Components'!$B$2:$B$2102</c:f>
              <c:numCache>
                <c:formatCode>[$-F400]h:mm:ss\ AM/PM</c:formatCode>
                <c:ptCount val="2101"/>
                <c:pt idx="0">
                  <c:v>1.0416666666666666E-2</c:v>
                </c:pt>
                <c:pt idx="1">
                  <c:v>1.042824074074074E-2</c:v>
                </c:pt>
                <c:pt idx="2">
                  <c:v>1.0439814814814813E-2</c:v>
                </c:pt>
                <c:pt idx="3">
                  <c:v>1.045138888888889E-2</c:v>
                </c:pt>
                <c:pt idx="4">
                  <c:v>1.0462962962962964E-2</c:v>
                </c:pt>
                <c:pt idx="5">
                  <c:v>1.0474537037037037E-2</c:v>
                </c:pt>
                <c:pt idx="6">
                  <c:v>1.0486111111111111E-2</c:v>
                </c:pt>
                <c:pt idx="7">
                  <c:v>1.0497685185185186E-2</c:v>
                </c:pt>
                <c:pt idx="8">
                  <c:v>1.050925925925926E-2</c:v>
                </c:pt>
                <c:pt idx="9">
                  <c:v>1.0520833333333333E-2</c:v>
                </c:pt>
                <c:pt idx="10">
                  <c:v>1.0532407407407407E-2</c:v>
                </c:pt>
                <c:pt idx="11">
                  <c:v>1.0543981481481481E-2</c:v>
                </c:pt>
                <c:pt idx="12">
                  <c:v>1.0555555555555554E-2</c:v>
                </c:pt>
                <c:pt idx="13">
                  <c:v>1.0567129629629629E-2</c:v>
                </c:pt>
                <c:pt idx="14">
                  <c:v>1.0578703703703703E-2</c:v>
                </c:pt>
                <c:pt idx="15">
                  <c:v>1.0590277777777777E-2</c:v>
                </c:pt>
                <c:pt idx="16">
                  <c:v>1.0601851851851854E-2</c:v>
                </c:pt>
                <c:pt idx="17">
                  <c:v>1.0613425925925927E-2</c:v>
                </c:pt>
                <c:pt idx="18">
                  <c:v>1.0625000000000001E-2</c:v>
                </c:pt>
                <c:pt idx="19">
                  <c:v>1.0636574074074074E-2</c:v>
                </c:pt>
                <c:pt idx="20">
                  <c:v>1.064814814814815E-2</c:v>
                </c:pt>
                <c:pt idx="21">
                  <c:v>1.0659722222222221E-2</c:v>
                </c:pt>
                <c:pt idx="22">
                  <c:v>1.0671296296296297E-2</c:v>
                </c:pt>
                <c:pt idx="23">
                  <c:v>1.068287037037037E-2</c:v>
                </c:pt>
                <c:pt idx="24">
                  <c:v>1.0694444444444444E-2</c:v>
                </c:pt>
                <c:pt idx="25">
                  <c:v>1.0706018518518517E-2</c:v>
                </c:pt>
                <c:pt idx="26">
                  <c:v>1.0717592592592593E-2</c:v>
                </c:pt>
                <c:pt idx="27">
                  <c:v>1.0729166666666666E-2</c:v>
                </c:pt>
                <c:pt idx="28">
                  <c:v>1.074074074074074E-2</c:v>
                </c:pt>
                <c:pt idx="29">
                  <c:v>1.0752314814814814E-2</c:v>
                </c:pt>
                <c:pt idx="30">
                  <c:v>1.0763888888888891E-2</c:v>
                </c:pt>
                <c:pt idx="31">
                  <c:v>1.0775462962962964E-2</c:v>
                </c:pt>
                <c:pt idx="32">
                  <c:v>1.0787037037037038E-2</c:v>
                </c:pt>
                <c:pt idx="33">
                  <c:v>1.0798611111111111E-2</c:v>
                </c:pt>
                <c:pt idx="34">
                  <c:v>1.0810185185185185E-2</c:v>
                </c:pt>
                <c:pt idx="35">
                  <c:v>1.082175925925926E-2</c:v>
                </c:pt>
                <c:pt idx="36">
                  <c:v>1.0833333333333334E-2</c:v>
                </c:pt>
                <c:pt idx="37">
                  <c:v>1.0844907407407407E-2</c:v>
                </c:pt>
                <c:pt idx="38">
                  <c:v>1.0856481481481481E-2</c:v>
                </c:pt>
                <c:pt idx="39">
                  <c:v>1.0868055555555556E-2</c:v>
                </c:pt>
                <c:pt idx="40">
                  <c:v>1.087962962962963E-2</c:v>
                </c:pt>
                <c:pt idx="41">
                  <c:v>1.0891203703703703E-2</c:v>
                </c:pt>
                <c:pt idx="42">
                  <c:v>1.0902777777777777E-2</c:v>
                </c:pt>
                <c:pt idx="43">
                  <c:v>1.091435185185185E-2</c:v>
                </c:pt>
                <c:pt idx="44">
                  <c:v>1.0925925925925924E-2</c:v>
                </c:pt>
                <c:pt idx="45">
                  <c:v>1.0937500000000001E-2</c:v>
                </c:pt>
                <c:pt idx="46">
                  <c:v>1.0949074074074075E-2</c:v>
                </c:pt>
                <c:pt idx="47">
                  <c:v>1.0960648148148148E-2</c:v>
                </c:pt>
                <c:pt idx="48">
                  <c:v>1.0972222222222223E-2</c:v>
                </c:pt>
                <c:pt idx="49">
                  <c:v>1.0983796296296297E-2</c:v>
                </c:pt>
                <c:pt idx="50">
                  <c:v>1.0995370370370371E-2</c:v>
                </c:pt>
                <c:pt idx="51">
                  <c:v>1.1006944444444444E-2</c:v>
                </c:pt>
                <c:pt idx="52">
                  <c:v>1.1018518518518518E-2</c:v>
                </c:pt>
                <c:pt idx="53">
                  <c:v>1.1030092592592591E-2</c:v>
                </c:pt>
                <c:pt idx="54">
                  <c:v>1.1041666666666667E-2</c:v>
                </c:pt>
                <c:pt idx="55">
                  <c:v>1.105324074074074E-2</c:v>
                </c:pt>
                <c:pt idx="56">
                  <c:v>1.1064814814814814E-2</c:v>
                </c:pt>
                <c:pt idx="57">
                  <c:v>1.1076388888888887E-2</c:v>
                </c:pt>
                <c:pt idx="58">
                  <c:v>1.1087962962962964E-2</c:v>
                </c:pt>
                <c:pt idx="59">
                  <c:v>1.1099537037037038E-2</c:v>
                </c:pt>
                <c:pt idx="60">
                  <c:v>1.1111111111111112E-2</c:v>
                </c:pt>
                <c:pt idx="61">
                  <c:v>1.1122685185185185E-2</c:v>
                </c:pt>
                <c:pt idx="62">
                  <c:v>1.113425925925926E-2</c:v>
                </c:pt>
                <c:pt idx="63">
                  <c:v>1.1145833333333334E-2</c:v>
                </c:pt>
                <c:pt idx="64">
                  <c:v>1.1157407407407408E-2</c:v>
                </c:pt>
                <c:pt idx="65">
                  <c:v>1.1168981481481481E-2</c:v>
                </c:pt>
                <c:pt idx="66">
                  <c:v>1.1180555555555556E-2</c:v>
                </c:pt>
                <c:pt idx="67">
                  <c:v>1.119212962962963E-2</c:v>
                </c:pt>
                <c:pt idx="68">
                  <c:v>1.1203703703703704E-2</c:v>
                </c:pt>
                <c:pt idx="69">
                  <c:v>1.1215277777777777E-2</c:v>
                </c:pt>
                <c:pt idx="70">
                  <c:v>1.1226851851851854E-2</c:v>
                </c:pt>
                <c:pt idx="71">
                  <c:v>1.1238425925925928E-2</c:v>
                </c:pt>
                <c:pt idx="72">
                  <c:v>1.1249999999999998E-2</c:v>
                </c:pt>
                <c:pt idx="73">
                  <c:v>1.1261574074074071E-2</c:v>
                </c:pt>
                <c:pt idx="74">
                  <c:v>1.1273148148148148E-2</c:v>
                </c:pt>
                <c:pt idx="75">
                  <c:v>1.1284722222222222E-2</c:v>
                </c:pt>
                <c:pt idx="76">
                  <c:v>1.1296296296296296E-2</c:v>
                </c:pt>
                <c:pt idx="77">
                  <c:v>1.1307870370370371E-2</c:v>
                </c:pt>
                <c:pt idx="78">
                  <c:v>1.1319444444444444E-2</c:v>
                </c:pt>
                <c:pt idx="79">
                  <c:v>1.1331018518518518E-2</c:v>
                </c:pt>
                <c:pt idx="80">
                  <c:v>1.1342592592592592E-2</c:v>
                </c:pt>
                <c:pt idx="81">
                  <c:v>1.1354166666666667E-2</c:v>
                </c:pt>
                <c:pt idx="82">
                  <c:v>1.136574074074074E-2</c:v>
                </c:pt>
                <c:pt idx="83">
                  <c:v>1.1377314814814814E-2</c:v>
                </c:pt>
                <c:pt idx="84">
                  <c:v>1.1388888888888888E-2</c:v>
                </c:pt>
                <c:pt idx="85">
                  <c:v>1.1400462962962965E-2</c:v>
                </c:pt>
                <c:pt idx="86">
                  <c:v>1.1412037037037038E-2</c:v>
                </c:pt>
                <c:pt idx="87">
                  <c:v>1.1423611111111112E-2</c:v>
                </c:pt>
                <c:pt idx="88">
                  <c:v>1.1435185185185185E-2</c:v>
                </c:pt>
                <c:pt idx="89">
                  <c:v>1.1446759259259261E-2</c:v>
                </c:pt>
                <c:pt idx="90">
                  <c:v>1.1458333333333334E-2</c:v>
                </c:pt>
                <c:pt idx="91">
                  <c:v>1.1469907407407408E-2</c:v>
                </c:pt>
                <c:pt idx="92">
                  <c:v>1.1481481481481483E-2</c:v>
                </c:pt>
                <c:pt idx="93">
                  <c:v>1.1493055555555555E-2</c:v>
                </c:pt>
                <c:pt idx="94">
                  <c:v>1.1504629629629629E-2</c:v>
                </c:pt>
                <c:pt idx="95">
                  <c:v>1.1516203703703702E-2</c:v>
                </c:pt>
                <c:pt idx="96">
                  <c:v>1.1527777777777777E-2</c:v>
                </c:pt>
                <c:pt idx="97">
                  <c:v>1.1539351851851851E-2</c:v>
                </c:pt>
                <c:pt idx="98">
                  <c:v>1.1550925925925925E-2</c:v>
                </c:pt>
                <c:pt idx="99">
                  <c:v>1.1562499999999998E-2</c:v>
                </c:pt>
                <c:pt idx="100">
                  <c:v>1.1574074074074075E-2</c:v>
                </c:pt>
                <c:pt idx="101">
                  <c:v>1.1585648148148149E-2</c:v>
                </c:pt>
                <c:pt idx="102">
                  <c:v>1.1597222222222222E-2</c:v>
                </c:pt>
                <c:pt idx="103">
                  <c:v>1.1608796296296296E-2</c:v>
                </c:pt>
                <c:pt idx="104">
                  <c:v>1.1620370370370371E-2</c:v>
                </c:pt>
                <c:pt idx="105">
                  <c:v>1.1631944444444445E-2</c:v>
                </c:pt>
                <c:pt idx="106">
                  <c:v>1.1643518518518518E-2</c:v>
                </c:pt>
                <c:pt idx="107">
                  <c:v>1.1655092592592594E-2</c:v>
                </c:pt>
                <c:pt idx="108">
                  <c:v>1.1666666666666667E-2</c:v>
                </c:pt>
                <c:pt idx="109">
                  <c:v>1.1678240740740741E-2</c:v>
                </c:pt>
                <c:pt idx="110">
                  <c:v>1.1689814814814814E-2</c:v>
                </c:pt>
                <c:pt idx="111">
                  <c:v>1.1701388888888891E-2</c:v>
                </c:pt>
                <c:pt idx="112">
                  <c:v>1.1712962962962965E-2</c:v>
                </c:pt>
                <c:pt idx="113">
                  <c:v>1.1724537037037035E-2</c:v>
                </c:pt>
                <c:pt idx="114">
                  <c:v>1.1736111111111109E-2</c:v>
                </c:pt>
                <c:pt idx="115">
                  <c:v>1.1747685185185186E-2</c:v>
                </c:pt>
                <c:pt idx="116">
                  <c:v>1.1759259259259259E-2</c:v>
                </c:pt>
                <c:pt idx="117">
                  <c:v>1.1770833333333333E-2</c:v>
                </c:pt>
                <c:pt idx="118">
                  <c:v>1.1782407407407406E-2</c:v>
                </c:pt>
                <c:pt idx="119">
                  <c:v>1.1793981481481482E-2</c:v>
                </c:pt>
                <c:pt idx="120">
                  <c:v>1.1805555555555555E-2</c:v>
                </c:pt>
                <c:pt idx="121">
                  <c:v>1.1817129629629629E-2</c:v>
                </c:pt>
                <c:pt idx="122">
                  <c:v>1.1828703703703704E-2</c:v>
                </c:pt>
                <c:pt idx="123">
                  <c:v>1.1840277777777778E-2</c:v>
                </c:pt>
                <c:pt idx="124">
                  <c:v>1.1851851851851851E-2</c:v>
                </c:pt>
                <c:pt idx="125">
                  <c:v>1.1863425925925925E-2</c:v>
                </c:pt>
                <c:pt idx="126">
                  <c:v>1.1875000000000002E-2</c:v>
                </c:pt>
                <c:pt idx="127">
                  <c:v>1.1886574074074075E-2</c:v>
                </c:pt>
                <c:pt idx="128">
                  <c:v>1.1898148148148149E-2</c:v>
                </c:pt>
                <c:pt idx="129">
                  <c:v>1.1909722222222223E-2</c:v>
                </c:pt>
                <c:pt idx="130">
                  <c:v>1.1921296296296298E-2</c:v>
                </c:pt>
                <c:pt idx="131">
                  <c:v>1.1932870370370371E-2</c:v>
                </c:pt>
                <c:pt idx="132">
                  <c:v>1.1944444444444445E-2</c:v>
                </c:pt>
                <c:pt idx="133">
                  <c:v>1.1956018518518517E-2</c:v>
                </c:pt>
                <c:pt idx="134">
                  <c:v>1.1967592592592592E-2</c:v>
                </c:pt>
                <c:pt idx="135">
                  <c:v>1.1979166666666666E-2</c:v>
                </c:pt>
                <c:pt idx="136">
                  <c:v>1.1990740740740739E-2</c:v>
                </c:pt>
                <c:pt idx="137">
                  <c:v>1.2002314814814815E-2</c:v>
                </c:pt>
                <c:pt idx="138">
                  <c:v>1.2013888888888888E-2</c:v>
                </c:pt>
                <c:pt idx="139">
                  <c:v>1.2025462962962962E-2</c:v>
                </c:pt>
                <c:pt idx="140">
                  <c:v>1.2037037037037035E-2</c:v>
                </c:pt>
                <c:pt idx="141">
                  <c:v>1.2048611111111112E-2</c:v>
                </c:pt>
                <c:pt idx="142">
                  <c:v>1.2060185185185186E-2</c:v>
                </c:pt>
                <c:pt idx="143">
                  <c:v>1.207175925925926E-2</c:v>
                </c:pt>
                <c:pt idx="144">
                  <c:v>1.2083333333333333E-2</c:v>
                </c:pt>
                <c:pt idx="145">
                  <c:v>1.2094907407407408E-2</c:v>
                </c:pt>
                <c:pt idx="146">
                  <c:v>1.2106481481481482E-2</c:v>
                </c:pt>
                <c:pt idx="147">
                  <c:v>1.2118055555555556E-2</c:v>
                </c:pt>
                <c:pt idx="148">
                  <c:v>1.2129629629629629E-2</c:v>
                </c:pt>
                <c:pt idx="149">
                  <c:v>1.2141203703703704E-2</c:v>
                </c:pt>
                <c:pt idx="150">
                  <c:v>1.2152777777777778E-2</c:v>
                </c:pt>
                <c:pt idx="151">
                  <c:v>1.2164351851851852E-2</c:v>
                </c:pt>
                <c:pt idx="152">
                  <c:v>1.2175925925925929E-2</c:v>
                </c:pt>
                <c:pt idx="153">
                  <c:v>1.2187500000000002E-2</c:v>
                </c:pt>
                <c:pt idx="154">
                  <c:v>1.2199074074074072E-2</c:v>
                </c:pt>
                <c:pt idx="155">
                  <c:v>1.2210648148148146E-2</c:v>
                </c:pt>
                <c:pt idx="156">
                  <c:v>1.2222222222222223E-2</c:v>
                </c:pt>
                <c:pt idx="157">
                  <c:v>1.2233796296296296E-2</c:v>
                </c:pt>
                <c:pt idx="158">
                  <c:v>1.224537037037037E-2</c:v>
                </c:pt>
                <c:pt idx="159">
                  <c:v>1.2256944444444444E-2</c:v>
                </c:pt>
                <c:pt idx="160">
                  <c:v>1.2268518518518519E-2</c:v>
                </c:pt>
                <c:pt idx="161">
                  <c:v>1.2280092592592592E-2</c:v>
                </c:pt>
                <c:pt idx="162">
                  <c:v>1.2291666666666666E-2</c:v>
                </c:pt>
                <c:pt idx="163">
                  <c:v>1.230324074074074E-2</c:v>
                </c:pt>
                <c:pt idx="164">
                  <c:v>1.2314814814814815E-2</c:v>
                </c:pt>
                <c:pt idx="165">
                  <c:v>1.2326388888888888E-2</c:v>
                </c:pt>
                <c:pt idx="166">
                  <c:v>1.2337962962962962E-2</c:v>
                </c:pt>
                <c:pt idx="167">
                  <c:v>1.2349537037037039E-2</c:v>
                </c:pt>
                <c:pt idx="168">
                  <c:v>1.2361111111111113E-2</c:v>
                </c:pt>
                <c:pt idx="169">
                  <c:v>1.2372685185185186E-2</c:v>
                </c:pt>
                <c:pt idx="170">
                  <c:v>1.238425925925926E-2</c:v>
                </c:pt>
                <c:pt idx="171">
                  <c:v>1.2395833333333335E-2</c:v>
                </c:pt>
                <c:pt idx="172">
                  <c:v>1.2407407407407409E-2</c:v>
                </c:pt>
                <c:pt idx="173">
                  <c:v>1.2418981481481482E-2</c:v>
                </c:pt>
                <c:pt idx="174">
                  <c:v>1.2430555555555554E-2</c:v>
                </c:pt>
                <c:pt idx="175">
                  <c:v>1.2442129629629629E-2</c:v>
                </c:pt>
                <c:pt idx="176">
                  <c:v>1.2453703703703703E-2</c:v>
                </c:pt>
                <c:pt idx="177">
                  <c:v>1.2465277777777777E-2</c:v>
                </c:pt>
                <c:pt idx="178">
                  <c:v>1.247685185185185E-2</c:v>
                </c:pt>
                <c:pt idx="179">
                  <c:v>1.2488425925925925E-2</c:v>
                </c:pt>
                <c:pt idx="180">
                  <c:v>1.2499999999999999E-2</c:v>
                </c:pt>
                <c:pt idx="181">
                  <c:v>1.2511574074074073E-2</c:v>
                </c:pt>
                <c:pt idx="182">
                  <c:v>1.252314814814815E-2</c:v>
                </c:pt>
                <c:pt idx="183">
                  <c:v>1.2534722222222223E-2</c:v>
                </c:pt>
                <c:pt idx="184">
                  <c:v>1.2546296296296297E-2</c:v>
                </c:pt>
                <c:pt idx="185">
                  <c:v>1.255787037037037E-2</c:v>
                </c:pt>
                <c:pt idx="186">
                  <c:v>1.2569444444444446E-2</c:v>
                </c:pt>
                <c:pt idx="187">
                  <c:v>1.2581018518518519E-2</c:v>
                </c:pt>
                <c:pt idx="188">
                  <c:v>1.2592592592592593E-2</c:v>
                </c:pt>
                <c:pt idx="189">
                  <c:v>1.2604166666666666E-2</c:v>
                </c:pt>
                <c:pt idx="190">
                  <c:v>1.2615740740740742E-2</c:v>
                </c:pt>
                <c:pt idx="191">
                  <c:v>1.2627314814814815E-2</c:v>
                </c:pt>
                <c:pt idx="192">
                  <c:v>1.2638888888888889E-2</c:v>
                </c:pt>
                <c:pt idx="193">
                  <c:v>1.2650462962962962E-2</c:v>
                </c:pt>
                <c:pt idx="194">
                  <c:v>1.2662037037037039E-2</c:v>
                </c:pt>
                <c:pt idx="195">
                  <c:v>1.2673611111111109E-2</c:v>
                </c:pt>
                <c:pt idx="196">
                  <c:v>1.2685185185185183E-2</c:v>
                </c:pt>
                <c:pt idx="197">
                  <c:v>1.269675925925926E-2</c:v>
                </c:pt>
                <c:pt idx="198">
                  <c:v>1.2708333333333334E-2</c:v>
                </c:pt>
                <c:pt idx="199">
                  <c:v>1.2719907407407407E-2</c:v>
                </c:pt>
                <c:pt idx="200">
                  <c:v>1.2731481481481481E-2</c:v>
                </c:pt>
                <c:pt idx="201">
                  <c:v>1.2743055555555556E-2</c:v>
                </c:pt>
                <c:pt idx="202">
                  <c:v>1.275462962962963E-2</c:v>
                </c:pt>
                <c:pt idx="203">
                  <c:v>1.2766203703703703E-2</c:v>
                </c:pt>
                <c:pt idx="204">
                  <c:v>1.2777777777777777E-2</c:v>
                </c:pt>
                <c:pt idx="205">
                  <c:v>1.2789351851851852E-2</c:v>
                </c:pt>
                <c:pt idx="206">
                  <c:v>1.2800925925925926E-2</c:v>
                </c:pt>
                <c:pt idx="207">
                  <c:v>1.2812499999999999E-2</c:v>
                </c:pt>
                <c:pt idx="208">
                  <c:v>1.2824074074074073E-2</c:v>
                </c:pt>
                <c:pt idx="209">
                  <c:v>1.283564814814815E-2</c:v>
                </c:pt>
                <c:pt idx="210">
                  <c:v>1.2847222222222223E-2</c:v>
                </c:pt>
                <c:pt idx="211">
                  <c:v>1.2858796296296297E-2</c:v>
                </c:pt>
                <c:pt idx="212">
                  <c:v>1.2870370370370372E-2</c:v>
                </c:pt>
                <c:pt idx="213">
                  <c:v>1.2881944444444446E-2</c:v>
                </c:pt>
                <c:pt idx="214">
                  <c:v>1.2893518518518519E-2</c:v>
                </c:pt>
                <c:pt idx="215">
                  <c:v>1.2905092592592591E-2</c:v>
                </c:pt>
                <c:pt idx="216">
                  <c:v>1.2916666666666667E-2</c:v>
                </c:pt>
                <c:pt idx="217">
                  <c:v>1.292824074074074E-2</c:v>
                </c:pt>
                <c:pt idx="218">
                  <c:v>1.2939814814814814E-2</c:v>
                </c:pt>
                <c:pt idx="219">
                  <c:v>1.2951388888888887E-2</c:v>
                </c:pt>
                <c:pt idx="220">
                  <c:v>1.2962962962962963E-2</c:v>
                </c:pt>
                <c:pt idx="221">
                  <c:v>1.2974537037037036E-2</c:v>
                </c:pt>
                <c:pt idx="222">
                  <c:v>1.298611111111111E-2</c:v>
                </c:pt>
                <c:pt idx="223">
                  <c:v>1.2997685185185183E-2</c:v>
                </c:pt>
                <c:pt idx="224">
                  <c:v>1.300925925925926E-2</c:v>
                </c:pt>
                <c:pt idx="225">
                  <c:v>1.3020833333333334E-2</c:v>
                </c:pt>
                <c:pt idx="226">
                  <c:v>1.3032407407407407E-2</c:v>
                </c:pt>
                <c:pt idx="227">
                  <c:v>1.3043981481481483E-2</c:v>
                </c:pt>
                <c:pt idx="228">
                  <c:v>1.3055555555555556E-2</c:v>
                </c:pt>
                <c:pt idx="229">
                  <c:v>1.306712962962963E-2</c:v>
                </c:pt>
                <c:pt idx="230">
                  <c:v>1.3078703703703703E-2</c:v>
                </c:pt>
                <c:pt idx="231">
                  <c:v>1.3090277777777779E-2</c:v>
                </c:pt>
                <c:pt idx="232">
                  <c:v>1.3101851851851852E-2</c:v>
                </c:pt>
                <c:pt idx="233">
                  <c:v>1.3113425925925926E-2</c:v>
                </c:pt>
                <c:pt idx="234">
                  <c:v>1.3125E-2</c:v>
                </c:pt>
                <c:pt idx="235">
                  <c:v>1.3136574074074077E-2</c:v>
                </c:pt>
                <c:pt idx="236">
                  <c:v>1.3148148148148147E-2</c:v>
                </c:pt>
                <c:pt idx="237">
                  <c:v>1.315972222222222E-2</c:v>
                </c:pt>
                <c:pt idx="238">
                  <c:v>1.3171296296296294E-2</c:v>
                </c:pt>
                <c:pt idx="239">
                  <c:v>1.3182870370370371E-2</c:v>
                </c:pt>
                <c:pt idx="240">
                  <c:v>1.3194444444444444E-2</c:v>
                </c:pt>
                <c:pt idx="241">
                  <c:v>1.3206018518518518E-2</c:v>
                </c:pt>
                <c:pt idx="242">
                  <c:v>1.3217592592592593E-2</c:v>
                </c:pt>
                <c:pt idx="243">
                  <c:v>1.3229166666666667E-2</c:v>
                </c:pt>
                <c:pt idx="244">
                  <c:v>1.324074074074074E-2</c:v>
                </c:pt>
                <c:pt idx="245">
                  <c:v>1.3252314814814814E-2</c:v>
                </c:pt>
                <c:pt idx="246">
                  <c:v>1.3263888888888889E-2</c:v>
                </c:pt>
                <c:pt idx="247">
                  <c:v>1.3275462962962963E-2</c:v>
                </c:pt>
                <c:pt idx="248">
                  <c:v>1.3287037037037036E-2</c:v>
                </c:pt>
                <c:pt idx="249">
                  <c:v>1.329861111111111E-2</c:v>
                </c:pt>
                <c:pt idx="250">
                  <c:v>1.3310185185185187E-2</c:v>
                </c:pt>
                <c:pt idx="251">
                  <c:v>1.3321759259259261E-2</c:v>
                </c:pt>
                <c:pt idx="252">
                  <c:v>1.3333333333333334E-2</c:v>
                </c:pt>
                <c:pt idx="253">
                  <c:v>1.3344907407407408E-2</c:v>
                </c:pt>
                <c:pt idx="254">
                  <c:v>1.3356481481481483E-2</c:v>
                </c:pt>
                <c:pt idx="255">
                  <c:v>1.3368055555555557E-2</c:v>
                </c:pt>
                <c:pt idx="256">
                  <c:v>1.3379629629629628E-2</c:v>
                </c:pt>
                <c:pt idx="257">
                  <c:v>1.3391203703703704E-2</c:v>
                </c:pt>
                <c:pt idx="258">
                  <c:v>1.3402777777777777E-2</c:v>
                </c:pt>
                <c:pt idx="259">
                  <c:v>1.3414351851851851E-2</c:v>
                </c:pt>
                <c:pt idx="260">
                  <c:v>1.3425925925925924E-2</c:v>
                </c:pt>
                <c:pt idx="261">
                  <c:v>1.34375E-2</c:v>
                </c:pt>
                <c:pt idx="262">
                  <c:v>1.3449074074074073E-2</c:v>
                </c:pt>
                <c:pt idx="263">
                  <c:v>1.3460648148148147E-2</c:v>
                </c:pt>
                <c:pt idx="264">
                  <c:v>1.3472222222222221E-2</c:v>
                </c:pt>
                <c:pt idx="265">
                  <c:v>1.3483796296296298E-2</c:v>
                </c:pt>
                <c:pt idx="266">
                  <c:v>1.3495370370370371E-2</c:v>
                </c:pt>
                <c:pt idx="267">
                  <c:v>1.3506944444444445E-2</c:v>
                </c:pt>
                <c:pt idx="268">
                  <c:v>1.3518518518518518E-2</c:v>
                </c:pt>
                <c:pt idx="269">
                  <c:v>1.3530092592592594E-2</c:v>
                </c:pt>
                <c:pt idx="270">
                  <c:v>1.3541666666666667E-2</c:v>
                </c:pt>
                <c:pt idx="271">
                  <c:v>1.3553240740740741E-2</c:v>
                </c:pt>
                <c:pt idx="272">
                  <c:v>1.3564814814814816E-2</c:v>
                </c:pt>
                <c:pt idx="273">
                  <c:v>1.357638888888889E-2</c:v>
                </c:pt>
                <c:pt idx="274">
                  <c:v>1.3587962962962963E-2</c:v>
                </c:pt>
                <c:pt idx="275">
                  <c:v>1.3599537037037037E-2</c:v>
                </c:pt>
                <c:pt idx="276">
                  <c:v>1.3611111111111114E-2</c:v>
                </c:pt>
                <c:pt idx="277">
                  <c:v>1.3622685185185184E-2</c:v>
                </c:pt>
                <c:pt idx="278">
                  <c:v>1.3634259259259257E-2</c:v>
                </c:pt>
                <c:pt idx="279">
                  <c:v>1.3645833333333331E-2</c:v>
                </c:pt>
                <c:pt idx="280">
                  <c:v>1.3657407407407408E-2</c:v>
                </c:pt>
                <c:pt idx="281">
                  <c:v>1.3668981481481482E-2</c:v>
                </c:pt>
                <c:pt idx="282">
                  <c:v>1.3680555555555555E-2</c:v>
                </c:pt>
                <c:pt idx="283">
                  <c:v>1.3692129629629629E-2</c:v>
                </c:pt>
                <c:pt idx="284">
                  <c:v>1.3703703703703704E-2</c:v>
                </c:pt>
                <c:pt idx="285">
                  <c:v>1.3715277777777778E-2</c:v>
                </c:pt>
                <c:pt idx="286">
                  <c:v>1.3726851851851851E-2</c:v>
                </c:pt>
                <c:pt idx="287">
                  <c:v>1.3738425925925926E-2</c:v>
                </c:pt>
                <c:pt idx="288">
                  <c:v>1.375E-2</c:v>
                </c:pt>
                <c:pt idx="289">
                  <c:v>1.3761574074074074E-2</c:v>
                </c:pt>
                <c:pt idx="290">
                  <c:v>1.3773148148148147E-2</c:v>
                </c:pt>
                <c:pt idx="291">
                  <c:v>1.3784722222222224E-2</c:v>
                </c:pt>
                <c:pt idx="292">
                  <c:v>1.3796296296296298E-2</c:v>
                </c:pt>
                <c:pt idx="293">
                  <c:v>1.3807870370370371E-2</c:v>
                </c:pt>
                <c:pt idx="294">
                  <c:v>1.3819444444444445E-2</c:v>
                </c:pt>
                <c:pt idx="295">
                  <c:v>1.383101851851852E-2</c:v>
                </c:pt>
                <c:pt idx="296">
                  <c:v>1.3842592592592594E-2</c:v>
                </c:pt>
                <c:pt idx="297">
                  <c:v>1.3854166666666666E-2</c:v>
                </c:pt>
                <c:pt idx="298">
                  <c:v>1.3865740740740739E-2</c:v>
                </c:pt>
                <c:pt idx="299">
                  <c:v>1.3877314814814815E-2</c:v>
                </c:pt>
                <c:pt idx="300">
                  <c:v>1.3888888888888888E-2</c:v>
                </c:pt>
                <c:pt idx="301">
                  <c:v>1.3900462962962962E-2</c:v>
                </c:pt>
                <c:pt idx="302">
                  <c:v>1.3912037037037037E-2</c:v>
                </c:pt>
                <c:pt idx="303">
                  <c:v>1.3923611111111111E-2</c:v>
                </c:pt>
                <c:pt idx="304">
                  <c:v>1.3935185185185184E-2</c:v>
                </c:pt>
                <c:pt idx="305">
                  <c:v>1.3946759259259258E-2</c:v>
                </c:pt>
                <c:pt idx="306">
                  <c:v>1.3958333333333335E-2</c:v>
                </c:pt>
                <c:pt idx="307">
                  <c:v>1.3969907407407408E-2</c:v>
                </c:pt>
                <c:pt idx="308">
                  <c:v>1.3981481481481482E-2</c:v>
                </c:pt>
                <c:pt idx="309">
                  <c:v>1.3993055555555555E-2</c:v>
                </c:pt>
                <c:pt idx="310">
                  <c:v>1.4004629629629631E-2</c:v>
                </c:pt>
                <c:pt idx="311">
                  <c:v>1.4016203703703704E-2</c:v>
                </c:pt>
                <c:pt idx="312">
                  <c:v>1.4027777777777778E-2</c:v>
                </c:pt>
                <c:pt idx="313">
                  <c:v>1.4039351851851851E-2</c:v>
                </c:pt>
                <c:pt idx="314">
                  <c:v>1.4050925925925927E-2</c:v>
                </c:pt>
                <c:pt idx="315">
                  <c:v>1.40625E-2</c:v>
                </c:pt>
                <c:pt idx="316">
                  <c:v>1.4074074074074074E-2</c:v>
                </c:pt>
                <c:pt idx="317">
                  <c:v>1.4085648148148151E-2</c:v>
                </c:pt>
                <c:pt idx="318">
                  <c:v>1.4097222222222221E-2</c:v>
                </c:pt>
                <c:pt idx="319">
                  <c:v>1.4108796296296295E-2</c:v>
                </c:pt>
                <c:pt idx="320">
                  <c:v>1.4120370370370368E-2</c:v>
                </c:pt>
                <c:pt idx="321">
                  <c:v>1.4131944444444445E-2</c:v>
                </c:pt>
                <c:pt idx="322">
                  <c:v>1.4143518518518519E-2</c:v>
                </c:pt>
                <c:pt idx="323">
                  <c:v>1.4155092592592592E-2</c:v>
                </c:pt>
                <c:pt idx="324">
                  <c:v>1.4166666666666666E-2</c:v>
                </c:pt>
                <c:pt idx="325">
                  <c:v>1.4178240740740741E-2</c:v>
                </c:pt>
                <c:pt idx="326">
                  <c:v>1.4189814814814815E-2</c:v>
                </c:pt>
                <c:pt idx="327">
                  <c:v>1.4201388888888888E-2</c:v>
                </c:pt>
                <c:pt idx="328">
                  <c:v>1.4212962962962962E-2</c:v>
                </c:pt>
                <c:pt idx="329">
                  <c:v>1.4224537037037037E-2</c:v>
                </c:pt>
                <c:pt idx="330">
                  <c:v>1.4236111111111111E-2</c:v>
                </c:pt>
                <c:pt idx="331">
                  <c:v>1.4247685185185184E-2</c:v>
                </c:pt>
                <c:pt idx="332">
                  <c:v>1.4259259259259261E-2</c:v>
                </c:pt>
                <c:pt idx="333">
                  <c:v>1.4270833333333335E-2</c:v>
                </c:pt>
                <c:pt idx="334">
                  <c:v>1.4282407407407409E-2</c:v>
                </c:pt>
                <c:pt idx="335">
                  <c:v>1.4293981481481482E-2</c:v>
                </c:pt>
                <c:pt idx="336">
                  <c:v>1.4305555555555557E-2</c:v>
                </c:pt>
                <c:pt idx="337">
                  <c:v>1.4317129629629631E-2</c:v>
                </c:pt>
                <c:pt idx="338">
                  <c:v>1.4328703703703703E-2</c:v>
                </c:pt>
                <c:pt idx="339">
                  <c:v>1.4340277777777776E-2</c:v>
                </c:pt>
                <c:pt idx="340">
                  <c:v>1.4351851851851852E-2</c:v>
                </c:pt>
                <c:pt idx="341">
                  <c:v>1.4363425925925925E-2</c:v>
                </c:pt>
                <c:pt idx="342">
                  <c:v>1.4374999999999999E-2</c:v>
                </c:pt>
                <c:pt idx="343">
                  <c:v>1.4386574074074072E-2</c:v>
                </c:pt>
                <c:pt idx="344">
                  <c:v>1.4398148148148148E-2</c:v>
                </c:pt>
                <c:pt idx="345">
                  <c:v>1.4409722222222221E-2</c:v>
                </c:pt>
                <c:pt idx="346">
                  <c:v>1.4421296296296295E-2</c:v>
                </c:pt>
                <c:pt idx="347">
                  <c:v>1.4432870370370372E-2</c:v>
                </c:pt>
                <c:pt idx="348">
                  <c:v>1.4444444444444446E-2</c:v>
                </c:pt>
                <c:pt idx="349">
                  <c:v>1.4456018518518519E-2</c:v>
                </c:pt>
                <c:pt idx="350">
                  <c:v>1.4467592592592593E-2</c:v>
                </c:pt>
                <c:pt idx="351">
                  <c:v>1.4479166666666668E-2</c:v>
                </c:pt>
                <c:pt idx="352">
                  <c:v>1.4490740740740742E-2</c:v>
                </c:pt>
                <c:pt idx="353">
                  <c:v>1.4502314814814815E-2</c:v>
                </c:pt>
                <c:pt idx="354">
                  <c:v>1.4513888888888889E-2</c:v>
                </c:pt>
                <c:pt idx="355">
                  <c:v>1.4525462962962964E-2</c:v>
                </c:pt>
                <c:pt idx="356">
                  <c:v>1.4537037037037038E-2</c:v>
                </c:pt>
                <c:pt idx="357">
                  <c:v>1.4548611111111111E-2</c:v>
                </c:pt>
                <c:pt idx="358">
                  <c:v>1.4560185185185183E-2</c:v>
                </c:pt>
                <c:pt idx="359">
                  <c:v>1.4571759259259258E-2</c:v>
                </c:pt>
                <c:pt idx="360">
                  <c:v>1.4583333333333332E-2</c:v>
                </c:pt>
                <c:pt idx="361">
                  <c:v>1.4594907407407405E-2</c:v>
                </c:pt>
                <c:pt idx="362">
                  <c:v>1.4606481481481482E-2</c:v>
                </c:pt>
                <c:pt idx="363">
                  <c:v>1.4618055555555556E-2</c:v>
                </c:pt>
                <c:pt idx="364">
                  <c:v>1.462962962962963E-2</c:v>
                </c:pt>
                <c:pt idx="365">
                  <c:v>1.4641203703703703E-2</c:v>
                </c:pt>
                <c:pt idx="366">
                  <c:v>1.4652777777777778E-2</c:v>
                </c:pt>
                <c:pt idx="367">
                  <c:v>1.4664351851851852E-2</c:v>
                </c:pt>
                <c:pt idx="368">
                  <c:v>1.4675925925925926E-2</c:v>
                </c:pt>
                <c:pt idx="369">
                  <c:v>1.4687499999999999E-2</c:v>
                </c:pt>
                <c:pt idx="370">
                  <c:v>1.4699074074074074E-2</c:v>
                </c:pt>
                <c:pt idx="371">
                  <c:v>1.4710648148148148E-2</c:v>
                </c:pt>
                <c:pt idx="372">
                  <c:v>1.4722222222222222E-2</c:v>
                </c:pt>
                <c:pt idx="373">
                  <c:v>1.4733796296296295E-2</c:v>
                </c:pt>
                <c:pt idx="374">
                  <c:v>1.4745370370370372E-2</c:v>
                </c:pt>
                <c:pt idx="375">
                  <c:v>1.4756944444444446E-2</c:v>
                </c:pt>
                <c:pt idx="376">
                  <c:v>1.4768518518518519E-2</c:v>
                </c:pt>
                <c:pt idx="377">
                  <c:v>1.4780092592592595E-2</c:v>
                </c:pt>
                <c:pt idx="378">
                  <c:v>1.4791666666666668E-2</c:v>
                </c:pt>
                <c:pt idx="379">
                  <c:v>1.480324074074074E-2</c:v>
                </c:pt>
                <c:pt idx="380">
                  <c:v>1.4814814814814814E-2</c:v>
                </c:pt>
                <c:pt idx="381">
                  <c:v>1.4826388888888889E-2</c:v>
                </c:pt>
                <c:pt idx="382">
                  <c:v>1.4837962962962963E-2</c:v>
                </c:pt>
                <c:pt idx="383">
                  <c:v>1.4849537037037036E-2</c:v>
                </c:pt>
                <c:pt idx="384">
                  <c:v>1.486111111111111E-2</c:v>
                </c:pt>
                <c:pt idx="385">
                  <c:v>1.4872685185185185E-2</c:v>
                </c:pt>
                <c:pt idx="386">
                  <c:v>1.4884259259259259E-2</c:v>
                </c:pt>
                <c:pt idx="387">
                  <c:v>1.4895833333333332E-2</c:v>
                </c:pt>
                <c:pt idx="388">
                  <c:v>1.4907407407407406E-2</c:v>
                </c:pt>
                <c:pt idx="389">
                  <c:v>1.4918981481481483E-2</c:v>
                </c:pt>
                <c:pt idx="390">
                  <c:v>1.4930555555555556E-2</c:v>
                </c:pt>
                <c:pt idx="391">
                  <c:v>1.494212962962963E-2</c:v>
                </c:pt>
                <c:pt idx="392">
                  <c:v>1.4953703703703705E-2</c:v>
                </c:pt>
                <c:pt idx="393">
                  <c:v>1.4965277777777779E-2</c:v>
                </c:pt>
                <c:pt idx="394">
                  <c:v>1.4976851851851852E-2</c:v>
                </c:pt>
                <c:pt idx="395">
                  <c:v>1.4988425925925926E-2</c:v>
                </c:pt>
                <c:pt idx="396">
                  <c:v>1.5000000000000001E-2</c:v>
                </c:pt>
                <c:pt idx="397">
                  <c:v>1.5011574074074075E-2</c:v>
                </c:pt>
                <c:pt idx="398">
                  <c:v>1.5023148148148148E-2</c:v>
                </c:pt>
                <c:pt idx="399">
                  <c:v>1.503472222222222E-2</c:v>
                </c:pt>
                <c:pt idx="400">
                  <c:v>1.5046296296296295E-2</c:v>
                </c:pt>
                <c:pt idx="401">
                  <c:v>1.5057870370370369E-2</c:v>
                </c:pt>
                <c:pt idx="402">
                  <c:v>1.5069444444444443E-2</c:v>
                </c:pt>
                <c:pt idx="403">
                  <c:v>1.5081018518518516E-2</c:v>
                </c:pt>
                <c:pt idx="404">
                  <c:v>1.5092592592592593E-2</c:v>
                </c:pt>
                <c:pt idx="405">
                  <c:v>1.5104166666666667E-2</c:v>
                </c:pt>
                <c:pt idx="406">
                  <c:v>1.511574074074074E-2</c:v>
                </c:pt>
                <c:pt idx="407">
                  <c:v>1.5127314814814816E-2</c:v>
                </c:pt>
                <c:pt idx="408">
                  <c:v>1.5138888888888889E-2</c:v>
                </c:pt>
                <c:pt idx="409">
                  <c:v>1.5150462962962963E-2</c:v>
                </c:pt>
                <c:pt idx="410">
                  <c:v>1.5162037037037036E-2</c:v>
                </c:pt>
                <c:pt idx="411">
                  <c:v>1.5173611111111112E-2</c:v>
                </c:pt>
                <c:pt idx="412">
                  <c:v>1.5185185185185185E-2</c:v>
                </c:pt>
                <c:pt idx="413">
                  <c:v>1.5196759259259259E-2</c:v>
                </c:pt>
                <c:pt idx="414">
                  <c:v>1.5208333333333332E-2</c:v>
                </c:pt>
                <c:pt idx="415">
                  <c:v>1.5219907407407409E-2</c:v>
                </c:pt>
                <c:pt idx="416">
                  <c:v>1.5231481481481483E-2</c:v>
                </c:pt>
                <c:pt idx="417">
                  <c:v>1.5243055555555557E-2</c:v>
                </c:pt>
                <c:pt idx="418">
                  <c:v>1.525462962962963E-2</c:v>
                </c:pt>
                <c:pt idx="419">
                  <c:v>1.5266203703703705E-2</c:v>
                </c:pt>
                <c:pt idx="420">
                  <c:v>1.5277777777777777E-2</c:v>
                </c:pt>
                <c:pt idx="421">
                  <c:v>1.5289351851851851E-2</c:v>
                </c:pt>
                <c:pt idx="422">
                  <c:v>1.5300925925925926E-2</c:v>
                </c:pt>
                <c:pt idx="423">
                  <c:v>1.53125E-2</c:v>
                </c:pt>
                <c:pt idx="424">
                  <c:v>1.5324074074074073E-2</c:v>
                </c:pt>
                <c:pt idx="425">
                  <c:v>1.5335648148148147E-2</c:v>
                </c:pt>
                <c:pt idx="426">
                  <c:v>1.5347222222222222E-2</c:v>
                </c:pt>
                <c:pt idx="427">
                  <c:v>1.5358796296296296E-2</c:v>
                </c:pt>
                <c:pt idx="428">
                  <c:v>1.5370370370370369E-2</c:v>
                </c:pt>
                <c:pt idx="429">
                  <c:v>1.5381944444444443E-2</c:v>
                </c:pt>
                <c:pt idx="430">
                  <c:v>1.539351851851852E-2</c:v>
                </c:pt>
                <c:pt idx="431">
                  <c:v>1.5405092592592593E-2</c:v>
                </c:pt>
                <c:pt idx="432">
                  <c:v>1.5416666666666667E-2</c:v>
                </c:pt>
                <c:pt idx="433">
                  <c:v>1.5428240740740741E-2</c:v>
                </c:pt>
                <c:pt idx="434">
                  <c:v>1.5439814814814816E-2</c:v>
                </c:pt>
                <c:pt idx="435">
                  <c:v>1.545138888888889E-2</c:v>
                </c:pt>
                <c:pt idx="436">
                  <c:v>1.5462962962962963E-2</c:v>
                </c:pt>
                <c:pt idx="437">
                  <c:v>1.5474537037037038E-2</c:v>
                </c:pt>
                <c:pt idx="438">
                  <c:v>1.5486111111111112E-2</c:v>
                </c:pt>
                <c:pt idx="439">
                  <c:v>1.5497685185185186E-2</c:v>
                </c:pt>
                <c:pt idx="440">
                  <c:v>1.5509259259259257E-2</c:v>
                </c:pt>
                <c:pt idx="441">
                  <c:v>1.5520833333333333E-2</c:v>
                </c:pt>
                <c:pt idx="442">
                  <c:v>1.5532407407407406E-2</c:v>
                </c:pt>
                <c:pt idx="443">
                  <c:v>1.554398148148148E-2</c:v>
                </c:pt>
                <c:pt idx="444">
                  <c:v>1.5555555555555553E-2</c:v>
                </c:pt>
                <c:pt idx="445">
                  <c:v>1.556712962962963E-2</c:v>
                </c:pt>
                <c:pt idx="446">
                  <c:v>1.5578703703703704E-2</c:v>
                </c:pt>
                <c:pt idx="447">
                  <c:v>1.5590277777777778E-2</c:v>
                </c:pt>
                <c:pt idx="448">
                  <c:v>1.5601851851851851E-2</c:v>
                </c:pt>
                <c:pt idx="449">
                  <c:v>1.5613425925925926E-2</c:v>
                </c:pt>
                <c:pt idx="450">
                  <c:v>1.5625E-2</c:v>
                </c:pt>
                <c:pt idx="451">
                  <c:v>1.5636574074074074E-2</c:v>
                </c:pt>
                <c:pt idx="452">
                  <c:v>1.5648148148148151E-2</c:v>
                </c:pt>
                <c:pt idx="453">
                  <c:v>1.5659722222222224E-2</c:v>
                </c:pt>
                <c:pt idx="454">
                  <c:v>1.5671296296296298E-2</c:v>
                </c:pt>
                <c:pt idx="455">
                  <c:v>1.5682870370370371E-2</c:v>
                </c:pt>
                <c:pt idx="456">
                  <c:v>1.5694444444444445E-2</c:v>
                </c:pt>
                <c:pt idx="457">
                  <c:v>1.5706018518518518E-2</c:v>
                </c:pt>
                <c:pt idx="458">
                  <c:v>1.5717592592592592E-2</c:v>
                </c:pt>
                <c:pt idx="459">
                  <c:v>1.5729166666666666E-2</c:v>
                </c:pt>
                <c:pt idx="460">
                  <c:v>1.5740740740740743E-2</c:v>
                </c:pt>
                <c:pt idx="461">
                  <c:v>1.5752314814814813E-2</c:v>
                </c:pt>
                <c:pt idx="462">
                  <c:v>1.5763888888888886E-2</c:v>
                </c:pt>
                <c:pt idx="463">
                  <c:v>1.577546296296296E-2</c:v>
                </c:pt>
                <c:pt idx="464">
                  <c:v>1.5787037037037037E-2</c:v>
                </c:pt>
                <c:pt idx="465">
                  <c:v>1.579861111111111E-2</c:v>
                </c:pt>
                <c:pt idx="466">
                  <c:v>1.5810185185185184E-2</c:v>
                </c:pt>
                <c:pt idx="467">
                  <c:v>1.5821759259259261E-2</c:v>
                </c:pt>
                <c:pt idx="468">
                  <c:v>1.5833333333333335E-2</c:v>
                </c:pt>
                <c:pt idx="469">
                  <c:v>1.5844907407407408E-2</c:v>
                </c:pt>
                <c:pt idx="470">
                  <c:v>1.5856481481481482E-2</c:v>
                </c:pt>
                <c:pt idx="471">
                  <c:v>1.5868055555555555E-2</c:v>
                </c:pt>
                <c:pt idx="472">
                  <c:v>1.5879629629629629E-2</c:v>
                </c:pt>
                <c:pt idx="473">
                  <c:v>1.5891203703703703E-2</c:v>
                </c:pt>
                <c:pt idx="474">
                  <c:v>1.5902777777777776E-2</c:v>
                </c:pt>
                <c:pt idx="475">
                  <c:v>1.5914351851851853E-2</c:v>
                </c:pt>
                <c:pt idx="476">
                  <c:v>1.5925925925925927E-2</c:v>
                </c:pt>
                <c:pt idx="477">
                  <c:v>1.59375E-2</c:v>
                </c:pt>
                <c:pt idx="478">
                  <c:v>1.5949074074074074E-2</c:v>
                </c:pt>
                <c:pt idx="479">
                  <c:v>1.5960648148148151E-2</c:v>
                </c:pt>
                <c:pt idx="480">
                  <c:v>1.5972222222222224E-2</c:v>
                </c:pt>
                <c:pt idx="481">
                  <c:v>1.5983796296296295E-2</c:v>
                </c:pt>
                <c:pt idx="482">
                  <c:v>1.5995370370370372E-2</c:v>
                </c:pt>
                <c:pt idx="483">
                  <c:v>1.6006944444444445E-2</c:v>
                </c:pt>
                <c:pt idx="484">
                  <c:v>1.6018518518518519E-2</c:v>
                </c:pt>
                <c:pt idx="485">
                  <c:v>1.6030092592592592E-2</c:v>
                </c:pt>
                <c:pt idx="486">
                  <c:v>1.6041666666666666E-2</c:v>
                </c:pt>
                <c:pt idx="487">
                  <c:v>1.6053240740740739E-2</c:v>
                </c:pt>
                <c:pt idx="488">
                  <c:v>1.6064814814814813E-2</c:v>
                </c:pt>
                <c:pt idx="489">
                  <c:v>1.6076388888888887E-2</c:v>
                </c:pt>
                <c:pt idx="490">
                  <c:v>1.6087962962962964E-2</c:v>
                </c:pt>
                <c:pt idx="491">
                  <c:v>1.6099537037037037E-2</c:v>
                </c:pt>
                <c:pt idx="492">
                  <c:v>1.6111111111111111E-2</c:v>
                </c:pt>
                <c:pt idx="493">
                  <c:v>1.6122685185185184E-2</c:v>
                </c:pt>
                <c:pt idx="494">
                  <c:v>1.6134259259259261E-2</c:v>
                </c:pt>
                <c:pt idx="495">
                  <c:v>1.6145833333333335E-2</c:v>
                </c:pt>
                <c:pt idx="496">
                  <c:v>1.6157407407407409E-2</c:v>
                </c:pt>
                <c:pt idx="497">
                  <c:v>1.6168981481481482E-2</c:v>
                </c:pt>
                <c:pt idx="498">
                  <c:v>1.6180555555555556E-2</c:v>
                </c:pt>
                <c:pt idx="499">
                  <c:v>1.6192129629629629E-2</c:v>
                </c:pt>
                <c:pt idx="500">
                  <c:v>1.6203703703703703E-2</c:v>
                </c:pt>
                <c:pt idx="501">
                  <c:v>1.621527777777778E-2</c:v>
                </c:pt>
                <c:pt idx="502">
                  <c:v>1.622685185185185E-2</c:v>
                </c:pt>
                <c:pt idx="503">
                  <c:v>1.6238425925925924E-2</c:v>
                </c:pt>
                <c:pt idx="504">
                  <c:v>1.6249999999999997E-2</c:v>
                </c:pt>
                <c:pt idx="505">
                  <c:v>1.6261574074074074E-2</c:v>
                </c:pt>
                <c:pt idx="506">
                  <c:v>1.6273148148148148E-2</c:v>
                </c:pt>
                <c:pt idx="507">
                  <c:v>1.6284722222222221E-2</c:v>
                </c:pt>
                <c:pt idx="508">
                  <c:v>1.6296296296296295E-2</c:v>
                </c:pt>
                <c:pt idx="509">
                  <c:v>1.6307870370370372E-2</c:v>
                </c:pt>
                <c:pt idx="510">
                  <c:v>1.6319444444444445E-2</c:v>
                </c:pt>
                <c:pt idx="511">
                  <c:v>1.6331018518518519E-2</c:v>
                </c:pt>
                <c:pt idx="512">
                  <c:v>1.6342592592592593E-2</c:v>
                </c:pt>
                <c:pt idx="513">
                  <c:v>1.6354166666666666E-2</c:v>
                </c:pt>
                <c:pt idx="514">
                  <c:v>1.636574074074074E-2</c:v>
                </c:pt>
                <c:pt idx="515">
                  <c:v>1.6377314814814813E-2</c:v>
                </c:pt>
                <c:pt idx="516">
                  <c:v>1.638888888888889E-2</c:v>
                </c:pt>
                <c:pt idx="517">
                  <c:v>1.6400462962962964E-2</c:v>
                </c:pt>
                <c:pt idx="518">
                  <c:v>1.6412037037037037E-2</c:v>
                </c:pt>
                <c:pt idx="519">
                  <c:v>1.6423611111111111E-2</c:v>
                </c:pt>
                <c:pt idx="520">
                  <c:v>1.6435185185185188E-2</c:v>
                </c:pt>
                <c:pt idx="521">
                  <c:v>1.6446759259259262E-2</c:v>
                </c:pt>
                <c:pt idx="522">
                  <c:v>1.6458333333333332E-2</c:v>
                </c:pt>
                <c:pt idx="523">
                  <c:v>1.6469907407407405E-2</c:v>
                </c:pt>
                <c:pt idx="524">
                  <c:v>1.6481481481481482E-2</c:v>
                </c:pt>
                <c:pt idx="525">
                  <c:v>1.6493055555555556E-2</c:v>
                </c:pt>
                <c:pt idx="526">
                  <c:v>1.650462962962963E-2</c:v>
                </c:pt>
                <c:pt idx="527">
                  <c:v>1.6516203703703703E-2</c:v>
                </c:pt>
                <c:pt idx="528">
                  <c:v>1.6527777777777777E-2</c:v>
                </c:pt>
                <c:pt idx="529">
                  <c:v>1.653935185185185E-2</c:v>
                </c:pt>
                <c:pt idx="530">
                  <c:v>1.6550925925925924E-2</c:v>
                </c:pt>
                <c:pt idx="531">
                  <c:v>1.6562500000000001E-2</c:v>
                </c:pt>
                <c:pt idx="532">
                  <c:v>1.6574074074074074E-2</c:v>
                </c:pt>
                <c:pt idx="533">
                  <c:v>1.6585648148148148E-2</c:v>
                </c:pt>
                <c:pt idx="534">
                  <c:v>1.6597222222222222E-2</c:v>
                </c:pt>
                <c:pt idx="535">
                  <c:v>1.6608796296296299E-2</c:v>
                </c:pt>
                <c:pt idx="536">
                  <c:v>1.6620370370370372E-2</c:v>
                </c:pt>
                <c:pt idx="537">
                  <c:v>1.6631944444444446E-2</c:v>
                </c:pt>
                <c:pt idx="538">
                  <c:v>1.6643518518518519E-2</c:v>
                </c:pt>
                <c:pt idx="539">
                  <c:v>1.6655092592592593E-2</c:v>
                </c:pt>
                <c:pt idx="540">
                  <c:v>1.6666666666666666E-2</c:v>
                </c:pt>
                <c:pt idx="541">
                  <c:v>1.667824074074074E-2</c:v>
                </c:pt>
                <c:pt idx="542">
                  <c:v>1.6689814814814817E-2</c:v>
                </c:pt>
                <c:pt idx="543">
                  <c:v>1.6701388888888887E-2</c:v>
                </c:pt>
                <c:pt idx="544">
                  <c:v>1.6712962962962961E-2</c:v>
                </c:pt>
                <c:pt idx="545">
                  <c:v>1.6724537037037034E-2</c:v>
                </c:pt>
                <c:pt idx="546">
                  <c:v>1.6736111111111111E-2</c:v>
                </c:pt>
                <c:pt idx="547">
                  <c:v>1.6747685185185185E-2</c:v>
                </c:pt>
                <c:pt idx="548">
                  <c:v>1.6759259259259258E-2</c:v>
                </c:pt>
                <c:pt idx="549">
                  <c:v>1.6770833333333332E-2</c:v>
                </c:pt>
                <c:pt idx="550">
                  <c:v>1.6782407407407409E-2</c:v>
                </c:pt>
                <c:pt idx="551">
                  <c:v>1.6793981481481483E-2</c:v>
                </c:pt>
                <c:pt idx="552">
                  <c:v>1.6805555555555556E-2</c:v>
                </c:pt>
                <c:pt idx="553">
                  <c:v>1.681712962962963E-2</c:v>
                </c:pt>
                <c:pt idx="554">
                  <c:v>1.6828703703703703E-2</c:v>
                </c:pt>
                <c:pt idx="555">
                  <c:v>1.6840277777777777E-2</c:v>
                </c:pt>
                <c:pt idx="556">
                  <c:v>1.6851851851851851E-2</c:v>
                </c:pt>
                <c:pt idx="557">
                  <c:v>1.6863425925925928E-2</c:v>
                </c:pt>
                <c:pt idx="558">
                  <c:v>1.6875000000000001E-2</c:v>
                </c:pt>
                <c:pt idx="559">
                  <c:v>1.6886574074074075E-2</c:v>
                </c:pt>
                <c:pt idx="560">
                  <c:v>1.6898148148148148E-2</c:v>
                </c:pt>
                <c:pt idx="561">
                  <c:v>1.6909722222222225E-2</c:v>
                </c:pt>
                <c:pt idx="562">
                  <c:v>1.6921296296296299E-2</c:v>
                </c:pt>
                <c:pt idx="563">
                  <c:v>1.6932870370370369E-2</c:v>
                </c:pt>
                <c:pt idx="564">
                  <c:v>1.6944444444444443E-2</c:v>
                </c:pt>
                <c:pt idx="565">
                  <c:v>1.695601851851852E-2</c:v>
                </c:pt>
                <c:pt idx="566">
                  <c:v>1.6967592592592593E-2</c:v>
                </c:pt>
                <c:pt idx="567">
                  <c:v>1.6979166666666667E-2</c:v>
                </c:pt>
                <c:pt idx="568">
                  <c:v>1.699074074074074E-2</c:v>
                </c:pt>
                <c:pt idx="569">
                  <c:v>1.7002314814814814E-2</c:v>
                </c:pt>
                <c:pt idx="570">
                  <c:v>1.7013888888888887E-2</c:v>
                </c:pt>
                <c:pt idx="571">
                  <c:v>1.7025462962962961E-2</c:v>
                </c:pt>
                <c:pt idx="572">
                  <c:v>1.7037037037037038E-2</c:v>
                </c:pt>
                <c:pt idx="573">
                  <c:v>1.7048611111111112E-2</c:v>
                </c:pt>
                <c:pt idx="574">
                  <c:v>1.7060185185185185E-2</c:v>
                </c:pt>
                <c:pt idx="575">
                  <c:v>1.7071759259259259E-2</c:v>
                </c:pt>
                <c:pt idx="576">
                  <c:v>1.7083333333333336E-2</c:v>
                </c:pt>
                <c:pt idx="577">
                  <c:v>1.7094907407407409E-2</c:v>
                </c:pt>
                <c:pt idx="578">
                  <c:v>1.7106481481481483E-2</c:v>
                </c:pt>
                <c:pt idx="579">
                  <c:v>1.7118055555555556E-2</c:v>
                </c:pt>
                <c:pt idx="580">
                  <c:v>1.712962962962963E-2</c:v>
                </c:pt>
                <c:pt idx="581">
                  <c:v>1.7141203703703704E-2</c:v>
                </c:pt>
                <c:pt idx="582">
                  <c:v>1.7152777777777777E-2</c:v>
                </c:pt>
                <c:pt idx="583">
                  <c:v>1.7164351851851851E-2</c:v>
                </c:pt>
                <c:pt idx="584">
                  <c:v>1.7175925925925924E-2</c:v>
                </c:pt>
                <c:pt idx="585">
                  <c:v>1.7187499999999998E-2</c:v>
                </c:pt>
                <c:pt idx="586">
                  <c:v>1.7199074074074071E-2</c:v>
                </c:pt>
                <c:pt idx="587">
                  <c:v>1.7210648148148149E-2</c:v>
                </c:pt>
                <c:pt idx="588">
                  <c:v>1.7222222222222222E-2</c:v>
                </c:pt>
                <c:pt idx="589">
                  <c:v>1.7233796296296296E-2</c:v>
                </c:pt>
                <c:pt idx="590">
                  <c:v>1.7245370370370369E-2</c:v>
                </c:pt>
                <c:pt idx="591">
                  <c:v>1.7256944444444446E-2</c:v>
                </c:pt>
                <c:pt idx="592">
                  <c:v>1.726851851851852E-2</c:v>
                </c:pt>
                <c:pt idx="593">
                  <c:v>1.7280092592592593E-2</c:v>
                </c:pt>
                <c:pt idx="594">
                  <c:v>1.7291666666666667E-2</c:v>
                </c:pt>
                <c:pt idx="595">
                  <c:v>1.7303240740740741E-2</c:v>
                </c:pt>
                <c:pt idx="596">
                  <c:v>1.7314814814814814E-2</c:v>
                </c:pt>
                <c:pt idx="597">
                  <c:v>1.7326388888888888E-2</c:v>
                </c:pt>
                <c:pt idx="598">
                  <c:v>1.7337962962962961E-2</c:v>
                </c:pt>
                <c:pt idx="599">
                  <c:v>1.7349537037037038E-2</c:v>
                </c:pt>
                <c:pt idx="600">
                  <c:v>1.7361111111111112E-2</c:v>
                </c:pt>
                <c:pt idx="601">
                  <c:v>1.7372685185185185E-2</c:v>
                </c:pt>
                <c:pt idx="602">
                  <c:v>1.7384259259259262E-2</c:v>
                </c:pt>
                <c:pt idx="603">
                  <c:v>1.7395833333333336E-2</c:v>
                </c:pt>
                <c:pt idx="604">
                  <c:v>1.7407407407407406E-2</c:v>
                </c:pt>
                <c:pt idx="605">
                  <c:v>1.741898148148148E-2</c:v>
                </c:pt>
                <c:pt idx="606">
                  <c:v>1.7430555555555557E-2</c:v>
                </c:pt>
                <c:pt idx="607">
                  <c:v>1.744212962962963E-2</c:v>
                </c:pt>
                <c:pt idx="608">
                  <c:v>1.7453703703703704E-2</c:v>
                </c:pt>
                <c:pt idx="609">
                  <c:v>1.7465277777777777E-2</c:v>
                </c:pt>
                <c:pt idx="610">
                  <c:v>1.7476851851851851E-2</c:v>
                </c:pt>
                <c:pt idx="611">
                  <c:v>1.7488425925925925E-2</c:v>
                </c:pt>
                <c:pt idx="612">
                  <c:v>1.7499999999999998E-2</c:v>
                </c:pt>
                <c:pt idx="613">
                  <c:v>1.7511574074074072E-2</c:v>
                </c:pt>
                <c:pt idx="614">
                  <c:v>1.7523148148148149E-2</c:v>
                </c:pt>
                <c:pt idx="615">
                  <c:v>1.7534722222222222E-2</c:v>
                </c:pt>
                <c:pt idx="616">
                  <c:v>1.7546296296296296E-2</c:v>
                </c:pt>
                <c:pt idx="617">
                  <c:v>1.7557870370370373E-2</c:v>
                </c:pt>
                <c:pt idx="618">
                  <c:v>1.7569444444444447E-2</c:v>
                </c:pt>
                <c:pt idx="619">
                  <c:v>1.758101851851852E-2</c:v>
                </c:pt>
                <c:pt idx="620">
                  <c:v>1.7592592592592594E-2</c:v>
                </c:pt>
                <c:pt idx="621">
                  <c:v>1.7604166666666667E-2</c:v>
                </c:pt>
                <c:pt idx="622">
                  <c:v>1.7615740740740741E-2</c:v>
                </c:pt>
                <c:pt idx="623">
                  <c:v>1.7627314814814814E-2</c:v>
                </c:pt>
                <c:pt idx="624">
                  <c:v>1.7638888888888888E-2</c:v>
                </c:pt>
                <c:pt idx="625">
                  <c:v>1.7650462962962962E-2</c:v>
                </c:pt>
                <c:pt idx="626">
                  <c:v>1.7662037037037035E-2</c:v>
                </c:pt>
                <c:pt idx="627">
                  <c:v>1.7673611111111109E-2</c:v>
                </c:pt>
                <c:pt idx="628">
                  <c:v>1.7685185185185182E-2</c:v>
                </c:pt>
                <c:pt idx="629">
                  <c:v>1.7696759259259259E-2</c:v>
                </c:pt>
                <c:pt idx="630">
                  <c:v>1.7708333333333333E-2</c:v>
                </c:pt>
                <c:pt idx="631">
                  <c:v>1.7719907407407406E-2</c:v>
                </c:pt>
                <c:pt idx="632">
                  <c:v>1.7731481481481483E-2</c:v>
                </c:pt>
                <c:pt idx="633">
                  <c:v>1.7743055555555557E-2</c:v>
                </c:pt>
                <c:pt idx="634">
                  <c:v>1.7754629629629631E-2</c:v>
                </c:pt>
                <c:pt idx="635">
                  <c:v>1.7766203703703704E-2</c:v>
                </c:pt>
                <c:pt idx="636">
                  <c:v>1.7777777777777778E-2</c:v>
                </c:pt>
                <c:pt idx="637">
                  <c:v>1.7789351851851851E-2</c:v>
                </c:pt>
                <c:pt idx="638">
                  <c:v>1.7800925925925925E-2</c:v>
                </c:pt>
                <c:pt idx="639">
                  <c:v>1.7812499999999998E-2</c:v>
                </c:pt>
                <c:pt idx="640">
                  <c:v>1.7824074074074076E-2</c:v>
                </c:pt>
                <c:pt idx="641">
                  <c:v>1.7835648148148149E-2</c:v>
                </c:pt>
                <c:pt idx="642">
                  <c:v>1.7847222222222223E-2</c:v>
                </c:pt>
                <c:pt idx="643">
                  <c:v>1.7858796296296296E-2</c:v>
                </c:pt>
                <c:pt idx="644">
                  <c:v>1.7870370370370373E-2</c:v>
                </c:pt>
                <c:pt idx="645">
                  <c:v>1.7881944444444443E-2</c:v>
                </c:pt>
                <c:pt idx="646">
                  <c:v>1.7893518518518517E-2</c:v>
                </c:pt>
                <c:pt idx="647">
                  <c:v>1.7905092592592594E-2</c:v>
                </c:pt>
                <c:pt idx="648">
                  <c:v>1.7916666666666668E-2</c:v>
                </c:pt>
                <c:pt idx="649">
                  <c:v>1.7928240740740741E-2</c:v>
                </c:pt>
                <c:pt idx="650">
                  <c:v>1.7939814814814815E-2</c:v>
                </c:pt>
                <c:pt idx="651">
                  <c:v>1.7951388888888888E-2</c:v>
                </c:pt>
                <c:pt idx="652">
                  <c:v>1.7962962962962962E-2</c:v>
                </c:pt>
                <c:pt idx="653">
                  <c:v>1.7974537037037035E-2</c:v>
                </c:pt>
                <c:pt idx="654">
                  <c:v>1.7986111111111109E-2</c:v>
                </c:pt>
                <c:pt idx="655">
                  <c:v>1.7997685185185186E-2</c:v>
                </c:pt>
                <c:pt idx="656">
                  <c:v>1.800925925925926E-2</c:v>
                </c:pt>
                <c:pt idx="657">
                  <c:v>1.8020833333333333E-2</c:v>
                </c:pt>
                <c:pt idx="658">
                  <c:v>1.8032407407407407E-2</c:v>
                </c:pt>
                <c:pt idx="659">
                  <c:v>1.8043981481481484E-2</c:v>
                </c:pt>
                <c:pt idx="660">
                  <c:v>1.8055555555555557E-2</c:v>
                </c:pt>
                <c:pt idx="661">
                  <c:v>1.8067129629629631E-2</c:v>
                </c:pt>
                <c:pt idx="662">
                  <c:v>1.8078703703703704E-2</c:v>
                </c:pt>
                <c:pt idx="663">
                  <c:v>1.8090277777777778E-2</c:v>
                </c:pt>
                <c:pt idx="664">
                  <c:v>1.8101851851851852E-2</c:v>
                </c:pt>
                <c:pt idx="665">
                  <c:v>1.8113425925925925E-2</c:v>
                </c:pt>
                <c:pt idx="666">
                  <c:v>1.8124999999999999E-2</c:v>
                </c:pt>
                <c:pt idx="667">
                  <c:v>1.8136574074074072E-2</c:v>
                </c:pt>
                <c:pt idx="668">
                  <c:v>1.8148148148148146E-2</c:v>
                </c:pt>
                <c:pt idx="669">
                  <c:v>1.8159722222222219E-2</c:v>
                </c:pt>
                <c:pt idx="670">
                  <c:v>1.8171296296296297E-2</c:v>
                </c:pt>
                <c:pt idx="671">
                  <c:v>1.818287037037037E-2</c:v>
                </c:pt>
                <c:pt idx="672">
                  <c:v>1.8194444444444444E-2</c:v>
                </c:pt>
                <c:pt idx="673">
                  <c:v>1.8206018518518517E-2</c:v>
                </c:pt>
                <c:pt idx="674">
                  <c:v>1.8217592592592594E-2</c:v>
                </c:pt>
                <c:pt idx="675">
                  <c:v>1.8229166666666668E-2</c:v>
                </c:pt>
                <c:pt idx="676">
                  <c:v>1.8240740740740741E-2</c:v>
                </c:pt>
                <c:pt idx="677">
                  <c:v>1.8252314814814815E-2</c:v>
                </c:pt>
                <c:pt idx="678">
                  <c:v>1.8263888888888889E-2</c:v>
                </c:pt>
                <c:pt idx="679">
                  <c:v>1.8275462962962962E-2</c:v>
                </c:pt>
                <c:pt idx="680">
                  <c:v>1.8287037037037036E-2</c:v>
                </c:pt>
                <c:pt idx="681">
                  <c:v>1.8298611111111113E-2</c:v>
                </c:pt>
                <c:pt idx="682">
                  <c:v>1.8310185185185186E-2</c:v>
                </c:pt>
                <c:pt idx="683">
                  <c:v>1.832175925925926E-2</c:v>
                </c:pt>
                <c:pt idx="684">
                  <c:v>1.8333333333333333E-2</c:v>
                </c:pt>
                <c:pt idx="685">
                  <c:v>1.834490740740741E-2</c:v>
                </c:pt>
                <c:pt idx="686">
                  <c:v>1.8356481481481481E-2</c:v>
                </c:pt>
                <c:pt idx="687">
                  <c:v>1.8368055555555554E-2</c:v>
                </c:pt>
                <c:pt idx="688">
                  <c:v>1.8379629629629628E-2</c:v>
                </c:pt>
                <c:pt idx="689">
                  <c:v>1.8391203703703705E-2</c:v>
                </c:pt>
                <c:pt idx="690">
                  <c:v>1.8402777777777778E-2</c:v>
                </c:pt>
                <c:pt idx="691">
                  <c:v>1.8414351851851852E-2</c:v>
                </c:pt>
                <c:pt idx="692">
                  <c:v>1.8425925925925925E-2</c:v>
                </c:pt>
                <c:pt idx="693">
                  <c:v>1.8437499999999999E-2</c:v>
                </c:pt>
                <c:pt idx="694">
                  <c:v>1.8449074074074073E-2</c:v>
                </c:pt>
                <c:pt idx="695">
                  <c:v>1.8460648148148146E-2</c:v>
                </c:pt>
                <c:pt idx="696">
                  <c:v>1.8472222222222223E-2</c:v>
                </c:pt>
                <c:pt idx="697">
                  <c:v>1.8483796296296297E-2</c:v>
                </c:pt>
                <c:pt idx="698">
                  <c:v>1.849537037037037E-2</c:v>
                </c:pt>
                <c:pt idx="699">
                  <c:v>1.8506944444444444E-2</c:v>
                </c:pt>
                <c:pt idx="700">
                  <c:v>1.8518518518518521E-2</c:v>
                </c:pt>
                <c:pt idx="701">
                  <c:v>1.8530092592592595E-2</c:v>
                </c:pt>
                <c:pt idx="702">
                  <c:v>1.8541666666666668E-2</c:v>
                </c:pt>
                <c:pt idx="703">
                  <c:v>1.8553240740740742E-2</c:v>
                </c:pt>
                <c:pt idx="704">
                  <c:v>1.8564814814814815E-2</c:v>
                </c:pt>
                <c:pt idx="705">
                  <c:v>1.8576388888888889E-2</c:v>
                </c:pt>
                <c:pt idx="706">
                  <c:v>1.8587962962962962E-2</c:v>
                </c:pt>
                <c:pt idx="707">
                  <c:v>1.8599537037037036E-2</c:v>
                </c:pt>
                <c:pt idx="708">
                  <c:v>1.861111111111111E-2</c:v>
                </c:pt>
                <c:pt idx="709">
                  <c:v>1.8622685185185183E-2</c:v>
                </c:pt>
                <c:pt idx="710">
                  <c:v>1.8634259259259257E-2</c:v>
                </c:pt>
                <c:pt idx="711">
                  <c:v>1.8645833333333334E-2</c:v>
                </c:pt>
                <c:pt idx="712">
                  <c:v>1.8657407407407407E-2</c:v>
                </c:pt>
                <c:pt idx="713">
                  <c:v>1.8668981481481481E-2</c:v>
                </c:pt>
                <c:pt idx="714">
                  <c:v>1.8680555555555554E-2</c:v>
                </c:pt>
                <c:pt idx="715">
                  <c:v>1.8692129629629631E-2</c:v>
                </c:pt>
                <c:pt idx="716">
                  <c:v>1.8703703703703705E-2</c:v>
                </c:pt>
                <c:pt idx="717">
                  <c:v>1.8715277777777779E-2</c:v>
                </c:pt>
                <c:pt idx="718">
                  <c:v>1.8726851851851852E-2</c:v>
                </c:pt>
                <c:pt idx="719">
                  <c:v>1.8738425925925926E-2</c:v>
                </c:pt>
                <c:pt idx="720">
                  <c:v>1.8749999999999999E-2</c:v>
                </c:pt>
                <c:pt idx="721">
                  <c:v>1.8761574074074073E-2</c:v>
                </c:pt>
                <c:pt idx="722">
                  <c:v>1.877314814814815E-2</c:v>
                </c:pt>
                <c:pt idx="723">
                  <c:v>1.8784722222222223E-2</c:v>
                </c:pt>
                <c:pt idx="724">
                  <c:v>1.8796296296296297E-2</c:v>
                </c:pt>
                <c:pt idx="725">
                  <c:v>1.8807870370370371E-2</c:v>
                </c:pt>
                <c:pt idx="726">
                  <c:v>1.8819444444444448E-2</c:v>
                </c:pt>
                <c:pt idx="727">
                  <c:v>1.8831018518518518E-2</c:v>
                </c:pt>
                <c:pt idx="728">
                  <c:v>1.8842592592592591E-2</c:v>
                </c:pt>
                <c:pt idx="729">
                  <c:v>1.8854166666666665E-2</c:v>
                </c:pt>
                <c:pt idx="730">
                  <c:v>1.8865740740740742E-2</c:v>
                </c:pt>
                <c:pt idx="731">
                  <c:v>1.8877314814814816E-2</c:v>
                </c:pt>
                <c:pt idx="732">
                  <c:v>1.8888888888888889E-2</c:v>
                </c:pt>
                <c:pt idx="733">
                  <c:v>1.8900462962962963E-2</c:v>
                </c:pt>
                <c:pt idx="734">
                  <c:v>1.8912037037037036E-2</c:v>
                </c:pt>
                <c:pt idx="735">
                  <c:v>1.892361111111111E-2</c:v>
                </c:pt>
                <c:pt idx="736">
                  <c:v>1.8935185185185183E-2</c:v>
                </c:pt>
                <c:pt idx="737">
                  <c:v>1.894675925925926E-2</c:v>
                </c:pt>
                <c:pt idx="738">
                  <c:v>1.8958333333333334E-2</c:v>
                </c:pt>
                <c:pt idx="739">
                  <c:v>1.8969907407407408E-2</c:v>
                </c:pt>
                <c:pt idx="740">
                  <c:v>1.8981481481481481E-2</c:v>
                </c:pt>
                <c:pt idx="741">
                  <c:v>1.8993055555555558E-2</c:v>
                </c:pt>
                <c:pt idx="742">
                  <c:v>1.9004629629629632E-2</c:v>
                </c:pt>
                <c:pt idx="743">
                  <c:v>1.9016203703703705E-2</c:v>
                </c:pt>
                <c:pt idx="744">
                  <c:v>1.9027777777777779E-2</c:v>
                </c:pt>
                <c:pt idx="745">
                  <c:v>1.9039351851851852E-2</c:v>
                </c:pt>
                <c:pt idx="746">
                  <c:v>1.9050925925925926E-2</c:v>
                </c:pt>
                <c:pt idx="747">
                  <c:v>1.90625E-2</c:v>
                </c:pt>
                <c:pt idx="748">
                  <c:v>1.9074074074074073E-2</c:v>
                </c:pt>
                <c:pt idx="749">
                  <c:v>1.9085648148148147E-2</c:v>
                </c:pt>
                <c:pt idx="750">
                  <c:v>1.909722222222222E-2</c:v>
                </c:pt>
                <c:pt idx="751">
                  <c:v>1.9108796296296294E-2</c:v>
                </c:pt>
                <c:pt idx="752">
                  <c:v>1.9120370370370371E-2</c:v>
                </c:pt>
                <c:pt idx="753">
                  <c:v>1.9131944444444444E-2</c:v>
                </c:pt>
                <c:pt idx="754">
                  <c:v>1.9143518518518518E-2</c:v>
                </c:pt>
                <c:pt idx="755">
                  <c:v>1.9155092592592592E-2</c:v>
                </c:pt>
                <c:pt idx="756">
                  <c:v>1.9166666666666669E-2</c:v>
                </c:pt>
                <c:pt idx="757">
                  <c:v>1.9178240740740742E-2</c:v>
                </c:pt>
                <c:pt idx="758">
                  <c:v>1.9189814814814816E-2</c:v>
                </c:pt>
                <c:pt idx="759">
                  <c:v>1.9201388888888889E-2</c:v>
                </c:pt>
                <c:pt idx="760">
                  <c:v>1.9212962962962963E-2</c:v>
                </c:pt>
                <c:pt idx="761">
                  <c:v>1.9224537037037037E-2</c:v>
                </c:pt>
                <c:pt idx="762">
                  <c:v>1.923611111111111E-2</c:v>
                </c:pt>
                <c:pt idx="763">
                  <c:v>1.9247685185185184E-2</c:v>
                </c:pt>
                <c:pt idx="764">
                  <c:v>1.9259259259259261E-2</c:v>
                </c:pt>
                <c:pt idx="765">
                  <c:v>1.9270833333333334E-2</c:v>
                </c:pt>
                <c:pt idx="766">
                  <c:v>1.9282407407407408E-2</c:v>
                </c:pt>
                <c:pt idx="767">
                  <c:v>1.9293981481481485E-2</c:v>
                </c:pt>
                <c:pt idx="768">
                  <c:v>1.9305555555555555E-2</c:v>
                </c:pt>
                <c:pt idx="769">
                  <c:v>1.9317129629629629E-2</c:v>
                </c:pt>
                <c:pt idx="770">
                  <c:v>1.9328703703703702E-2</c:v>
                </c:pt>
                <c:pt idx="771">
                  <c:v>1.9340277777777779E-2</c:v>
                </c:pt>
                <c:pt idx="772">
                  <c:v>1.9351851851851853E-2</c:v>
                </c:pt>
                <c:pt idx="773">
                  <c:v>1.9363425925925926E-2</c:v>
                </c:pt>
                <c:pt idx="774">
                  <c:v>1.9375E-2</c:v>
                </c:pt>
                <c:pt idx="775">
                  <c:v>1.9386574074074073E-2</c:v>
                </c:pt>
                <c:pt idx="776">
                  <c:v>1.9398148148148147E-2</c:v>
                </c:pt>
                <c:pt idx="777">
                  <c:v>1.9409722222222221E-2</c:v>
                </c:pt>
                <c:pt idx="778">
                  <c:v>1.9421296296296294E-2</c:v>
                </c:pt>
                <c:pt idx="779">
                  <c:v>1.9432870370370371E-2</c:v>
                </c:pt>
                <c:pt idx="780">
                  <c:v>1.9444444444444445E-2</c:v>
                </c:pt>
                <c:pt idx="781">
                  <c:v>1.9456018518518518E-2</c:v>
                </c:pt>
                <c:pt idx="782">
                  <c:v>1.9467592592592595E-2</c:v>
                </c:pt>
                <c:pt idx="783">
                  <c:v>1.9479166666666669E-2</c:v>
                </c:pt>
                <c:pt idx="784">
                  <c:v>1.9490740740740743E-2</c:v>
                </c:pt>
                <c:pt idx="785">
                  <c:v>1.9502314814814816E-2</c:v>
                </c:pt>
                <c:pt idx="786">
                  <c:v>1.951388888888889E-2</c:v>
                </c:pt>
                <c:pt idx="787">
                  <c:v>1.9525462962962963E-2</c:v>
                </c:pt>
                <c:pt idx="788">
                  <c:v>1.9537037037037037E-2</c:v>
                </c:pt>
                <c:pt idx="789">
                  <c:v>1.954861111111111E-2</c:v>
                </c:pt>
                <c:pt idx="790">
                  <c:v>1.9560185185185184E-2</c:v>
                </c:pt>
                <c:pt idx="791">
                  <c:v>1.9571759259259257E-2</c:v>
                </c:pt>
                <c:pt idx="792">
                  <c:v>1.9583333333333331E-2</c:v>
                </c:pt>
                <c:pt idx="793">
                  <c:v>1.9594907407407405E-2</c:v>
                </c:pt>
                <c:pt idx="794">
                  <c:v>1.9606481481481482E-2</c:v>
                </c:pt>
                <c:pt idx="795">
                  <c:v>1.9618055555555555E-2</c:v>
                </c:pt>
                <c:pt idx="796">
                  <c:v>1.9629629629629629E-2</c:v>
                </c:pt>
                <c:pt idx="797">
                  <c:v>1.9641203703703706E-2</c:v>
                </c:pt>
                <c:pt idx="798">
                  <c:v>1.9652777777777779E-2</c:v>
                </c:pt>
                <c:pt idx="799">
                  <c:v>1.9664351851851853E-2</c:v>
                </c:pt>
                <c:pt idx="800">
                  <c:v>1.9675925925925927E-2</c:v>
                </c:pt>
                <c:pt idx="801">
                  <c:v>1.96875E-2</c:v>
                </c:pt>
                <c:pt idx="802">
                  <c:v>1.9699074074074074E-2</c:v>
                </c:pt>
                <c:pt idx="803">
                  <c:v>1.9710648148148147E-2</c:v>
                </c:pt>
                <c:pt idx="804">
                  <c:v>1.9722222222222221E-2</c:v>
                </c:pt>
                <c:pt idx="805">
                  <c:v>1.9733796296296298E-2</c:v>
                </c:pt>
                <c:pt idx="806">
                  <c:v>1.9745370370370371E-2</c:v>
                </c:pt>
                <c:pt idx="807">
                  <c:v>1.9756944444444445E-2</c:v>
                </c:pt>
                <c:pt idx="808">
                  <c:v>1.9768518518518515E-2</c:v>
                </c:pt>
                <c:pt idx="809">
                  <c:v>1.9780092592592592E-2</c:v>
                </c:pt>
                <c:pt idx="810">
                  <c:v>1.9791666666666666E-2</c:v>
                </c:pt>
                <c:pt idx="811">
                  <c:v>1.9803240740740739E-2</c:v>
                </c:pt>
                <c:pt idx="812">
                  <c:v>1.9814814814814816E-2</c:v>
                </c:pt>
                <c:pt idx="813">
                  <c:v>1.982638888888889E-2</c:v>
                </c:pt>
                <c:pt idx="814">
                  <c:v>1.9837962962962963E-2</c:v>
                </c:pt>
                <c:pt idx="815">
                  <c:v>1.9849537037037037E-2</c:v>
                </c:pt>
                <c:pt idx="816">
                  <c:v>1.9861111111111111E-2</c:v>
                </c:pt>
                <c:pt idx="817">
                  <c:v>1.9872685185185184E-2</c:v>
                </c:pt>
                <c:pt idx="818">
                  <c:v>1.9884259259259258E-2</c:v>
                </c:pt>
                <c:pt idx="819">
                  <c:v>1.9895833333333331E-2</c:v>
                </c:pt>
                <c:pt idx="820">
                  <c:v>1.9907407407407408E-2</c:v>
                </c:pt>
                <c:pt idx="821">
                  <c:v>1.9918981481481482E-2</c:v>
                </c:pt>
                <c:pt idx="822">
                  <c:v>1.9930555555555556E-2</c:v>
                </c:pt>
                <c:pt idx="823">
                  <c:v>1.9942129629629629E-2</c:v>
                </c:pt>
                <c:pt idx="824">
                  <c:v>1.9953703703703706E-2</c:v>
                </c:pt>
                <c:pt idx="825">
                  <c:v>1.996527777777778E-2</c:v>
                </c:pt>
                <c:pt idx="826">
                  <c:v>1.9976851851851853E-2</c:v>
                </c:pt>
                <c:pt idx="827">
                  <c:v>1.9988425925925927E-2</c:v>
                </c:pt>
                <c:pt idx="828">
                  <c:v>0.02</c:v>
                </c:pt>
                <c:pt idx="829">
                  <c:v>2.0011574074074074E-2</c:v>
                </c:pt>
                <c:pt idx="830">
                  <c:v>2.0023148148148148E-2</c:v>
                </c:pt>
                <c:pt idx="831">
                  <c:v>2.0034722222222221E-2</c:v>
                </c:pt>
                <c:pt idx="832">
                  <c:v>2.0046296296296295E-2</c:v>
                </c:pt>
                <c:pt idx="833">
                  <c:v>2.0057870370370368E-2</c:v>
                </c:pt>
                <c:pt idx="834">
                  <c:v>2.0069444444444442E-2</c:v>
                </c:pt>
                <c:pt idx="835">
                  <c:v>2.0081018518518519E-2</c:v>
                </c:pt>
                <c:pt idx="836">
                  <c:v>2.0092592592592592E-2</c:v>
                </c:pt>
                <c:pt idx="837">
                  <c:v>2.0104166666666666E-2</c:v>
                </c:pt>
                <c:pt idx="838">
                  <c:v>2.011574074074074E-2</c:v>
                </c:pt>
                <c:pt idx="839">
                  <c:v>2.0127314814814817E-2</c:v>
                </c:pt>
                <c:pt idx="840">
                  <c:v>2.013888888888889E-2</c:v>
                </c:pt>
                <c:pt idx="841">
                  <c:v>2.0150462962962964E-2</c:v>
                </c:pt>
                <c:pt idx="842">
                  <c:v>2.0162037037037037E-2</c:v>
                </c:pt>
                <c:pt idx="843">
                  <c:v>2.0173611111111111E-2</c:v>
                </c:pt>
                <c:pt idx="844">
                  <c:v>2.0185185185185184E-2</c:v>
                </c:pt>
                <c:pt idx="845">
                  <c:v>2.0196759259259258E-2</c:v>
                </c:pt>
                <c:pt idx="846">
                  <c:v>2.0208333333333335E-2</c:v>
                </c:pt>
                <c:pt idx="847">
                  <c:v>2.0219907407407409E-2</c:v>
                </c:pt>
                <c:pt idx="848">
                  <c:v>2.0231481481481482E-2</c:v>
                </c:pt>
                <c:pt idx="849">
                  <c:v>2.0243055555555552E-2</c:v>
                </c:pt>
                <c:pt idx="850">
                  <c:v>2.0254629629629629E-2</c:v>
                </c:pt>
                <c:pt idx="851">
                  <c:v>2.0266203703703703E-2</c:v>
                </c:pt>
                <c:pt idx="852">
                  <c:v>2.0277777777777777E-2</c:v>
                </c:pt>
                <c:pt idx="853">
                  <c:v>2.028935185185185E-2</c:v>
                </c:pt>
                <c:pt idx="854">
                  <c:v>2.0300925925925927E-2</c:v>
                </c:pt>
                <c:pt idx="855">
                  <c:v>2.0312500000000001E-2</c:v>
                </c:pt>
                <c:pt idx="856">
                  <c:v>2.0324074074074074E-2</c:v>
                </c:pt>
                <c:pt idx="857">
                  <c:v>2.0335648148148148E-2</c:v>
                </c:pt>
                <c:pt idx="858">
                  <c:v>2.0347222222222221E-2</c:v>
                </c:pt>
                <c:pt idx="859">
                  <c:v>2.0358796296296295E-2</c:v>
                </c:pt>
                <c:pt idx="860">
                  <c:v>2.0370370370370369E-2</c:v>
                </c:pt>
                <c:pt idx="861">
                  <c:v>2.0381944444444446E-2</c:v>
                </c:pt>
                <c:pt idx="862">
                  <c:v>2.0393518518518519E-2</c:v>
                </c:pt>
                <c:pt idx="863">
                  <c:v>2.0405092592592593E-2</c:v>
                </c:pt>
                <c:pt idx="864">
                  <c:v>2.0416666666666666E-2</c:v>
                </c:pt>
                <c:pt idx="865">
                  <c:v>2.0428240740740743E-2</c:v>
                </c:pt>
                <c:pt idx="866">
                  <c:v>2.0439814814814817E-2</c:v>
                </c:pt>
                <c:pt idx="867">
                  <c:v>2.045138888888889E-2</c:v>
                </c:pt>
                <c:pt idx="868">
                  <c:v>2.0462962962962964E-2</c:v>
                </c:pt>
                <c:pt idx="869">
                  <c:v>2.0474537037037038E-2</c:v>
                </c:pt>
                <c:pt idx="870">
                  <c:v>2.0486111111111111E-2</c:v>
                </c:pt>
                <c:pt idx="871">
                  <c:v>2.0497685185185185E-2</c:v>
                </c:pt>
                <c:pt idx="872">
                  <c:v>2.0509259259259258E-2</c:v>
                </c:pt>
                <c:pt idx="873">
                  <c:v>2.0520833333333332E-2</c:v>
                </c:pt>
                <c:pt idx="874">
                  <c:v>2.0532407407407405E-2</c:v>
                </c:pt>
                <c:pt idx="875">
                  <c:v>2.0543981481481479E-2</c:v>
                </c:pt>
                <c:pt idx="876">
                  <c:v>2.0555555555555556E-2</c:v>
                </c:pt>
                <c:pt idx="877">
                  <c:v>2.056712962962963E-2</c:v>
                </c:pt>
                <c:pt idx="878">
                  <c:v>2.0578703703703703E-2</c:v>
                </c:pt>
                <c:pt idx="879">
                  <c:v>2.0590277777777777E-2</c:v>
                </c:pt>
                <c:pt idx="880">
                  <c:v>2.0601851851851854E-2</c:v>
                </c:pt>
                <c:pt idx="881">
                  <c:v>2.0613425925925927E-2</c:v>
                </c:pt>
                <c:pt idx="882">
                  <c:v>2.0625000000000001E-2</c:v>
                </c:pt>
                <c:pt idx="883">
                  <c:v>2.0636574074074075E-2</c:v>
                </c:pt>
                <c:pt idx="884">
                  <c:v>2.0648148148148148E-2</c:v>
                </c:pt>
                <c:pt idx="885">
                  <c:v>2.0659722222222222E-2</c:v>
                </c:pt>
                <c:pt idx="886">
                  <c:v>2.0671296296296295E-2</c:v>
                </c:pt>
                <c:pt idx="887">
                  <c:v>2.0682870370370372E-2</c:v>
                </c:pt>
                <c:pt idx="888">
                  <c:v>2.0694444444444446E-2</c:v>
                </c:pt>
                <c:pt idx="889">
                  <c:v>2.0706018518518519E-2</c:v>
                </c:pt>
                <c:pt idx="890">
                  <c:v>2.071759259259259E-2</c:v>
                </c:pt>
                <c:pt idx="891">
                  <c:v>2.0729166666666667E-2</c:v>
                </c:pt>
                <c:pt idx="892">
                  <c:v>2.074074074074074E-2</c:v>
                </c:pt>
                <c:pt idx="893">
                  <c:v>2.0752314814814814E-2</c:v>
                </c:pt>
                <c:pt idx="894">
                  <c:v>2.0763888888888887E-2</c:v>
                </c:pt>
                <c:pt idx="895">
                  <c:v>2.0775462962962964E-2</c:v>
                </c:pt>
                <c:pt idx="896">
                  <c:v>2.0787037037037038E-2</c:v>
                </c:pt>
                <c:pt idx="897">
                  <c:v>2.0798611111111111E-2</c:v>
                </c:pt>
                <c:pt idx="898">
                  <c:v>2.0810185185185185E-2</c:v>
                </c:pt>
                <c:pt idx="899">
                  <c:v>2.0821759259259259E-2</c:v>
                </c:pt>
                <c:pt idx="900">
                  <c:v>2.0833333333333332E-2</c:v>
                </c:pt>
                <c:pt idx="901">
                  <c:v>2.0844907407407406E-2</c:v>
                </c:pt>
                <c:pt idx="902">
                  <c:v>2.0856481481481479E-2</c:v>
                </c:pt>
                <c:pt idx="903">
                  <c:v>2.0868055555555556E-2</c:v>
                </c:pt>
                <c:pt idx="904">
                  <c:v>2.0879629629629626E-2</c:v>
                </c:pt>
                <c:pt idx="905">
                  <c:v>2.0891203703703703E-2</c:v>
                </c:pt>
                <c:pt idx="906">
                  <c:v>2.0902777777777781E-2</c:v>
                </c:pt>
                <c:pt idx="907">
                  <c:v>2.0914351851851851E-2</c:v>
                </c:pt>
                <c:pt idx="908">
                  <c:v>2.0925925925925928E-2</c:v>
                </c:pt>
                <c:pt idx="909">
                  <c:v>2.0937499999999998E-2</c:v>
                </c:pt>
                <c:pt idx="910">
                  <c:v>2.0949074074074075E-2</c:v>
                </c:pt>
                <c:pt idx="911">
                  <c:v>2.0960648148148148E-2</c:v>
                </c:pt>
                <c:pt idx="912">
                  <c:v>2.0972222222222222E-2</c:v>
                </c:pt>
                <c:pt idx="913">
                  <c:v>2.0983796296296296E-2</c:v>
                </c:pt>
                <c:pt idx="914">
                  <c:v>2.0995370370370373E-2</c:v>
                </c:pt>
                <c:pt idx="915">
                  <c:v>2.1006944444444443E-2</c:v>
                </c:pt>
                <c:pt idx="916">
                  <c:v>2.101851851851852E-2</c:v>
                </c:pt>
                <c:pt idx="917">
                  <c:v>2.1030092592592597E-2</c:v>
                </c:pt>
                <c:pt idx="918">
                  <c:v>2.1041666666666667E-2</c:v>
                </c:pt>
                <c:pt idx="919">
                  <c:v>2.1053240740740744E-2</c:v>
                </c:pt>
                <c:pt idx="920">
                  <c:v>2.1064814814814814E-2</c:v>
                </c:pt>
                <c:pt idx="921">
                  <c:v>2.1076388888888891E-2</c:v>
                </c:pt>
                <c:pt idx="922">
                  <c:v>2.1087962962962961E-2</c:v>
                </c:pt>
                <c:pt idx="923">
                  <c:v>2.1099537037037038E-2</c:v>
                </c:pt>
                <c:pt idx="924">
                  <c:v>2.1111111111111108E-2</c:v>
                </c:pt>
                <c:pt idx="925">
                  <c:v>2.1122685185185185E-2</c:v>
                </c:pt>
                <c:pt idx="926">
                  <c:v>2.1134259259259259E-2</c:v>
                </c:pt>
                <c:pt idx="927">
                  <c:v>2.1145833333333332E-2</c:v>
                </c:pt>
                <c:pt idx="928">
                  <c:v>2.1157407407407406E-2</c:v>
                </c:pt>
                <c:pt idx="929">
                  <c:v>2.1168981481481483E-2</c:v>
                </c:pt>
                <c:pt idx="930">
                  <c:v>2.1180555555555553E-2</c:v>
                </c:pt>
                <c:pt idx="931">
                  <c:v>2.119212962962963E-2</c:v>
                </c:pt>
                <c:pt idx="932">
                  <c:v>2.1203703703703707E-2</c:v>
                </c:pt>
                <c:pt idx="933">
                  <c:v>2.1215277777777777E-2</c:v>
                </c:pt>
                <c:pt idx="934">
                  <c:v>2.1226851851851854E-2</c:v>
                </c:pt>
                <c:pt idx="935">
                  <c:v>2.1238425925925924E-2</c:v>
                </c:pt>
                <c:pt idx="936">
                  <c:v>2.1250000000000002E-2</c:v>
                </c:pt>
                <c:pt idx="937">
                  <c:v>2.1261574074074075E-2</c:v>
                </c:pt>
                <c:pt idx="938">
                  <c:v>2.1273148148148149E-2</c:v>
                </c:pt>
                <c:pt idx="939">
                  <c:v>2.1284722222222222E-2</c:v>
                </c:pt>
                <c:pt idx="940">
                  <c:v>2.1296296296296299E-2</c:v>
                </c:pt>
                <c:pt idx="941">
                  <c:v>2.1307870370370369E-2</c:v>
                </c:pt>
                <c:pt idx="942">
                  <c:v>2.1319444444444443E-2</c:v>
                </c:pt>
                <c:pt idx="943">
                  <c:v>2.1331018518518517E-2</c:v>
                </c:pt>
                <c:pt idx="944">
                  <c:v>2.1342592592592594E-2</c:v>
                </c:pt>
                <c:pt idx="945">
                  <c:v>2.1354166666666664E-2</c:v>
                </c:pt>
                <c:pt idx="946">
                  <c:v>2.1365740740740741E-2</c:v>
                </c:pt>
                <c:pt idx="947">
                  <c:v>2.1377314814814818E-2</c:v>
                </c:pt>
                <c:pt idx="948">
                  <c:v>2.1388888888888888E-2</c:v>
                </c:pt>
                <c:pt idx="949">
                  <c:v>2.1400462962962965E-2</c:v>
                </c:pt>
                <c:pt idx="950">
                  <c:v>2.1412037037037035E-2</c:v>
                </c:pt>
                <c:pt idx="951">
                  <c:v>2.1423611111111112E-2</c:v>
                </c:pt>
                <c:pt idx="952">
                  <c:v>2.1435185185185186E-2</c:v>
                </c:pt>
                <c:pt idx="953">
                  <c:v>2.1446759259259259E-2</c:v>
                </c:pt>
                <c:pt idx="954">
                  <c:v>2.1458333333333333E-2</c:v>
                </c:pt>
                <c:pt idx="955">
                  <c:v>2.146990740740741E-2</c:v>
                </c:pt>
                <c:pt idx="956">
                  <c:v>2.148148148148148E-2</c:v>
                </c:pt>
                <c:pt idx="957">
                  <c:v>2.1493055555555557E-2</c:v>
                </c:pt>
                <c:pt idx="958">
                  <c:v>2.1504629629629627E-2</c:v>
                </c:pt>
                <c:pt idx="959">
                  <c:v>2.1516203703703704E-2</c:v>
                </c:pt>
                <c:pt idx="960">
                  <c:v>2.1527777777777781E-2</c:v>
                </c:pt>
                <c:pt idx="961">
                  <c:v>2.1539351851851851E-2</c:v>
                </c:pt>
                <c:pt idx="962">
                  <c:v>2.1550925925925928E-2</c:v>
                </c:pt>
                <c:pt idx="963">
                  <c:v>2.1562499999999998E-2</c:v>
                </c:pt>
                <c:pt idx="964">
                  <c:v>2.1574074074074075E-2</c:v>
                </c:pt>
                <c:pt idx="965">
                  <c:v>2.1585648148148145E-2</c:v>
                </c:pt>
                <c:pt idx="966">
                  <c:v>2.1597222222222223E-2</c:v>
                </c:pt>
                <c:pt idx="967">
                  <c:v>2.1608796296296296E-2</c:v>
                </c:pt>
                <c:pt idx="968">
                  <c:v>2.162037037037037E-2</c:v>
                </c:pt>
                <c:pt idx="969">
                  <c:v>2.1631944444444443E-2</c:v>
                </c:pt>
                <c:pt idx="970">
                  <c:v>2.164351851851852E-2</c:v>
                </c:pt>
                <c:pt idx="971">
                  <c:v>2.165509259259259E-2</c:v>
                </c:pt>
                <c:pt idx="972">
                  <c:v>2.1666666666666667E-2</c:v>
                </c:pt>
                <c:pt idx="973">
                  <c:v>2.1678240740740738E-2</c:v>
                </c:pt>
                <c:pt idx="974">
                  <c:v>2.1689814814814815E-2</c:v>
                </c:pt>
                <c:pt idx="975">
                  <c:v>2.1701388888888892E-2</c:v>
                </c:pt>
                <c:pt idx="976">
                  <c:v>2.1712962962962962E-2</c:v>
                </c:pt>
                <c:pt idx="977">
                  <c:v>2.1724537037037039E-2</c:v>
                </c:pt>
                <c:pt idx="978">
                  <c:v>2.1736111111111112E-2</c:v>
                </c:pt>
                <c:pt idx="979">
                  <c:v>2.1747685185185186E-2</c:v>
                </c:pt>
                <c:pt idx="980">
                  <c:v>2.1759259259259259E-2</c:v>
                </c:pt>
                <c:pt idx="981">
                  <c:v>2.1770833333333336E-2</c:v>
                </c:pt>
                <c:pt idx="982">
                  <c:v>2.1782407407407407E-2</c:v>
                </c:pt>
                <c:pt idx="983">
                  <c:v>2.179398148148148E-2</c:v>
                </c:pt>
                <c:pt idx="984">
                  <c:v>2.1805555555555554E-2</c:v>
                </c:pt>
                <c:pt idx="985">
                  <c:v>2.1817129629629631E-2</c:v>
                </c:pt>
                <c:pt idx="986">
                  <c:v>2.1828703703703701E-2</c:v>
                </c:pt>
                <c:pt idx="987">
                  <c:v>2.1840277777777778E-2</c:v>
                </c:pt>
                <c:pt idx="988">
                  <c:v>2.1851851851851848E-2</c:v>
                </c:pt>
                <c:pt idx="989">
                  <c:v>2.1863425925925925E-2</c:v>
                </c:pt>
                <c:pt idx="990">
                  <c:v>2.1875000000000002E-2</c:v>
                </c:pt>
                <c:pt idx="991">
                  <c:v>2.1886574074074072E-2</c:v>
                </c:pt>
                <c:pt idx="992">
                  <c:v>2.1898148148148149E-2</c:v>
                </c:pt>
                <c:pt idx="993">
                  <c:v>2.1909722222222223E-2</c:v>
                </c:pt>
                <c:pt idx="994">
                  <c:v>2.1921296296296296E-2</c:v>
                </c:pt>
                <c:pt idx="995">
                  <c:v>2.193287037037037E-2</c:v>
                </c:pt>
                <c:pt idx="996">
                  <c:v>2.1944444444444447E-2</c:v>
                </c:pt>
                <c:pt idx="997">
                  <c:v>2.1956018518518517E-2</c:v>
                </c:pt>
                <c:pt idx="998">
                  <c:v>2.1967592592592594E-2</c:v>
                </c:pt>
                <c:pt idx="999">
                  <c:v>2.1979166666666664E-2</c:v>
                </c:pt>
                <c:pt idx="1000">
                  <c:v>2.1990740740740741E-2</c:v>
                </c:pt>
                <c:pt idx="1001">
                  <c:v>2.2002314814814818E-2</c:v>
                </c:pt>
                <c:pt idx="1002">
                  <c:v>2.2013888888888888E-2</c:v>
                </c:pt>
                <c:pt idx="1003">
                  <c:v>2.2025462962962958E-2</c:v>
                </c:pt>
                <c:pt idx="1004">
                  <c:v>2.2037037037037036E-2</c:v>
                </c:pt>
                <c:pt idx="1005">
                  <c:v>2.2048611111111113E-2</c:v>
                </c:pt>
                <c:pt idx="1006">
                  <c:v>2.2060185185185183E-2</c:v>
                </c:pt>
                <c:pt idx="1007">
                  <c:v>2.207175925925926E-2</c:v>
                </c:pt>
                <c:pt idx="1008">
                  <c:v>2.2083333333333333E-2</c:v>
                </c:pt>
                <c:pt idx="1009">
                  <c:v>2.2094907407407407E-2</c:v>
                </c:pt>
                <c:pt idx="1010">
                  <c:v>2.210648148148148E-2</c:v>
                </c:pt>
                <c:pt idx="1011">
                  <c:v>2.2118055555555557E-2</c:v>
                </c:pt>
                <c:pt idx="1012">
                  <c:v>2.2129629629629628E-2</c:v>
                </c:pt>
                <c:pt idx="1013">
                  <c:v>2.2141203703703705E-2</c:v>
                </c:pt>
                <c:pt idx="1014">
                  <c:v>2.2152777777777775E-2</c:v>
                </c:pt>
                <c:pt idx="1015">
                  <c:v>2.2164351851851852E-2</c:v>
                </c:pt>
                <c:pt idx="1016">
                  <c:v>2.2175925925925929E-2</c:v>
                </c:pt>
                <c:pt idx="1017">
                  <c:v>2.2187499999999999E-2</c:v>
                </c:pt>
                <c:pt idx="1018">
                  <c:v>2.2199074074074076E-2</c:v>
                </c:pt>
                <c:pt idx="1019">
                  <c:v>2.2210648148148149E-2</c:v>
                </c:pt>
                <c:pt idx="1020">
                  <c:v>2.2222222222222223E-2</c:v>
                </c:pt>
                <c:pt idx="1021">
                  <c:v>2.2233796296296297E-2</c:v>
                </c:pt>
                <c:pt idx="1022">
                  <c:v>2.224537037037037E-2</c:v>
                </c:pt>
                <c:pt idx="1023">
                  <c:v>2.225694444444444E-2</c:v>
                </c:pt>
                <c:pt idx="1024">
                  <c:v>2.2268518518518521E-2</c:v>
                </c:pt>
                <c:pt idx="1025">
                  <c:v>2.2280092592592591E-2</c:v>
                </c:pt>
                <c:pt idx="1026">
                  <c:v>2.2291666666666668E-2</c:v>
                </c:pt>
                <c:pt idx="1027">
                  <c:v>2.2303240740740738E-2</c:v>
                </c:pt>
                <c:pt idx="1028">
                  <c:v>2.2314814814814815E-2</c:v>
                </c:pt>
                <c:pt idx="1029">
                  <c:v>2.2326388888888885E-2</c:v>
                </c:pt>
                <c:pt idx="1030">
                  <c:v>2.2337962962962962E-2</c:v>
                </c:pt>
                <c:pt idx="1031">
                  <c:v>2.2349537037037032E-2</c:v>
                </c:pt>
                <c:pt idx="1032">
                  <c:v>2.2361111111111113E-2</c:v>
                </c:pt>
                <c:pt idx="1033">
                  <c:v>2.2372685185185186E-2</c:v>
                </c:pt>
                <c:pt idx="1034">
                  <c:v>2.238425925925926E-2</c:v>
                </c:pt>
                <c:pt idx="1035">
                  <c:v>2.2395833333333334E-2</c:v>
                </c:pt>
                <c:pt idx="1036">
                  <c:v>2.2407407407407407E-2</c:v>
                </c:pt>
                <c:pt idx="1037">
                  <c:v>2.2418981481481481E-2</c:v>
                </c:pt>
                <c:pt idx="1038">
                  <c:v>2.2430555555555554E-2</c:v>
                </c:pt>
                <c:pt idx="1039">
                  <c:v>2.2442129629629631E-2</c:v>
                </c:pt>
                <c:pt idx="1040">
                  <c:v>2.2453703703703708E-2</c:v>
                </c:pt>
                <c:pt idx="1041">
                  <c:v>2.2465277777777778E-2</c:v>
                </c:pt>
                <c:pt idx="1042">
                  <c:v>2.2476851851851855E-2</c:v>
                </c:pt>
                <c:pt idx="1043">
                  <c:v>2.2488425925925926E-2</c:v>
                </c:pt>
                <c:pt idx="1044">
                  <c:v>2.2499999999999996E-2</c:v>
                </c:pt>
                <c:pt idx="1045">
                  <c:v>2.2511574074074073E-2</c:v>
                </c:pt>
                <c:pt idx="1046">
                  <c:v>2.2523148148148143E-2</c:v>
                </c:pt>
                <c:pt idx="1047">
                  <c:v>2.2534722222222223E-2</c:v>
                </c:pt>
                <c:pt idx="1048">
                  <c:v>2.2546296296296297E-2</c:v>
                </c:pt>
                <c:pt idx="1049">
                  <c:v>2.255787037037037E-2</c:v>
                </c:pt>
                <c:pt idx="1050">
                  <c:v>2.2569444444444444E-2</c:v>
                </c:pt>
                <c:pt idx="1051">
                  <c:v>2.2581018518518518E-2</c:v>
                </c:pt>
                <c:pt idx="1052">
                  <c:v>2.2592592592592591E-2</c:v>
                </c:pt>
                <c:pt idx="1053">
                  <c:v>2.2604166666666665E-2</c:v>
                </c:pt>
                <c:pt idx="1054">
                  <c:v>2.2615740740740742E-2</c:v>
                </c:pt>
                <c:pt idx="1055">
                  <c:v>2.2627314814814819E-2</c:v>
                </c:pt>
                <c:pt idx="1056">
                  <c:v>2.2638888888888889E-2</c:v>
                </c:pt>
                <c:pt idx="1057">
                  <c:v>2.2650462962962966E-2</c:v>
                </c:pt>
                <c:pt idx="1058">
                  <c:v>2.2662037037037036E-2</c:v>
                </c:pt>
                <c:pt idx="1059">
                  <c:v>2.2673611111111113E-2</c:v>
                </c:pt>
                <c:pt idx="1060">
                  <c:v>2.2685185185185183E-2</c:v>
                </c:pt>
                <c:pt idx="1061">
                  <c:v>2.269675925925926E-2</c:v>
                </c:pt>
                <c:pt idx="1062">
                  <c:v>2.2708333333333334E-2</c:v>
                </c:pt>
                <c:pt idx="1063">
                  <c:v>2.2719907407407411E-2</c:v>
                </c:pt>
                <c:pt idx="1064">
                  <c:v>2.2731481481481481E-2</c:v>
                </c:pt>
                <c:pt idx="1065">
                  <c:v>2.2743055555555555E-2</c:v>
                </c:pt>
                <c:pt idx="1066">
                  <c:v>2.2754629629629628E-2</c:v>
                </c:pt>
                <c:pt idx="1067">
                  <c:v>2.2766203703703702E-2</c:v>
                </c:pt>
                <c:pt idx="1068">
                  <c:v>2.2777777777777775E-2</c:v>
                </c:pt>
                <c:pt idx="1069">
                  <c:v>2.2789351851851852E-2</c:v>
                </c:pt>
                <c:pt idx="1070">
                  <c:v>2.2800925925925929E-2</c:v>
                </c:pt>
                <c:pt idx="1071">
                  <c:v>2.2812499999999999E-2</c:v>
                </c:pt>
                <c:pt idx="1072">
                  <c:v>2.2824074074074076E-2</c:v>
                </c:pt>
                <c:pt idx="1073">
                  <c:v>2.2835648148148147E-2</c:v>
                </c:pt>
                <c:pt idx="1074">
                  <c:v>2.2847222222222224E-2</c:v>
                </c:pt>
                <c:pt idx="1075">
                  <c:v>2.2858796296296294E-2</c:v>
                </c:pt>
                <c:pt idx="1076">
                  <c:v>2.2870370370370371E-2</c:v>
                </c:pt>
                <c:pt idx="1077">
                  <c:v>2.2881944444444444E-2</c:v>
                </c:pt>
                <c:pt idx="1078">
                  <c:v>2.2893518518518521E-2</c:v>
                </c:pt>
                <c:pt idx="1079">
                  <c:v>2.2905092592592591E-2</c:v>
                </c:pt>
                <c:pt idx="1080">
                  <c:v>2.2916666666666669E-2</c:v>
                </c:pt>
                <c:pt idx="1081">
                  <c:v>2.2928240740740739E-2</c:v>
                </c:pt>
                <c:pt idx="1082">
                  <c:v>2.2939814814814816E-2</c:v>
                </c:pt>
                <c:pt idx="1083">
                  <c:v>2.2951388888888886E-2</c:v>
                </c:pt>
                <c:pt idx="1084">
                  <c:v>2.2962962962962966E-2</c:v>
                </c:pt>
                <c:pt idx="1085">
                  <c:v>2.297453703703704E-2</c:v>
                </c:pt>
                <c:pt idx="1086">
                  <c:v>2.298611111111111E-2</c:v>
                </c:pt>
                <c:pt idx="1087">
                  <c:v>2.2997685185185187E-2</c:v>
                </c:pt>
                <c:pt idx="1088">
                  <c:v>2.3009259259259257E-2</c:v>
                </c:pt>
                <c:pt idx="1089">
                  <c:v>2.3020833333333334E-2</c:v>
                </c:pt>
                <c:pt idx="1090">
                  <c:v>2.3032407407407404E-2</c:v>
                </c:pt>
                <c:pt idx="1091">
                  <c:v>2.3043981481481481E-2</c:v>
                </c:pt>
                <c:pt idx="1092">
                  <c:v>2.3055555555555555E-2</c:v>
                </c:pt>
                <c:pt idx="1093">
                  <c:v>2.3067129629629632E-2</c:v>
                </c:pt>
                <c:pt idx="1094">
                  <c:v>2.3078703703703702E-2</c:v>
                </c:pt>
                <c:pt idx="1095">
                  <c:v>2.3090277777777779E-2</c:v>
                </c:pt>
                <c:pt idx="1096">
                  <c:v>2.3101851851851849E-2</c:v>
                </c:pt>
                <c:pt idx="1097">
                  <c:v>2.3113425925925926E-2</c:v>
                </c:pt>
                <c:pt idx="1098">
                  <c:v>2.3124999999999996E-2</c:v>
                </c:pt>
                <c:pt idx="1099">
                  <c:v>2.3136574074074077E-2</c:v>
                </c:pt>
                <c:pt idx="1100">
                  <c:v>2.314814814814815E-2</c:v>
                </c:pt>
                <c:pt idx="1101">
                  <c:v>2.3159722222222224E-2</c:v>
                </c:pt>
                <c:pt idx="1102">
                  <c:v>2.3171296296296297E-2</c:v>
                </c:pt>
                <c:pt idx="1103">
                  <c:v>2.3182870370370371E-2</c:v>
                </c:pt>
                <c:pt idx="1104">
                  <c:v>2.3194444444444445E-2</c:v>
                </c:pt>
                <c:pt idx="1105">
                  <c:v>2.3206018518518515E-2</c:v>
                </c:pt>
                <c:pt idx="1106">
                  <c:v>2.3217592592592592E-2</c:v>
                </c:pt>
                <c:pt idx="1107">
                  <c:v>2.3229166666666665E-2</c:v>
                </c:pt>
                <c:pt idx="1108">
                  <c:v>2.3240740740740742E-2</c:v>
                </c:pt>
                <c:pt idx="1109">
                  <c:v>2.3252314814814812E-2</c:v>
                </c:pt>
                <c:pt idx="1110">
                  <c:v>2.326388888888889E-2</c:v>
                </c:pt>
                <c:pt idx="1111">
                  <c:v>2.327546296296296E-2</c:v>
                </c:pt>
                <c:pt idx="1112">
                  <c:v>2.3287037037037037E-2</c:v>
                </c:pt>
                <c:pt idx="1113">
                  <c:v>2.3298611111111107E-2</c:v>
                </c:pt>
                <c:pt idx="1114">
                  <c:v>2.3310185185185187E-2</c:v>
                </c:pt>
                <c:pt idx="1115">
                  <c:v>2.3321759259259261E-2</c:v>
                </c:pt>
                <c:pt idx="1116">
                  <c:v>2.3333333333333334E-2</c:v>
                </c:pt>
                <c:pt idx="1117">
                  <c:v>2.3344907407407408E-2</c:v>
                </c:pt>
                <c:pt idx="1118">
                  <c:v>2.3356481481481482E-2</c:v>
                </c:pt>
                <c:pt idx="1119">
                  <c:v>2.3368055555555555E-2</c:v>
                </c:pt>
                <c:pt idx="1120">
                  <c:v>2.3379629629629629E-2</c:v>
                </c:pt>
                <c:pt idx="1121">
                  <c:v>2.3391203703703702E-2</c:v>
                </c:pt>
                <c:pt idx="1122">
                  <c:v>2.3402777777777783E-2</c:v>
                </c:pt>
                <c:pt idx="1123">
                  <c:v>2.3414351851851853E-2</c:v>
                </c:pt>
                <c:pt idx="1124">
                  <c:v>2.342592592592593E-2</c:v>
                </c:pt>
                <c:pt idx="1125">
                  <c:v>2.34375E-2</c:v>
                </c:pt>
                <c:pt idx="1126">
                  <c:v>2.344907407407407E-2</c:v>
                </c:pt>
                <c:pt idx="1127">
                  <c:v>2.3460648148148147E-2</c:v>
                </c:pt>
                <c:pt idx="1128">
                  <c:v>2.3472222222222217E-2</c:v>
                </c:pt>
                <c:pt idx="1129">
                  <c:v>2.3483796296296298E-2</c:v>
                </c:pt>
                <c:pt idx="1130">
                  <c:v>2.3495370370370371E-2</c:v>
                </c:pt>
                <c:pt idx="1131">
                  <c:v>2.3506944444444445E-2</c:v>
                </c:pt>
                <c:pt idx="1132">
                  <c:v>2.3518518518518518E-2</c:v>
                </c:pt>
                <c:pt idx="1133">
                  <c:v>2.3530092592592592E-2</c:v>
                </c:pt>
                <c:pt idx="1134">
                  <c:v>2.3541666666666666E-2</c:v>
                </c:pt>
                <c:pt idx="1135">
                  <c:v>2.3553240740740739E-2</c:v>
                </c:pt>
                <c:pt idx="1136">
                  <c:v>2.3564814814814813E-2</c:v>
                </c:pt>
                <c:pt idx="1137">
                  <c:v>2.3576388888888893E-2</c:v>
                </c:pt>
                <c:pt idx="1138">
                  <c:v>2.3587962962962963E-2</c:v>
                </c:pt>
                <c:pt idx="1139">
                  <c:v>2.359953703703704E-2</c:v>
                </c:pt>
                <c:pt idx="1140">
                  <c:v>2.361111111111111E-2</c:v>
                </c:pt>
                <c:pt idx="1141">
                  <c:v>2.3622685185185188E-2</c:v>
                </c:pt>
                <c:pt idx="1142">
                  <c:v>2.3634259259259258E-2</c:v>
                </c:pt>
                <c:pt idx="1143">
                  <c:v>2.3645833333333335E-2</c:v>
                </c:pt>
                <c:pt idx="1144">
                  <c:v>2.3657407407407408E-2</c:v>
                </c:pt>
                <c:pt idx="1145">
                  <c:v>2.3668981481481485E-2</c:v>
                </c:pt>
                <c:pt idx="1146">
                  <c:v>2.3680555555555555E-2</c:v>
                </c:pt>
                <c:pt idx="1147">
                  <c:v>2.3692129629629629E-2</c:v>
                </c:pt>
                <c:pt idx="1148">
                  <c:v>2.3703703703703703E-2</c:v>
                </c:pt>
                <c:pt idx="1149">
                  <c:v>2.3715277777777776E-2</c:v>
                </c:pt>
                <c:pt idx="1150">
                  <c:v>2.372685185185185E-2</c:v>
                </c:pt>
                <c:pt idx="1151">
                  <c:v>2.3738425925925923E-2</c:v>
                </c:pt>
                <c:pt idx="1152">
                  <c:v>2.3750000000000004E-2</c:v>
                </c:pt>
                <c:pt idx="1153">
                  <c:v>2.3761574074074074E-2</c:v>
                </c:pt>
                <c:pt idx="1154">
                  <c:v>2.3773148148148151E-2</c:v>
                </c:pt>
                <c:pt idx="1155">
                  <c:v>2.3784722222222221E-2</c:v>
                </c:pt>
                <c:pt idx="1156">
                  <c:v>2.3796296296296298E-2</c:v>
                </c:pt>
                <c:pt idx="1157">
                  <c:v>2.3807870370370368E-2</c:v>
                </c:pt>
                <c:pt idx="1158">
                  <c:v>2.3819444444444445E-2</c:v>
                </c:pt>
                <c:pt idx="1159">
                  <c:v>2.3831018518518519E-2</c:v>
                </c:pt>
                <c:pt idx="1160">
                  <c:v>2.3842592592592596E-2</c:v>
                </c:pt>
                <c:pt idx="1161">
                  <c:v>2.3854166666666666E-2</c:v>
                </c:pt>
                <c:pt idx="1162">
                  <c:v>2.3865740740740743E-2</c:v>
                </c:pt>
                <c:pt idx="1163">
                  <c:v>2.3877314814814813E-2</c:v>
                </c:pt>
                <c:pt idx="1164">
                  <c:v>2.388888888888889E-2</c:v>
                </c:pt>
                <c:pt idx="1165">
                  <c:v>2.390046296296296E-2</c:v>
                </c:pt>
                <c:pt idx="1166">
                  <c:v>2.3912037037037034E-2</c:v>
                </c:pt>
                <c:pt idx="1167">
                  <c:v>2.3923611111111114E-2</c:v>
                </c:pt>
                <c:pt idx="1168">
                  <c:v>2.3935185185185184E-2</c:v>
                </c:pt>
                <c:pt idx="1169">
                  <c:v>2.3946759259259261E-2</c:v>
                </c:pt>
                <c:pt idx="1170">
                  <c:v>2.3958333333333331E-2</c:v>
                </c:pt>
                <c:pt idx="1171">
                  <c:v>2.3969907407407409E-2</c:v>
                </c:pt>
                <c:pt idx="1172">
                  <c:v>2.3981481481481479E-2</c:v>
                </c:pt>
                <c:pt idx="1173">
                  <c:v>2.3993055555555556E-2</c:v>
                </c:pt>
                <c:pt idx="1174">
                  <c:v>2.4004629629629629E-2</c:v>
                </c:pt>
                <c:pt idx="1175">
                  <c:v>2.4016203703703706E-2</c:v>
                </c:pt>
                <c:pt idx="1176">
                  <c:v>2.4027777777777776E-2</c:v>
                </c:pt>
                <c:pt idx="1177">
                  <c:v>2.4039351851851853E-2</c:v>
                </c:pt>
                <c:pt idx="1178">
                  <c:v>2.4050925925925924E-2</c:v>
                </c:pt>
                <c:pt idx="1179">
                  <c:v>2.4062500000000001E-2</c:v>
                </c:pt>
                <c:pt idx="1180">
                  <c:v>2.4074074074074071E-2</c:v>
                </c:pt>
                <c:pt idx="1181">
                  <c:v>2.4085648148148148E-2</c:v>
                </c:pt>
                <c:pt idx="1182">
                  <c:v>2.4097222222222225E-2</c:v>
                </c:pt>
                <c:pt idx="1183">
                  <c:v>2.4108796296296298E-2</c:v>
                </c:pt>
                <c:pt idx="1184">
                  <c:v>2.4120370370370372E-2</c:v>
                </c:pt>
                <c:pt idx="1185">
                  <c:v>2.4131944444444445E-2</c:v>
                </c:pt>
                <c:pt idx="1186">
                  <c:v>2.4143518518518519E-2</c:v>
                </c:pt>
                <c:pt idx="1187">
                  <c:v>2.4155092592592589E-2</c:v>
                </c:pt>
                <c:pt idx="1188">
                  <c:v>2.4166666666666666E-2</c:v>
                </c:pt>
                <c:pt idx="1189">
                  <c:v>2.417824074074074E-2</c:v>
                </c:pt>
                <c:pt idx="1190">
                  <c:v>2.4189814814814817E-2</c:v>
                </c:pt>
                <c:pt idx="1191">
                  <c:v>2.4201388888888887E-2</c:v>
                </c:pt>
                <c:pt idx="1192">
                  <c:v>2.4212962962962964E-2</c:v>
                </c:pt>
                <c:pt idx="1193">
                  <c:v>2.4224537037037034E-2</c:v>
                </c:pt>
                <c:pt idx="1194">
                  <c:v>2.4236111111111111E-2</c:v>
                </c:pt>
                <c:pt idx="1195">
                  <c:v>2.4247685185185181E-2</c:v>
                </c:pt>
                <c:pt idx="1196">
                  <c:v>2.4259259259259258E-2</c:v>
                </c:pt>
                <c:pt idx="1197">
                  <c:v>2.4270833333333335E-2</c:v>
                </c:pt>
                <c:pt idx="1198">
                  <c:v>2.4282407407407409E-2</c:v>
                </c:pt>
                <c:pt idx="1199">
                  <c:v>2.4293981481481482E-2</c:v>
                </c:pt>
                <c:pt idx="1200">
                  <c:v>2.4305555555555556E-2</c:v>
                </c:pt>
                <c:pt idx="1201">
                  <c:v>2.431712962962963E-2</c:v>
                </c:pt>
                <c:pt idx="1202">
                  <c:v>2.4328703703703703E-2</c:v>
                </c:pt>
                <c:pt idx="1203">
                  <c:v>2.4340277777777777E-2</c:v>
                </c:pt>
                <c:pt idx="1204">
                  <c:v>2.4351851851851857E-2</c:v>
                </c:pt>
                <c:pt idx="1205">
                  <c:v>2.4363425925925927E-2</c:v>
                </c:pt>
                <c:pt idx="1206">
                  <c:v>2.4375000000000004E-2</c:v>
                </c:pt>
                <c:pt idx="1207">
                  <c:v>2.4386574074074074E-2</c:v>
                </c:pt>
                <c:pt idx="1208">
                  <c:v>2.4398148148148145E-2</c:v>
                </c:pt>
                <c:pt idx="1209">
                  <c:v>2.4409722222222222E-2</c:v>
                </c:pt>
                <c:pt idx="1210">
                  <c:v>2.4421296296296292E-2</c:v>
                </c:pt>
                <c:pt idx="1211">
                  <c:v>2.4432870370370369E-2</c:v>
                </c:pt>
                <c:pt idx="1212">
                  <c:v>2.4444444444444446E-2</c:v>
                </c:pt>
                <c:pt idx="1213">
                  <c:v>2.4456018518518519E-2</c:v>
                </c:pt>
                <c:pt idx="1214">
                  <c:v>2.4467592592592593E-2</c:v>
                </c:pt>
                <c:pt idx="1215">
                  <c:v>2.4479166666666666E-2</c:v>
                </c:pt>
                <c:pt idx="1216">
                  <c:v>2.449074074074074E-2</c:v>
                </c:pt>
                <c:pt idx="1217">
                  <c:v>2.4502314814814814E-2</c:v>
                </c:pt>
                <c:pt idx="1218">
                  <c:v>2.4513888888888887E-2</c:v>
                </c:pt>
                <c:pt idx="1219">
                  <c:v>2.4525462962962968E-2</c:v>
                </c:pt>
                <c:pt idx="1220">
                  <c:v>2.4537037037037038E-2</c:v>
                </c:pt>
                <c:pt idx="1221">
                  <c:v>2.4548611111111115E-2</c:v>
                </c:pt>
                <c:pt idx="1222">
                  <c:v>2.4560185185185185E-2</c:v>
                </c:pt>
                <c:pt idx="1223">
                  <c:v>2.4571759259259262E-2</c:v>
                </c:pt>
                <c:pt idx="1224">
                  <c:v>2.4583333333333332E-2</c:v>
                </c:pt>
                <c:pt idx="1225">
                  <c:v>2.4594907407407409E-2</c:v>
                </c:pt>
                <c:pt idx="1226">
                  <c:v>2.4606481481481479E-2</c:v>
                </c:pt>
                <c:pt idx="1227">
                  <c:v>2.461805555555556E-2</c:v>
                </c:pt>
                <c:pt idx="1228">
                  <c:v>2.462962962962963E-2</c:v>
                </c:pt>
                <c:pt idx="1229">
                  <c:v>2.4641203703703703E-2</c:v>
                </c:pt>
                <c:pt idx="1230">
                  <c:v>2.4652777777777777E-2</c:v>
                </c:pt>
                <c:pt idx="1231">
                  <c:v>2.4664351851851851E-2</c:v>
                </c:pt>
                <c:pt idx="1232">
                  <c:v>2.4675925925925924E-2</c:v>
                </c:pt>
                <c:pt idx="1233">
                  <c:v>2.4687499999999998E-2</c:v>
                </c:pt>
                <c:pt idx="1234">
                  <c:v>2.4699074074074078E-2</c:v>
                </c:pt>
                <c:pt idx="1235">
                  <c:v>2.4710648148148148E-2</c:v>
                </c:pt>
                <c:pt idx="1236">
                  <c:v>2.4722222222222225E-2</c:v>
                </c:pt>
                <c:pt idx="1237">
                  <c:v>2.4733796296296295E-2</c:v>
                </c:pt>
                <c:pt idx="1238">
                  <c:v>2.4745370370370372E-2</c:v>
                </c:pt>
                <c:pt idx="1239">
                  <c:v>2.4756944444444443E-2</c:v>
                </c:pt>
                <c:pt idx="1240">
                  <c:v>2.476851851851852E-2</c:v>
                </c:pt>
                <c:pt idx="1241">
                  <c:v>2.478009259259259E-2</c:v>
                </c:pt>
                <c:pt idx="1242">
                  <c:v>2.479166666666667E-2</c:v>
                </c:pt>
                <c:pt idx="1243">
                  <c:v>2.480324074074074E-2</c:v>
                </c:pt>
                <c:pt idx="1244">
                  <c:v>2.4814814814814817E-2</c:v>
                </c:pt>
                <c:pt idx="1245">
                  <c:v>2.4826388888888887E-2</c:v>
                </c:pt>
                <c:pt idx="1246">
                  <c:v>2.4837962962962964E-2</c:v>
                </c:pt>
                <c:pt idx="1247">
                  <c:v>2.4849537037037035E-2</c:v>
                </c:pt>
                <c:pt idx="1248">
                  <c:v>2.4861111111111108E-2</c:v>
                </c:pt>
                <c:pt idx="1249">
                  <c:v>2.4872685185185189E-2</c:v>
                </c:pt>
                <c:pt idx="1250">
                  <c:v>2.4884259259259259E-2</c:v>
                </c:pt>
                <c:pt idx="1251">
                  <c:v>2.4895833333333336E-2</c:v>
                </c:pt>
                <c:pt idx="1252">
                  <c:v>2.4907407407407406E-2</c:v>
                </c:pt>
                <c:pt idx="1253">
                  <c:v>2.4918981481481483E-2</c:v>
                </c:pt>
                <c:pt idx="1254">
                  <c:v>2.4930555555555553E-2</c:v>
                </c:pt>
                <c:pt idx="1255">
                  <c:v>2.494212962962963E-2</c:v>
                </c:pt>
                <c:pt idx="1256">
                  <c:v>2.49537037037037E-2</c:v>
                </c:pt>
                <c:pt idx="1257">
                  <c:v>2.4965277777777781E-2</c:v>
                </c:pt>
                <c:pt idx="1258">
                  <c:v>2.4976851851851851E-2</c:v>
                </c:pt>
                <c:pt idx="1259">
                  <c:v>2.4988425925925928E-2</c:v>
                </c:pt>
                <c:pt idx="1260">
                  <c:v>2.4999999999999998E-2</c:v>
                </c:pt>
                <c:pt idx="1261">
                  <c:v>2.5011574074074075E-2</c:v>
                </c:pt>
                <c:pt idx="1262">
                  <c:v>2.5023148148148145E-2</c:v>
                </c:pt>
                <c:pt idx="1263">
                  <c:v>2.5034722222222222E-2</c:v>
                </c:pt>
                <c:pt idx="1264">
                  <c:v>2.5046296296296299E-2</c:v>
                </c:pt>
                <c:pt idx="1265">
                  <c:v>2.5057870370370373E-2</c:v>
                </c:pt>
                <c:pt idx="1266">
                  <c:v>2.5069444444444446E-2</c:v>
                </c:pt>
                <c:pt idx="1267">
                  <c:v>2.508101851851852E-2</c:v>
                </c:pt>
                <c:pt idx="1268">
                  <c:v>2.5092592592592593E-2</c:v>
                </c:pt>
                <c:pt idx="1269">
                  <c:v>2.5104166666666664E-2</c:v>
                </c:pt>
                <c:pt idx="1270">
                  <c:v>2.5115740740740741E-2</c:v>
                </c:pt>
                <c:pt idx="1271">
                  <c:v>2.5127314814814811E-2</c:v>
                </c:pt>
                <c:pt idx="1272">
                  <c:v>2.5138888888888891E-2</c:v>
                </c:pt>
                <c:pt idx="1273">
                  <c:v>2.5150462962962961E-2</c:v>
                </c:pt>
                <c:pt idx="1274">
                  <c:v>2.5162037037037038E-2</c:v>
                </c:pt>
                <c:pt idx="1275">
                  <c:v>2.5173611111111108E-2</c:v>
                </c:pt>
                <c:pt idx="1276">
                  <c:v>2.5185185185185185E-2</c:v>
                </c:pt>
                <c:pt idx="1277">
                  <c:v>2.5196759259259256E-2</c:v>
                </c:pt>
                <c:pt idx="1278">
                  <c:v>2.5208333333333333E-2</c:v>
                </c:pt>
                <c:pt idx="1279">
                  <c:v>2.521990740740741E-2</c:v>
                </c:pt>
                <c:pt idx="1280">
                  <c:v>2.5231481481481483E-2</c:v>
                </c:pt>
                <c:pt idx="1281">
                  <c:v>2.5243055555555557E-2</c:v>
                </c:pt>
                <c:pt idx="1282">
                  <c:v>2.525462962962963E-2</c:v>
                </c:pt>
                <c:pt idx="1283">
                  <c:v>2.5266203703703704E-2</c:v>
                </c:pt>
                <c:pt idx="1284">
                  <c:v>2.5277777777777777E-2</c:v>
                </c:pt>
                <c:pt idx="1285">
                  <c:v>2.5289351851851851E-2</c:v>
                </c:pt>
                <c:pt idx="1286">
                  <c:v>2.5300925925925925E-2</c:v>
                </c:pt>
                <c:pt idx="1287">
                  <c:v>2.5312500000000002E-2</c:v>
                </c:pt>
                <c:pt idx="1288">
                  <c:v>2.5324074074074079E-2</c:v>
                </c:pt>
                <c:pt idx="1289">
                  <c:v>2.5335648148148149E-2</c:v>
                </c:pt>
                <c:pt idx="1290">
                  <c:v>2.5347222222222219E-2</c:v>
                </c:pt>
                <c:pt idx="1291">
                  <c:v>2.5358796296296296E-2</c:v>
                </c:pt>
                <c:pt idx="1292">
                  <c:v>2.5370370370370366E-2</c:v>
                </c:pt>
                <c:pt idx="1293">
                  <c:v>2.5381944444444443E-2</c:v>
                </c:pt>
                <c:pt idx="1294">
                  <c:v>2.539351851851852E-2</c:v>
                </c:pt>
                <c:pt idx="1295">
                  <c:v>2.5405092592592594E-2</c:v>
                </c:pt>
                <c:pt idx="1296">
                  <c:v>2.5416666666666667E-2</c:v>
                </c:pt>
                <c:pt idx="1297">
                  <c:v>2.5428240740740741E-2</c:v>
                </c:pt>
                <c:pt idx="1298">
                  <c:v>2.5439814814814814E-2</c:v>
                </c:pt>
                <c:pt idx="1299">
                  <c:v>2.5451388888888888E-2</c:v>
                </c:pt>
                <c:pt idx="1300">
                  <c:v>2.5462962962962962E-2</c:v>
                </c:pt>
                <c:pt idx="1301">
                  <c:v>2.5474537037037035E-2</c:v>
                </c:pt>
                <c:pt idx="1302">
                  <c:v>2.5486111111111112E-2</c:v>
                </c:pt>
                <c:pt idx="1303">
                  <c:v>2.5497685185185189E-2</c:v>
                </c:pt>
                <c:pt idx="1304">
                  <c:v>2.5509259259259259E-2</c:v>
                </c:pt>
                <c:pt idx="1305">
                  <c:v>2.5520833333333336E-2</c:v>
                </c:pt>
                <c:pt idx="1306">
                  <c:v>2.5532407407407406E-2</c:v>
                </c:pt>
                <c:pt idx="1307">
                  <c:v>2.5543981481481483E-2</c:v>
                </c:pt>
                <c:pt idx="1308">
                  <c:v>2.5555555555555554E-2</c:v>
                </c:pt>
                <c:pt idx="1309">
                  <c:v>2.5567129629629634E-2</c:v>
                </c:pt>
                <c:pt idx="1310">
                  <c:v>2.5578703703703704E-2</c:v>
                </c:pt>
                <c:pt idx="1311">
                  <c:v>2.5590277777777778E-2</c:v>
                </c:pt>
                <c:pt idx="1312">
                  <c:v>2.5601851851851851E-2</c:v>
                </c:pt>
                <c:pt idx="1313">
                  <c:v>2.5613425925925925E-2</c:v>
                </c:pt>
                <c:pt idx="1314">
                  <c:v>2.5624999999999998E-2</c:v>
                </c:pt>
                <c:pt idx="1315">
                  <c:v>2.5636574074074072E-2</c:v>
                </c:pt>
                <c:pt idx="1316">
                  <c:v>2.5648148148148146E-2</c:v>
                </c:pt>
                <c:pt idx="1317">
                  <c:v>2.5659722222222223E-2</c:v>
                </c:pt>
                <c:pt idx="1318">
                  <c:v>2.56712962962963E-2</c:v>
                </c:pt>
                <c:pt idx="1319">
                  <c:v>2.568287037037037E-2</c:v>
                </c:pt>
                <c:pt idx="1320">
                  <c:v>2.5694444444444447E-2</c:v>
                </c:pt>
                <c:pt idx="1321">
                  <c:v>2.5706018518518517E-2</c:v>
                </c:pt>
                <c:pt idx="1322">
                  <c:v>2.5717592592592594E-2</c:v>
                </c:pt>
                <c:pt idx="1323">
                  <c:v>2.5729166666666664E-2</c:v>
                </c:pt>
                <c:pt idx="1324">
                  <c:v>2.5740740740740745E-2</c:v>
                </c:pt>
                <c:pt idx="1325">
                  <c:v>2.5752314814814815E-2</c:v>
                </c:pt>
                <c:pt idx="1326">
                  <c:v>2.5763888888888892E-2</c:v>
                </c:pt>
                <c:pt idx="1327">
                  <c:v>2.5775462962962962E-2</c:v>
                </c:pt>
                <c:pt idx="1328">
                  <c:v>2.5787037037037039E-2</c:v>
                </c:pt>
                <c:pt idx="1329">
                  <c:v>2.5798611111111109E-2</c:v>
                </c:pt>
                <c:pt idx="1330">
                  <c:v>2.5810185185185183E-2</c:v>
                </c:pt>
                <c:pt idx="1331">
                  <c:v>2.5821759259259256E-2</c:v>
                </c:pt>
                <c:pt idx="1332">
                  <c:v>2.5833333333333333E-2</c:v>
                </c:pt>
                <c:pt idx="1333">
                  <c:v>2.584490740740741E-2</c:v>
                </c:pt>
                <c:pt idx="1334">
                  <c:v>2.585648148148148E-2</c:v>
                </c:pt>
                <c:pt idx="1335">
                  <c:v>2.5868055555555557E-2</c:v>
                </c:pt>
                <c:pt idx="1336">
                  <c:v>2.5879629629629627E-2</c:v>
                </c:pt>
                <c:pt idx="1337">
                  <c:v>2.5891203703703704E-2</c:v>
                </c:pt>
                <c:pt idx="1338">
                  <c:v>2.5902777777777775E-2</c:v>
                </c:pt>
                <c:pt idx="1339">
                  <c:v>2.5914351851851855E-2</c:v>
                </c:pt>
                <c:pt idx="1340">
                  <c:v>2.5925925925925925E-2</c:v>
                </c:pt>
                <c:pt idx="1341">
                  <c:v>2.5937500000000002E-2</c:v>
                </c:pt>
                <c:pt idx="1342">
                  <c:v>2.5949074074074072E-2</c:v>
                </c:pt>
                <c:pt idx="1343">
                  <c:v>2.5960648148148149E-2</c:v>
                </c:pt>
                <c:pt idx="1344">
                  <c:v>2.5972222222222219E-2</c:v>
                </c:pt>
                <c:pt idx="1345">
                  <c:v>2.5983796296296297E-2</c:v>
                </c:pt>
                <c:pt idx="1346">
                  <c:v>2.5995370370370367E-2</c:v>
                </c:pt>
                <c:pt idx="1347">
                  <c:v>2.6006944444444447E-2</c:v>
                </c:pt>
                <c:pt idx="1348">
                  <c:v>2.6018518518518521E-2</c:v>
                </c:pt>
                <c:pt idx="1349">
                  <c:v>2.6030092592592594E-2</c:v>
                </c:pt>
                <c:pt idx="1350">
                  <c:v>2.6041666666666668E-2</c:v>
                </c:pt>
                <c:pt idx="1351">
                  <c:v>2.6053240740740738E-2</c:v>
                </c:pt>
                <c:pt idx="1352">
                  <c:v>2.6064814814814815E-2</c:v>
                </c:pt>
                <c:pt idx="1353">
                  <c:v>2.6076388888888885E-2</c:v>
                </c:pt>
                <c:pt idx="1354">
                  <c:v>2.6087962962962966E-2</c:v>
                </c:pt>
                <c:pt idx="1355">
                  <c:v>2.6099537037037036E-2</c:v>
                </c:pt>
                <c:pt idx="1356">
                  <c:v>2.6111111111111113E-2</c:v>
                </c:pt>
                <c:pt idx="1357">
                  <c:v>2.6122685185185183E-2</c:v>
                </c:pt>
                <c:pt idx="1358">
                  <c:v>2.613425925925926E-2</c:v>
                </c:pt>
                <c:pt idx="1359">
                  <c:v>2.614583333333333E-2</c:v>
                </c:pt>
                <c:pt idx="1360">
                  <c:v>2.6157407407407407E-2</c:v>
                </c:pt>
                <c:pt idx="1361">
                  <c:v>2.6168981481481477E-2</c:v>
                </c:pt>
                <c:pt idx="1362">
                  <c:v>2.6180555555555558E-2</c:v>
                </c:pt>
                <c:pt idx="1363">
                  <c:v>2.6192129629629631E-2</c:v>
                </c:pt>
                <c:pt idx="1364">
                  <c:v>2.6203703703703705E-2</c:v>
                </c:pt>
                <c:pt idx="1365">
                  <c:v>2.6215277777777778E-2</c:v>
                </c:pt>
                <c:pt idx="1366">
                  <c:v>2.6226851851851852E-2</c:v>
                </c:pt>
                <c:pt idx="1367">
                  <c:v>2.6238425925925925E-2</c:v>
                </c:pt>
                <c:pt idx="1368">
                  <c:v>2.6249999999999999E-2</c:v>
                </c:pt>
                <c:pt idx="1369">
                  <c:v>2.6261574074074076E-2</c:v>
                </c:pt>
                <c:pt idx="1370">
                  <c:v>2.6273148148148153E-2</c:v>
                </c:pt>
                <c:pt idx="1371">
                  <c:v>2.6284722222222223E-2</c:v>
                </c:pt>
                <c:pt idx="1372">
                  <c:v>2.6296296296296293E-2</c:v>
                </c:pt>
                <c:pt idx="1373">
                  <c:v>2.630787037037037E-2</c:v>
                </c:pt>
                <c:pt idx="1374">
                  <c:v>2.631944444444444E-2</c:v>
                </c:pt>
                <c:pt idx="1375">
                  <c:v>2.6331018518518517E-2</c:v>
                </c:pt>
                <c:pt idx="1376">
                  <c:v>2.6342592592592588E-2</c:v>
                </c:pt>
                <c:pt idx="1377">
                  <c:v>2.6354166666666668E-2</c:v>
                </c:pt>
                <c:pt idx="1378">
                  <c:v>2.6365740740740742E-2</c:v>
                </c:pt>
                <c:pt idx="1379">
                  <c:v>2.6377314814814815E-2</c:v>
                </c:pt>
                <c:pt idx="1380">
                  <c:v>2.6388888888888889E-2</c:v>
                </c:pt>
                <c:pt idx="1381">
                  <c:v>2.6400462962962962E-2</c:v>
                </c:pt>
                <c:pt idx="1382">
                  <c:v>2.6412037037037036E-2</c:v>
                </c:pt>
                <c:pt idx="1383">
                  <c:v>2.642361111111111E-2</c:v>
                </c:pt>
                <c:pt idx="1384">
                  <c:v>2.6435185185185187E-2</c:v>
                </c:pt>
                <c:pt idx="1385">
                  <c:v>2.6446759259259264E-2</c:v>
                </c:pt>
                <c:pt idx="1386">
                  <c:v>2.6458333333333334E-2</c:v>
                </c:pt>
                <c:pt idx="1387">
                  <c:v>2.6469907407407411E-2</c:v>
                </c:pt>
                <c:pt idx="1388">
                  <c:v>2.6481481481481481E-2</c:v>
                </c:pt>
                <c:pt idx="1389">
                  <c:v>2.6493055555555558E-2</c:v>
                </c:pt>
                <c:pt idx="1390">
                  <c:v>2.6504629629629628E-2</c:v>
                </c:pt>
                <c:pt idx="1391">
                  <c:v>2.6516203703703698E-2</c:v>
                </c:pt>
                <c:pt idx="1392">
                  <c:v>2.6527777777777779E-2</c:v>
                </c:pt>
                <c:pt idx="1393">
                  <c:v>2.6539351851851852E-2</c:v>
                </c:pt>
                <c:pt idx="1394">
                  <c:v>2.6550925925925926E-2</c:v>
                </c:pt>
                <c:pt idx="1395">
                  <c:v>2.6562499999999999E-2</c:v>
                </c:pt>
                <c:pt idx="1396">
                  <c:v>2.6574074074074073E-2</c:v>
                </c:pt>
                <c:pt idx="1397">
                  <c:v>2.6585648148148146E-2</c:v>
                </c:pt>
                <c:pt idx="1398">
                  <c:v>2.659722222222222E-2</c:v>
                </c:pt>
                <c:pt idx="1399">
                  <c:v>2.6608796296296297E-2</c:v>
                </c:pt>
                <c:pt idx="1400">
                  <c:v>2.6620370370370374E-2</c:v>
                </c:pt>
                <c:pt idx="1401">
                  <c:v>2.6631944444444444E-2</c:v>
                </c:pt>
                <c:pt idx="1402">
                  <c:v>2.6643518518518521E-2</c:v>
                </c:pt>
                <c:pt idx="1403">
                  <c:v>2.6655092592592591E-2</c:v>
                </c:pt>
                <c:pt idx="1404">
                  <c:v>2.6666666666666668E-2</c:v>
                </c:pt>
                <c:pt idx="1405">
                  <c:v>2.6678240740740738E-2</c:v>
                </c:pt>
                <c:pt idx="1406">
                  <c:v>2.6689814814814816E-2</c:v>
                </c:pt>
                <c:pt idx="1407">
                  <c:v>2.6701388888888889E-2</c:v>
                </c:pt>
                <c:pt idx="1408">
                  <c:v>2.6712962962962966E-2</c:v>
                </c:pt>
                <c:pt idx="1409">
                  <c:v>2.6724537037037036E-2</c:v>
                </c:pt>
                <c:pt idx="1410">
                  <c:v>2.6736111111111113E-2</c:v>
                </c:pt>
                <c:pt idx="1411">
                  <c:v>2.6747685185185183E-2</c:v>
                </c:pt>
                <c:pt idx="1412">
                  <c:v>2.6759259259259257E-2</c:v>
                </c:pt>
                <c:pt idx="1413">
                  <c:v>2.6770833333333331E-2</c:v>
                </c:pt>
                <c:pt idx="1414">
                  <c:v>2.6782407407407408E-2</c:v>
                </c:pt>
                <c:pt idx="1415">
                  <c:v>2.6793981481481485E-2</c:v>
                </c:pt>
                <c:pt idx="1416">
                  <c:v>2.6805555555555555E-2</c:v>
                </c:pt>
                <c:pt idx="1417">
                  <c:v>2.6817129629629632E-2</c:v>
                </c:pt>
                <c:pt idx="1418">
                  <c:v>2.6828703703703702E-2</c:v>
                </c:pt>
                <c:pt idx="1419">
                  <c:v>2.6840277777777779E-2</c:v>
                </c:pt>
                <c:pt idx="1420">
                  <c:v>2.6851851851851849E-2</c:v>
                </c:pt>
                <c:pt idx="1421">
                  <c:v>2.6863425925925926E-2</c:v>
                </c:pt>
                <c:pt idx="1422">
                  <c:v>2.6875E-2</c:v>
                </c:pt>
                <c:pt idx="1423">
                  <c:v>2.6886574074074077E-2</c:v>
                </c:pt>
                <c:pt idx="1424">
                  <c:v>2.6898148148148147E-2</c:v>
                </c:pt>
                <c:pt idx="1425">
                  <c:v>2.6909722222222224E-2</c:v>
                </c:pt>
                <c:pt idx="1426">
                  <c:v>2.6921296296296294E-2</c:v>
                </c:pt>
                <c:pt idx="1427">
                  <c:v>2.6932870370370371E-2</c:v>
                </c:pt>
                <c:pt idx="1428">
                  <c:v>2.6944444444444441E-2</c:v>
                </c:pt>
                <c:pt idx="1429">
                  <c:v>2.6956018518518522E-2</c:v>
                </c:pt>
                <c:pt idx="1430">
                  <c:v>2.6967592592592595E-2</c:v>
                </c:pt>
                <c:pt idx="1431">
                  <c:v>2.6979166666666669E-2</c:v>
                </c:pt>
                <c:pt idx="1432">
                  <c:v>2.6990740740740742E-2</c:v>
                </c:pt>
                <c:pt idx="1433">
                  <c:v>2.7002314814814812E-2</c:v>
                </c:pt>
                <c:pt idx="1434">
                  <c:v>2.7013888888888889E-2</c:v>
                </c:pt>
                <c:pt idx="1435">
                  <c:v>2.7025462962962959E-2</c:v>
                </c:pt>
                <c:pt idx="1436">
                  <c:v>2.7037037037037037E-2</c:v>
                </c:pt>
                <c:pt idx="1437">
                  <c:v>2.704861111111111E-2</c:v>
                </c:pt>
                <c:pt idx="1438">
                  <c:v>2.7060185185185187E-2</c:v>
                </c:pt>
                <c:pt idx="1439">
                  <c:v>2.7071759259259257E-2</c:v>
                </c:pt>
                <c:pt idx="1440">
                  <c:v>2.7083333333333334E-2</c:v>
                </c:pt>
                <c:pt idx="1441">
                  <c:v>2.7094907407407404E-2</c:v>
                </c:pt>
                <c:pt idx="1442">
                  <c:v>2.7106481481481481E-2</c:v>
                </c:pt>
                <c:pt idx="1443">
                  <c:v>2.7118055555555552E-2</c:v>
                </c:pt>
                <c:pt idx="1444">
                  <c:v>2.7129629629629632E-2</c:v>
                </c:pt>
                <c:pt idx="1445">
                  <c:v>2.7141203703703706E-2</c:v>
                </c:pt>
                <c:pt idx="1446">
                  <c:v>2.7152777777777779E-2</c:v>
                </c:pt>
                <c:pt idx="1447">
                  <c:v>2.7164351851851853E-2</c:v>
                </c:pt>
                <c:pt idx="1448">
                  <c:v>2.7175925925925926E-2</c:v>
                </c:pt>
                <c:pt idx="1449">
                  <c:v>2.71875E-2</c:v>
                </c:pt>
                <c:pt idx="1450">
                  <c:v>2.7199074074074073E-2</c:v>
                </c:pt>
                <c:pt idx="1451">
                  <c:v>2.7210648148148147E-2</c:v>
                </c:pt>
                <c:pt idx="1452">
                  <c:v>2.7222222222222228E-2</c:v>
                </c:pt>
                <c:pt idx="1453">
                  <c:v>2.7233796296296298E-2</c:v>
                </c:pt>
                <c:pt idx="1454">
                  <c:v>2.7245370370370368E-2</c:v>
                </c:pt>
                <c:pt idx="1455">
                  <c:v>2.7256944444444445E-2</c:v>
                </c:pt>
                <c:pt idx="1456">
                  <c:v>2.7268518518518515E-2</c:v>
                </c:pt>
                <c:pt idx="1457">
                  <c:v>2.7280092592592592E-2</c:v>
                </c:pt>
                <c:pt idx="1458">
                  <c:v>2.7291666666666662E-2</c:v>
                </c:pt>
                <c:pt idx="1459">
                  <c:v>2.7303240740740743E-2</c:v>
                </c:pt>
                <c:pt idx="1460">
                  <c:v>2.7314814814814816E-2</c:v>
                </c:pt>
                <c:pt idx="1461">
                  <c:v>2.732638888888889E-2</c:v>
                </c:pt>
                <c:pt idx="1462">
                  <c:v>2.7337962962962963E-2</c:v>
                </c:pt>
                <c:pt idx="1463">
                  <c:v>2.7349537037037037E-2</c:v>
                </c:pt>
                <c:pt idx="1464">
                  <c:v>2.736111111111111E-2</c:v>
                </c:pt>
                <c:pt idx="1465">
                  <c:v>2.7372685185185184E-2</c:v>
                </c:pt>
                <c:pt idx="1466">
                  <c:v>2.7384259259259257E-2</c:v>
                </c:pt>
                <c:pt idx="1467">
                  <c:v>2.7395833333333338E-2</c:v>
                </c:pt>
                <c:pt idx="1468">
                  <c:v>2.7407407407407408E-2</c:v>
                </c:pt>
                <c:pt idx="1469">
                  <c:v>2.7418981481481485E-2</c:v>
                </c:pt>
                <c:pt idx="1470">
                  <c:v>2.7430555555555555E-2</c:v>
                </c:pt>
                <c:pt idx="1471">
                  <c:v>2.7442129629629632E-2</c:v>
                </c:pt>
                <c:pt idx="1472">
                  <c:v>2.7453703703703702E-2</c:v>
                </c:pt>
                <c:pt idx="1473">
                  <c:v>2.7465277777777772E-2</c:v>
                </c:pt>
                <c:pt idx="1474">
                  <c:v>2.7476851851851853E-2</c:v>
                </c:pt>
                <c:pt idx="1475">
                  <c:v>2.7488425925925927E-2</c:v>
                </c:pt>
                <c:pt idx="1476">
                  <c:v>2.75E-2</c:v>
                </c:pt>
                <c:pt idx="1477">
                  <c:v>2.7511574074074074E-2</c:v>
                </c:pt>
                <c:pt idx="1478">
                  <c:v>2.7523148148148147E-2</c:v>
                </c:pt>
                <c:pt idx="1479">
                  <c:v>2.7534722222222221E-2</c:v>
                </c:pt>
                <c:pt idx="1480">
                  <c:v>2.7546296296296294E-2</c:v>
                </c:pt>
                <c:pt idx="1481">
                  <c:v>2.7557870370370368E-2</c:v>
                </c:pt>
                <c:pt idx="1482">
                  <c:v>2.7569444444444448E-2</c:v>
                </c:pt>
                <c:pt idx="1483">
                  <c:v>2.7581018518518519E-2</c:v>
                </c:pt>
                <c:pt idx="1484">
                  <c:v>2.7592592592592596E-2</c:v>
                </c:pt>
                <c:pt idx="1485">
                  <c:v>2.7604166666666666E-2</c:v>
                </c:pt>
                <c:pt idx="1486">
                  <c:v>2.7615740740740743E-2</c:v>
                </c:pt>
                <c:pt idx="1487">
                  <c:v>2.7627314814814813E-2</c:v>
                </c:pt>
                <c:pt idx="1488">
                  <c:v>2.763888888888889E-2</c:v>
                </c:pt>
                <c:pt idx="1489">
                  <c:v>2.7650462962962963E-2</c:v>
                </c:pt>
                <c:pt idx="1490">
                  <c:v>2.7662037037037041E-2</c:v>
                </c:pt>
                <c:pt idx="1491">
                  <c:v>2.7673611111111111E-2</c:v>
                </c:pt>
                <c:pt idx="1492">
                  <c:v>2.7685185185185188E-2</c:v>
                </c:pt>
                <c:pt idx="1493">
                  <c:v>2.7696759259259258E-2</c:v>
                </c:pt>
                <c:pt idx="1494">
                  <c:v>2.7708333333333331E-2</c:v>
                </c:pt>
                <c:pt idx="1495">
                  <c:v>2.7719907407407405E-2</c:v>
                </c:pt>
                <c:pt idx="1496">
                  <c:v>2.7731481481481478E-2</c:v>
                </c:pt>
                <c:pt idx="1497">
                  <c:v>2.7743055555555559E-2</c:v>
                </c:pt>
                <c:pt idx="1498">
                  <c:v>2.7754629629629629E-2</c:v>
                </c:pt>
                <c:pt idx="1499">
                  <c:v>2.7766203703703706E-2</c:v>
                </c:pt>
                <c:pt idx="1500">
                  <c:v>2.7777777777777776E-2</c:v>
                </c:pt>
                <c:pt idx="1501">
                  <c:v>2.7789351851851853E-2</c:v>
                </c:pt>
                <c:pt idx="1502">
                  <c:v>2.7800925925925923E-2</c:v>
                </c:pt>
                <c:pt idx="1503">
                  <c:v>2.78125E-2</c:v>
                </c:pt>
                <c:pt idx="1504">
                  <c:v>2.7824074074074074E-2</c:v>
                </c:pt>
                <c:pt idx="1505">
                  <c:v>2.7835648148148151E-2</c:v>
                </c:pt>
                <c:pt idx="1506">
                  <c:v>2.7847222222222221E-2</c:v>
                </c:pt>
                <c:pt idx="1507">
                  <c:v>2.7858796296296298E-2</c:v>
                </c:pt>
                <c:pt idx="1508">
                  <c:v>2.7870370370370368E-2</c:v>
                </c:pt>
                <c:pt idx="1509">
                  <c:v>2.7881944444444445E-2</c:v>
                </c:pt>
                <c:pt idx="1510">
                  <c:v>2.7893518518518515E-2</c:v>
                </c:pt>
                <c:pt idx="1511">
                  <c:v>2.7905092592592592E-2</c:v>
                </c:pt>
                <c:pt idx="1512">
                  <c:v>2.7916666666666669E-2</c:v>
                </c:pt>
                <c:pt idx="1513">
                  <c:v>2.7928240740740743E-2</c:v>
                </c:pt>
                <c:pt idx="1514">
                  <c:v>2.7939814814814817E-2</c:v>
                </c:pt>
                <c:pt idx="1515">
                  <c:v>2.7951388888888887E-2</c:v>
                </c:pt>
                <c:pt idx="1516">
                  <c:v>2.7962962962962964E-2</c:v>
                </c:pt>
                <c:pt idx="1517">
                  <c:v>2.7974537037037034E-2</c:v>
                </c:pt>
                <c:pt idx="1518">
                  <c:v>2.7986111111111111E-2</c:v>
                </c:pt>
                <c:pt idx="1519">
                  <c:v>2.7997685185185184E-2</c:v>
                </c:pt>
                <c:pt idx="1520">
                  <c:v>2.8009259259259262E-2</c:v>
                </c:pt>
                <c:pt idx="1521">
                  <c:v>2.8020833333333332E-2</c:v>
                </c:pt>
                <c:pt idx="1522">
                  <c:v>2.8032407407407409E-2</c:v>
                </c:pt>
                <c:pt idx="1523">
                  <c:v>2.8043981481481479E-2</c:v>
                </c:pt>
                <c:pt idx="1524">
                  <c:v>2.8055555555555556E-2</c:v>
                </c:pt>
                <c:pt idx="1525">
                  <c:v>2.8067129629629626E-2</c:v>
                </c:pt>
                <c:pt idx="1526">
                  <c:v>2.8078703703703703E-2</c:v>
                </c:pt>
                <c:pt idx="1527">
                  <c:v>2.809027777777778E-2</c:v>
                </c:pt>
                <c:pt idx="1528">
                  <c:v>2.8101851851851854E-2</c:v>
                </c:pt>
                <c:pt idx="1529">
                  <c:v>2.8113425925925927E-2</c:v>
                </c:pt>
                <c:pt idx="1530">
                  <c:v>2.8125000000000001E-2</c:v>
                </c:pt>
                <c:pt idx="1531">
                  <c:v>2.8136574074074074E-2</c:v>
                </c:pt>
                <c:pt idx="1532">
                  <c:v>2.8148148148148148E-2</c:v>
                </c:pt>
                <c:pt idx="1533">
                  <c:v>2.8159722222222221E-2</c:v>
                </c:pt>
                <c:pt idx="1534">
                  <c:v>2.8171296296296302E-2</c:v>
                </c:pt>
                <c:pt idx="1535">
                  <c:v>2.8182870370370372E-2</c:v>
                </c:pt>
                <c:pt idx="1536">
                  <c:v>2.8194444444444442E-2</c:v>
                </c:pt>
                <c:pt idx="1537">
                  <c:v>2.8206018518518519E-2</c:v>
                </c:pt>
                <c:pt idx="1538">
                  <c:v>2.8217592592592589E-2</c:v>
                </c:pt>
                <c:pt idx="1539">
                  <c:v>2.8229166666666666E-2</c:v>
                </c:pt>
                <c:pt idx="1540">
                  <c:v>2.8240740740740736E-2</c:v>
                </c:pt>
                <c:pt idx="1541">
                  <c:v>2.8252314814814813E-2</c:v>
                </c:pt>
                <c:pt idx="1542">
                  <c:v>2.826388888888889E-2</c:v>
                </c:pt>
                <c:pt idx="1543">
                  <c:v>2.8275462962962964E-2</c:v>
                </c:pt>
                <c:pt idx="1544">
                  <c:v>2.8287037037037038E-2</c:v>
                </c:pt>
                <c:pt idx="1545">
                  <c:v>2.8298611111111111E-2</c:v>
                </c:pt>
                <c:pt idx="1546">
                  <c:v>2.8310185185185185E-2</c:v>
                </c:pt>
                <c:pt idx="1547">
                  <c:v>2.8321759259259258E-2</c:v>
                </c:pt>
                <c:pt idx="1548">
                  <c:v>2.8333333333333332E-2</c:v>
                </c:pt>
                <c:pt idx="1549">
                  <c:v>2.8344907407407412E-2</c:v>
                </c:pt>
                <c:pt idx="1550">
                  <c:v>2.8356481481481483E-2</c:v>
                </c:pt>
                <c:pt idx="1551">
                  <c:v>2.836805555555556E-2</c:v>
                </c:pt>
                <c:pt idx="1552">
                  <c:v>2.837962962962963E-2</c:v>
                </c:pt>
                <c:pt idx="1553">
                  <c:v>2.8391203703703707E-2</c:v>
                </c:pt>
                <c:pt idx="1554">
                  <c:v>2.8402777777777777E-2</c:v>
                </c:pt>
                <c:pt idx="1555">
                  <c:v>2.8414351851851847E-2</c:v>
                </c:pt>
                <c:pt idx="1556">
                  <c:v>2.8425925925925924E-2</c:v>
                </c:pt>
                <c:pt idx="1557">
                  <c:v>2.8437500000000001E-2</c:v>
                </c:pt>
                <c:pt idx="1558">
                  <c:v>2.8449074074074075E-2</c:v>
                </c:pt>
                <c:pt idx="1559">
                  <c:v>2.8460648148148148E-2</c:v>
                </c:pt>
                <c:pt idx="1560">
                  <c:v>2.8472222222222222E-2</c:v>
                </c:pt>
                <c:pt idx="1561">
                  <c:v>2.8483796296296295E-2</c:v>
                </c:pt>
                <c:pt idx="1562">
                  <c:v>2.8495370370370369E-2</c:v>
                </c:pt>
                <c:pt idx="1563">
                  <c:v>2.8506944444444442E-2</c:v>
                </c:pt>
                <c:pt idx="1564">
                  <c:v>2.8518518518518523E-2</c:v>
                </c:pt>
                <c:pt idx="1565">
                  <c:v>2.8530092592592593E-2</c:v>
                </c:pt>
                <c:pt idx="1566">
                  <c:v>2.854166666666667E-2</c:v>
                </c:pt>
                <c:pt idx="1567">
                  <c:v>2.855324074074074E-2</c:v>
                </c:pt>
                <c:pt idx="1568">
                  <c:v>2.8564814814814817E-2</c:v>
                </c:pt>
                <c:pt idx="1569">
                  <c:v>2.8576388888888887E-2</c:v>
                </c:pt>
                <c:pt idx="1570">
                  <c:v>2.8587962962962964E-2</c:v>
                </c:pt>
                <c:pt idx="1571">
                  <c:v>2.8599537037037034E-2</c:v>
                </c:pt>
                <c:pt idx="1572">
                  <c:v>2.8611111111111115E-2</c:v>
                </c:pt>
                <c:pt idx="1573">
                  <c:v>2.8622685185185185E-2</c:v>
                </c:pt>
                <c:pt idx="1574">
                  <c:v>2.8634259259259262E-2</c:v>
                </c:pt>
                <c:pt idx="1575">
                  <c:v>2.8645833333333332E-2</c:v>
                </c:pt>
                <c:pt idx="1576">
                  <c:v>2.8657407407407406E-2</c:v>
                </c:pt>
                <c:pt idx="1577">
                  <c:v>2.8668981481481479E-2</c:v>
                </c:pt>
                <c:pt idx="1578">
                  <c:v>2.8680555555555553E-2</c:v>
                </c:pt>
                <c:pt idx="1579">
                  <c:v>2.8692129629629633E-2</c:v>
                </c:pt>
                <c:pt idx="1580">
                  <c:v>2.8703703703703703E-2</c:v>
                </c:pt>
                <c:pt idx="1581">
                  <c:v>2.8715277777777781E-2</c:v>
                </c:pt>
                <c:pt idx="1582">
                  <c:v>2.8726851851851851E-2</c:v>
                </c:pt>
                <c:pt idx="1583">
                  <c:v>2.8738425925925928E-2</c:v>
                </c:pt>
                <c:pt idx="1584">
                  <c:v>2.8749999999999998E-2</c:v>
                </c:pt>
                <c:pt idx="1585">
                  <c:v>2.8761574074074075E-2</c:v>
                </c:pt>
                <c:pt idx="1586">
                  <c:v>2.8773148148148145E-2</c:v>
                </c:pt>
                <c:pt idx="1587">
                  <c:v>2.8784722222222225E-2</c:v>
                </c:pt>
                <c:pt idx="1588">
                  <c:v>2.8796296296296296E-2</c:v>
                </c:pt>
                <c:pt idx="1589">
                  <c:v>2.8807870370370373E-2</c:v>
                </c:pt>
                <c:pt idx="1590">
                  <c:v>2.8819444444444443E-2</c:v>
                </c:pt>
                <c:pt idx="1591">
                  <c:v>2.883101851851852E-2</c:v>
                </c:pt>
                <c:pt idx="1592">
                  <c:v>2.884259259259259E-2</c:v>
                </c:pt>
                <c:pt idx="1593">
                  <c:v>2.8854166666666667E-2</c:v>
                </c:pt>
                <c:pt idx="1594">
                  <c:v>2.8865740740740744E-2</c:v>
                </c:pt>
                <c:pt idx="1595">
                  <c:v>2.8877314814814817E-2</c:v>
                </c:pt>
                <c:pt idx="1596">
                  <c:v>2.8888888888888891E-2</c:v>
                </c:pt>
                <c:pt idx="1597">
                  <c:v>2.8900462962962961E-2</c:v>
                </c:pt>
                <c:pt idx="1598">
                  <c:v>2.8912037037037038E-2</c:v>
                </c:pt>
                <c:pt idx="1599">
                  <c:v>2.8923611111111108E-2</c:v>
                </c:pt>
                <c:pt idx="1600">
                  <c:v>2.8935185185185185E-2</c:v>
                </c:pt>
                <c:pt idx="1601">
                  <c:v>2.8946759259259255E-2</c:v>
                </c:pt>
                <c:pt idx="1602">
                  <c:v>2.8958333333333336E-2</c:v>
                </c:pt>
                <c:pt idx="1603">
                  <c:v>2.8969907407407406E-2</c:v>
                </c:pt>
                <c:pt idx="1604">
                  <c:v>2.8981481481481483E-2</c:v>
                </c:pt>
                <c:pt idx="1605">
                  <c:v>2.8993055555555553E-2</c:v>
                </c:pt>
                <c:pt idx="1606">
                  <c:v>2.900462962962963E-2</c:v>
                </c:pt>
                <c:pt idx="1607">
                  <c:v>2.90162037037037E-2</c:v>
                </c:pt>
                <c:pt idx="1608">
                  <c:v>2.9027777777777777E-2</c:v>
                </c:pt>
                <c:pt idx="1609">
                  <c:v>2.9039351851851854E-2</c:v>
                </c:pt>
                <c:pt idx="1610">
                  <c:v>2.9050925925925928E-2</c:v>
                </c:pt>
                <c:pt idx="1611">
                  <c:v>2.9062500000000002E-2</c:v>
                </c:pt>
                <c:pt idx="1612">
                  <c:v>2.9074074074074075E-2</c:v>
                </c:pt>
                <c:pt idx="1613">
                  <c:v>2.9085648148148149E-2</c:v>
                </c:pt>
                <c:pt idx="1614">
                  <c:v>2.9097222222222222E-2</c:v>
                </c:pt>
                <c:pt idx="1615">
                  <c:v>2.9108796296296296E-2</c:v>
                </c:pt>
                <c:pt idx="1616">
                  <c:v>2.9120370370370366E-2</c:v>
                </c:pt>
                <c:pt idx="1617">
                  <c:v>2.9131944444444446E-2</c:v>
                </c:pt>
                <c:pt idx="1618">
                  <c:v>2.9143518518518517E-2</c:v>
                </c:pt>
                <c:pt idx="1619">
                  <c:v>2.9155092592592594E-2</c:v>
                </c:pt>
                <c:pt idx="1620">
                  <c:v>2.9166666666666664E-2</c:v>
                </c:pt>
                <c:pt idx="1621">
                  <c:v>2.9178240740740741E-2</c:v>
                </c:pt>
                <c:pt idx="1622">
                  <c:v>2.9189814814814811E-2</c:v>
                </c:pt>
                <c:pt idx="1623">
                  <c:v>2.9201388888888888E-2</c:v>
                </c:pt>
                <c:pt idx="1624">
                  <c:v>2.9212962962962965E-2</c:v>
                </c:pt>
                <c:pt idx="1625">
                  <c:v>2.9224537037037038E-2</c:v>
                </c:pt>
                <c:pt idx="1626">
                  <c:v>2.9236111111111112E-2</c:v>
                </c:pt>
                <c:pt idx="1627">
                  <c:v>2.9247685185185186E-2</c:v>
                </c:pt>
                <c:pt idx="1628">
                  <c:v>2.9259259259259259E-2</c:v>
                </c:pt>
                <c:pt idx="1629">
                  <c:v>2.9270833333333333E-2</c:v>
                </c:pt>
                <c:pt idx="1630">
                  <c:v>2.9282407407407406E-2</c:v>
                </c:pt>
                <c:pt idx="1631">
                  <c:v>2.929398148148148E-2</c:v>
                </c:pt>
                <c:pt idx="1632">
                  <c:v>2.9305555555555557E-2</c:v>
                </c:pt>
                <c:pt idx="1633">
                  <c:v>2.9317129629629634E-2</c:v>
                </c:pt>
                <c:pt idx="1634">
                  <c:v>2.9328703703703704E-2</c:v>
                </c:pt>
                <c:pt idx="1635">
                  <c:v>2.9340277777777781E-2</c:v>
                </c:pt>
                <c:pt idx="1636">
                  <c:v>2.9351851851851851E-2</c:v>
                </c:pt>
                <c:pt idx="1637">
                  <c:v>2.9363425925925921E-2</c:v>
                </c:pt>
                <c:pt idx="1638">
                  <c:v>2.9374999999999998E-2</c:v>
                </c:pt>
                <c:pt idx="1639">
                  <c:v>2.9386574074074075E-2</c:v>
                </c:pt>
                <c:pt idx="1640">
                  <c:v>2.9398148148148149E-2</c:v>
                </c:pt>
                <c:pt idx="1641">
                  <c:v>2.9409722222222223E-2</c:v>
                </c:pt>
                <c:pt idx="1642">
                  <c:v>2.9421296296296296E-2</c:v>
                </c:pt>
                <c:pt idx="1643">
                  <c:v>2.943287037037037E-2</c:v>
                </c:pt>
                <c:pt idx="1644">
                  <c:v>2.9444444444444443E-2</c:v>
                </c:pt>
                <c:pt idx="1645">
                  <c:v>2.9456018518518517E-2</c:v>
                </c:pt>
                <c:pt idx="1646">
                  <c:v>2.946759259259259E-2</c:v>
                </c:pt>
                <c:pt idx="1647">
                  <c:v>2.9479166666666667E-2</c:v>
                </c:pt>
                <c:pt idx="1648">
                  <c:v>2.9490740740740744E-2</c:v>
                </c:pt>
                <c:pt idx="1649">
                  <c:v>2.9502314814814815E-2</c:v>
                </c:pt>
                <c:pt idx="1650">
                  <c:v>2.9513888888888892E-2</c:v>
                </c:pt>
                <c:pt idx="1651">
                  <c:v>2.9525462962962962E-2</c:v>
                </c:pt>
                <c:pt idx="1652">
                  <c:v>2.9537037037037039E-2</c:v>
                </c:pt>
                <c:pt idx="1653">
                  <c:v>2.9548611111111109E-2</c:v>
                </c:pt>
                <c:pt idx="1654">
                  <c:v>2.9560185185185189E-2</c:v>
                </c:pt>
                <c:pt idx="1655">
                  <c:v>2.9571759259259259E-2</c:v>
                </c:pt>
                <c:pt idx="1656">
                  <c:v>2.9583333333333336E-2</c:v>
                </c:pt>
                <c:pt idx="1657">
                  <c:v>2.9594907407407407E-2</c:v>
                </c:pt>
                <c:pt idx="1658">
                  <c:v>2.960648148148148E-2</c:v>
                </c:pt>
                <c:pt idx="1659">
                  <c:v>2.9618055555555554E-2</c:v>
                </c:pt>
                <c:pt idx="1660">
                  <c:v>2.9629629629629627E-2</c:v>
                </c:pt>
                <c:pt idx="1661">
                  <c:v>2.9641203703703701E-2</c:v>
                </c:pt>
                <c:pt idx="1662">
                  <c:v>2.9652777777777778E-2</c:v>
                </c:pt>
                <c:pt idx="1663">
                  <c:v>2.9664351851851855E-2</c:v>
                </c:pt>
                <c:pt idx="1664">
                  <c:v>2.9675925925925925E-2</c:v>
                </c:pt>
                <c:pt idx="1665">
                  <c:v>2.9687500000000002E-2</c:v>
                </c:pt>
                <c:pt idx="1666">
                  <c:v>2.9699074074074072E-2</c:v>
                </c:pt>
                <c:pt idx="1667">
                  <c:v>2.9710648148148149E-2</c:v>
                </c:pt>
                <c:pt idx="1668">
                  <c:v>2.9722222222222219E-2</c:v>
                </c:pt>
                <c:pt idx="1669">
                  <c:v>2.97337962962963E-2</c:v>
                </c:pt>
                <c:pt idx="1670">
                  <c:v>2.974537037037037E-2</c:v>
                </c:pt>
                <c:pt idx="1671">
                  <c:v>2.9756944444444447E-2</c:v>
                </c:pt>
                <c:pt idx="1672">
                  <c:v>2.9768518518518517E-2</c:v>
                </c:pt>
                <c:pt idx="1673">
                  <c:v>2.9780092592592594E-2</c:v>
                </c:pt>
                <c:pt idx="1674">
                  <c:v>2.9791666666666664E-2</c:v>
                </c:pt>
                <c:pt idx="1675">
                  <c:v>2.9803240740740741E-2</c:v>
                </c:pt>
                <c:pt idx="1676">
                  <c:v>2.9814814814814811E-2</c:v>
                </c:pt>
                <c:pt idx="1677">
                  <c:v>2.9826388888888892E-2</c:v>
                </c:pt>
                <c:pt idx="1678">
                  <c:v>2.9837962962962965E-2</c:v>
                </c:pt>
                <c:pt idx="1679">
                  <c:v>2.9849537037037036E-2</c:v>
                </c:pt>
                <c:pt idx="1680">
                  <c:v>2.9861111111111113E-2</c:v>
                </c:pt>
                <c:pt idx="1681">
                  <c:v>2.9872685185185183E-2</c:v>
                </c:pt>
                <c:pt idx="1682">
                  <c:v>2.988425925925926E-2</c:v>
                </c:pt>
                <c:pt idx="1683">
                  <c:v>2.989583333333333E-2</c:v>
                </c:pt>
                <c:pt idx="1684">
                  <c:v>2.990740740740741E-2</c:v>
                </c:pt>
                <c:pt idx="1685">
                  <c:v>2.991898148148148E-2</c:v>
                </c:pt>
                <c:pt idx="1686">
                  <c:v>2.9930555555555557E-2</c:v>
                </c:pt>
                <c:pt idx="1687">
                  <c:v>2.9942129629629628E-2</c:v>
                </c:pt>
                <c:pt idx="1688">
                  <c:v>2.9953703703703705E-2</c:v>
                </c:pt>
                <c:pt idx="1689">
                  <c:v>2.9965277777777775E-2</c:v>
                </c:pt>
                <c:pt idx="1690">
                  <c:v>2.9976851851851852E-2</c:v>
                </c:pt>
                <c:pt idx="1691">
                  <c:v>2.9988425925925922E-2</c:v>
                </c:pt>
                <c:pt idx="1692">
                  <c:v>3.0000000000000002E-2</c:v>
                </c:pt>
                <c:pt idx="1693">
                  <c:v>3.0011574074074076E-2</c:v>
                </c:pt>
                <c:pt idx="1694">
                  <c:v>3.0023148148148149E-2</c:v>
                </c:pt>
                <c:pt idx="1695">
                  <c:v>3.0034722222222223E-2</c:v>
                </c:pt>
                <c:pt idx="1696">
                  <c:v>3.0046296296296297E-2</c:v>
                </c:pt>
                <c:pt idx="1697">
                  <c:v>3.005787037037037E-2</c:v>
                </c:pt>
                <c:pt idx="1698">
                  <c:v>3.006944444444444E-2</c:v>
                </c:pt>
                <c:pt idx="1699">
                  <c:v>3.0081018518518521E-2</c:v>
                </c:pt>
                <c:pt idx="1700">
                  <c:v>3.0092592592592591E-2</c:v>
                </c:pt>
                <c:pt idx="1701">
                  <c:v>3.0104166666666668E-2</c:v>
                </c:pt>
                <c:pt idx="1702">
                  <c:v>3.0115740740740738E-2</c:v>
                </c:pt>
                <c:pt idx="1703">
                  <c:v>3.0127314814814815E-2</c:v>
                </c:pt>
                <c:pt idx="1704">
                  <c:v>3.0138888888888885E-2</c:v>
                </c:pt>
                <c:pt idx="1705">
                  <c:v>3.0150462962962962E-2</c:v>
                </c:pt>
                <c:pt idx="1706">
                  <c:v>3.0162037037037032E-2</c:v>
                </c:pt>
                <c:pt idx="1707">
                  <c:v>3.0173611111111113E-2</c:v>
                </c:pt>
                <c:pt idx="1708">
                  <c:v>3.0185185185185186E-2</c:v>
                </c:pt>
                <c:pt idx="1709">
                  <c:v>3.019675925925926E-2</c:v>
                </c:pt>
                <c:pt idx="1710">
                  <c:v>3.0208333333333334E-2</c:v>
                </c:pt>
                <c:pt idx="1711">
                  <c:v>3.0219907407407407E-2</c:v>
                </c:pt>
                <c:pt idx="1712">
                  <c:v>3.0231481481481481E-2</c:v>
                </c:pt>
                <c:pt idx="1713">
                  <c:v>3.0243055555555554E-2</c:v>
                </c:pt>
                <c:pt idx="1714">
                  <c:v>3.0254629629629631E-2</c:v>
                </c:pt>
                <c:pt idx="1715">
                  <c:v>3.0266203703703708E-2</c:v>
                </c:pt>
                <c:pt idx="1716">
                  <c:v>3.0277777777777778E-2</c:v>
                </c:pt>
                <c:pt idx="1717">
                  <c:v>3.0289351851851855E-2</c:v>
                </c:pt>
                <c:pt idx="1718">
                  <c:v>3.0300925925925926E-2</c:v>
                </c:pt>
                <c:pt idx="1719">
                  <c:v>3.0312499999999996E-2</c:v>
                </c:pt>
                <c:pt idx="1720">
                  <c:v>3.0324074074074073E-2</c:v>
                </c:pt>
                <c:pt idx="1721">
                  <c:v>3.0335648148148143E-2</c:v>
                </c:pt>
                <c:pt idx="1722">
                  <c:v>3.0347222222222223E-2</c:v>
                </c:pt>
                <c:pt idx="1723">
                  <c:v>3.0358796296296297E-2</c:v>
                </c:pt>
                <c:pt idx="1724">
                  <c:v>3.037037037037037E-2</c:v>
                </c:pt>
                <c:pt idx="1725">
                  <c:v>3.0381944444444444E-2</c:v>
                </c:pt>
                <c:pt idx="1726">
                  <c:v>3.0393518518518518E-2</c:v>
                </c:pt>
                <c:pt idx="1727">
                  <c:v>3.0405092592592591E-2</c:v>
                </c:pt>
                <c:pt idx="1728">
                  <c:v>3.0416666666666665E-2</c:v>
                </c:pt>
                <c:pt idx="1729">
                  <c:v>3.0428240740740742E-2</c:v>
                </c:pt>
                <c:pt idx="1730">
                  <c:v>3.0439814814814819E-2</c:v>
                </c:pt>
                <c:pt idx="1731">
                  <c:v>3.0451388888888889E-2</c:v>
                </c:pt>
                <c:pt idx="1732">
                  <c:v>3.0462962962962966E-2</c:v>
                </c:pt>
                <c:pt idx="1733">
                  <c:v>3.0474537037037036E-2</c:v>
                </c:pt>
                <c:pt idx="1734">
                  <c:v>3.0486111111111113E-2</c:v>
                </c:pt>
                <c:pt idx="1735">
                  <c:v>3.0497685185185183E-2</c:v>
                </c:pt>
                <c:pt idx="1736">
                  <c:v>3.050925925925926E-2</c:v>
                </c:pt>
                <c:pt idx="1737">
                  <c:v>3.0520833333333334E-2</c:v>
                </c:pt>
                <c:pt idx="1738">
                  <c:v>3.0532407407407411E-2</c:v>
                </c:pt>
                <c:pt idx="1739">
                  <c:v>3.0543981481481481E-2</c:v>
                </c:pt>
                <c:pt idx="1740">
                  <c:v>3.0555555555555555E-2</c:v>
                </c:pt>
                <c:pt idx="1741">
                  <c:v>3.0567129629629628E-2</c:v>
                </c:pt>
                <c:pt idx="1742">
                  <c:v>3.0578703703703702E-2</c:v>
                </c:pt>
                <c:pt idx="1743">
                  <c:v>3.0590277777777775E-2</c:v>
                </c:pt>
                <c:pt idx="1744">
                  <c:v>3.0601851851851852E-2</c:v>
                </c:pt>
                <c:pt idx="1745">
                  <c:v>3.0613425925925929E-2</c:v>
                </c:pt>
                <c:pt idx="1746">
                  <c:v>3.0624999999999999E-2</c:v>
                </c:pt>
                <c:pt idx="1747">
                  <c:v>3.0636574074074076E-2</c:v>
                </c:pt>
                <c:pt idx="1748">
                  <c:v>3.0648148148148147E-2</c:v>
                </c:pt>
                <c:pt idx="1749">
                  <c:v>3.0659722222222224E-2</c:v>
                </c:pt>
                <c:pt idx="1750">
                  <c:v>3.0671296296296294E-2</c:v>
                </c:pt>
                <c:pt idx="1751">
                  <c:v>3.0682870370370371E-2</c:v>
                </c:pt>
                <c:pt idx="1752">
                  <c:v>3.0694444444444444E-2</c:v>
                </c:pt>
                <c:pt idx="1753">
                  <c:v>3.0706018518518521E-2</c:v>
                </c:pt>
                <c:pt idx="1754">
                  <c:v>3.0717592592592591E-2</c:v>
                </c:pt>
                <c:pt idx="1755">
                  <c:v>3.0729166666666669E-2</c:v>
                </c:pt>
                <c:pt idx="1756">
                  <c:v>3.0740740740740739E-2</c:v>
                </c:pt>
                <c:pt idx="1757">
                  <c:v>3.0752314814814816E-2</c:v>
                </c:pt>
                <c:pt idx="1758">
                  <c:v>3.0763888888888886E-2</c:v>
                </c:pt>
                <c:pt idx="1759">
                  <c:v>3.0775462962962966E-2</c:v>
                </c:pt>
                <c:pt idx="1760">
                  <c:v>3.078703703703704E-2</c:v>
                </c:pt>
                <c:pt idx="1761">
                  <c:v>3.079861111111111E-2</c:v>
                </c:pt>
                <c:pt idx="1762">
                  <c:v>3.0810185185185187E-2</c:v>
                </c:pt>
                <c:pt idx="1763">
                  <c:v>3.0821759259259257E-2</c:v>
                </c:pt>
                <c:pt idx="1764">
                  <c:v>3.0833333333333334E-2</c:v>
                </c:pt>
                <c:pt idx="1765">
                  <c:v>3.0844907407407404E-2</c:v>
                </c:pt>
                <c:pt idx="1766">
                  <c:v>3.0856481481481481E-2</c:v>
                </c:pt>
                <c:pt idx="1767">
                  <c:v>3.0868055555555555E-2</c:v>
                </c:pt>
                <c:pt idx="1768">
                  <c:v>3.0879629629629632E-2</c:v>
                </c:pt>
                <c:pt idx="1769">
                  <c:v>3.0891203703703702E-2</c:v>
                </c:pt>
                <c:pt idx="1770">
                  <c:v>3.0902777777777779E-2</c:v>
                </c:pt>
                <c:pt idx="1771">
                  <c:v>3.0914351851851849E-2</c:v>
                </c:pt>
                <c:pt idx="1772">
                  <c:v>3.0925925925925926E-2</c:v>
                </c:pt>
                <c:pt idx="1773">
                  <c:v>3.0937499999999996E-2</c:v>
                </c:pt>
                <c:pt idx="1774">
                  <c:v>3.0949074074074077E-2</c:v>
                </c:pt>
                <c:pt idx="1775">
                  <c:v>3.096064814814815E-2</c:v>
                </c:pt>
                <c:pt idx="1776">
                  <c:v>3.0972222222222224E-2</c:v>
                </c:pt>
                <c:pt idx="1777">
                  <c:v>3.0983796296296297E-2</c:v>
                </c:pt>
                <c:pt idx="1778">
                  <c:v>3.0995370370370371E-2</c:v>
                </c:pt>
                <c:pt idx="1779">
                  <c:v>3.1006944444444445E-2</c:v>
                </c:pt>
                <c:pt idx="1780">
                  <c:v>3.1018518518518515E-2</c:v>
                </c:pt>
                <c:pt idx="1781">
                  <c:v>3.1030092592592592E-2</c:v>
                </c:pt>
                <c:pt idx="1782">
                  <c:v>3.1041666666666665E-2</c:v>
                </c:pt>
                <c:pt idx="1783">
                  <c:v>3.1053240740740742E-2</c:v>
                </c:pt>
                <c:pt idx="1784">
                  <c:v>3.1064814814814812E-2</c:v>
                </c:pt>
                <c:pt idx="1785">
                  <c:v>3.107638888888889E-2</c:v>
                </c:pt>
                <c:pt idx="1786">
                  <c:v>3.108796296296296E-2</c:v>
                </c:pt>
                <c:pt idx="1787">
                  <c:v>3.1099537037037037E-2</c:v>
                </c:pt>
                <c:pt idx="1788">
                  <c:v>3.1111111111111107E-2</c:v>
                </c:pt>
                <c:pt idx="1789">
                  <c:v>3.1122685185185187E-2</c:v>
                </c:pt>
                <c:pt idx="1790">
                  <c:v>3.1134259259259261E-2</c:v>
                </c:pt>
                <c:pt idx="1791">
                  <c:v>3.1145833333333334E-2</c:v>
                </c:pt>
                <c:pt idx="1792">
                  <c:v>3.1157407407407408E-2</c:v>
                </c:pt>
                <c:pt idx="1793">
                  <c:v>3.1168981481481482E-2</c:v>
                </c:pt>
                <c:pt idx="1794">
                  <c:v>3.1180555555555555E-2</c:v>
                </c:pt>
                <c:pt idx="1795">
                  <c:v>3.1192129629629629E-2</c:v>
                </c:pt>
                <c:pt idx="1796">
                  <c:v>3.1203703703703702E-2</c:v>
                </c:pt>
                <c:pt idx="1797">
                  <c:v>3.1215277777777783E-2</c:v>
                </c:pt>
                <c:pt idx="1798">
                  <c:v>3.1226851851851853E-2</c:v>
                </c:pt>
                <c:pt idx="1799">
                  <c:v>3.123842592592593E-2</c:v>
                </c:pt>
                <c:pt idx="1800">
                  <c:v>3.125E-2</c:v>
                </c:pt>
                <c:pt idx="1801">
                  <c:v>3.1261574074074074E-2</c:v>
                </c:pt>
                <c:pt idx="1802">
                  <c:v>3.1273148148148147E-2</c:v>
                </c:pt>
                <c:pt idx="1803">
                  <c:v>3.1284722222222221E-2</c:v>
                </c:pt>
                <c:pt idx="1804">
                  <c:v>3.1296296296296301E-2</c:v>
                </c:pt>
                <c:pt idx="1805">
                  <c:v>3.1307870370370368E-2</c:v>
                </c:pt>
                <c:pt idx="1806">
                  <c:v>3.1319444444444448E-2</c:v>
                </c:pt>
                <c:pt idx="1807">
                  <c:v>3.1331018518518515E-2</c:v>
                </c:pt>
                <c:pt idx="1808">
                  <c:v>3.1342592592592596E-2</c:v>
                </c:pt>
                <c:pt idx="1809">
                  <c:v>3.1354166666666662E-2</c:v>
                </c:pt>
                <c:pt idx="1810">
                  <c:v>3.1365740740740743E-2</c:v>
                </c:pt>
                <c:pt idx="1811">
                  <c:v>3.1377314814814809E-2</c:v>
                </c:pt>
                <c:pt idx="1812">
                  <c:v>3.138888888888889E-2</c:v>
                </c:pt>
                <c:pt idx="1813">
                  <c:v>3.1400462962962963E-2</c:v>
                </c:pt>
                <c:pt idx="1814">
                  <c:v>3.1412037037037037E-2</c:v>
                </c:pt>
                <c:pt idx="1815">
                  <c:v>3.142361111111111E-2</c:v>
                </c:pt>
                <c:pt idx="1816">
                  <c:v>3.1435185185185184E-2</c:v>
                </c:pt>
                <c:pt idx="1817">
                  <c:v>3.1446759259259258E-2</c:v>
                </c:pt>
                <c:pt idx="1818">
                  <c:v>3.1458333333333331E-2</c:v>
                </c:pt>
                <c:pt idx="1819">
                  <c:v>3.1469907407407412E-2</c:v>
                </c:pt>
                <c:pt idx="1820">
                  <c:v>3.1481481481481485E-2</c:v>
                </c:pt>
                <c:pt idx="1821">
                  <c:v>3.1493055555555559E-2</c:v>
                </c:pt>
                <c:pt idx="1822">
                  <c:v>3.1504629629629625E-2</c:v>
                </c:pt>
                <c:pt idx="1823">
                  <c:v>3.1516203703703706E-2</c:v>
                </c:pt>
                <c:pt idx="1824">
                  <c:v>3.1527777777777773E-2</c:v>
                </c:pt>
                <c:pt idx="1825">
                  <c:v>3.1539351851851853E-2</c:v>
                </c:pt>
                <c:pt idx="1826">
                  <c:v>3.155092592592592E-2</c:v>
                </c:pt>
                <c:pt idx="1827">
                  <c:v>3.15625E-2</c:v>
                </c:pt>
                <c:pt idx="1828">
                  <c:v>3.1574074074074074E-2</c:v>
                </c:pt>
                <c:pt idx="1829">
                  <c:v>3.1585648148148147E-2</c:v>
                </c:pt>
                <c:pt idx="1830">
                  <c:v>3.1597222222222221E-2</c:v>
                </c:pt>
                <c:pt idx="1831">
                  <c:v>3.1608796296296295E-2</c:v>
                </c:pt>
                <c:pt idx="1832">
                  <c:v>3.1620370370370368E-2</c:v>
                </c:pt>
                <c:pt idx="1833">
                  <c:v>3.1631944444444442E-2</c:v>
                </c:pt>
                <c:pt idx="1834">
                  <c:v>3.1643518518518522E-2</c:v>
                </c:pt>
                <c:pt idx="1835">
                  <c:v>3.1655092592592596E-2</c:v>
                </c:pt>
                <c:pt idx="1836">
                  <c:v>3.1666666666666669E-2</c:v>
                </c:pt>
                <c:pt idx="1837">
                  <c:v>3.1678240740740743E-2</c:v>
                </c:pt>
                <c:pt idx="1838">
                  <c:v>3.1689814814814816E-2</c:v>
                </c:pt>
                <c:pt idx="1839">
                  <c:v>3.170138888888889E-2</c:v>
                </c:pt>
                <c:pt idx="1840">
                  <c:v>3.1712962962962964E-2</c:v>
                </c:pt>
                <c:pt idx="1841">
                  <c:v>3.172453703703703E-2</c:v>
                </c:pt>
                <c:pt idx="1842">
                  <c:v>3.1736111111111111E-2</c:v>
                </c:pt>
                <c:pt idx="1843">
                  <c:v>3.1747685185185184E-2</c:v>
                </c:pt>
                <c:pt idx="1844">
                  <c:v>3.1759259259259258E-2</c:v>
                </c:pt>
                <c:pt idx="1845">
                  <c:v>3.1770833333333331E-2</c:v>
                </c:pt>
                <c:pt idx="1846">
                  <c:v>3.1782407407407405E-2</c:v>
                </c:pt>
                <c:pt idx="1847">
                  <c:v>3.1793981481481479E-2</c:v>
                </c:pt>
                <c:pt idx="1848">
                  <c:v>3.1805555555555552E-2</c:v>
                </c:pt>
                <c:pt idx="1849">
                  <c:v>3.1817129629629633E-2</c:v>
                </c:pt>
                <c:pt idx="1850">
                  <c:v>3.1828703703703706E-2</c:v>
                </c:pt>
                <c:pt idx="1851">
                  <c:v>3.184027777777778E-2</c:v>
                </c:pt>
                <c:pt idx="1852">
                  <c:v>3.1851851851851853E-2</c:v>
                </c:pt>
                <c:pt idx="1853">
                  <c:v>3.1863425925925927E-2</c:v>
                </c:pt>
                <c:pt idx="1854">
                  <c:v>3.1875000000000001E-2</c:v>
                </c:pt>
                <c:pt idx="1855">
                  <c:v>3.1886574074074074E-2</c:v>
                </c:pt>
                <c:pt idx="1856">
                  <c:v>3.1898148148148148E-2</c:v>
                </c:pt>
                <c:pt idx="1857">
                  <c:v>3.1909722222222221E-2</c:v>
                </c:pt>
                <c:pt idx="1858">
                  <c:v>3.1921296296296302E-2</c:v>
                </c:pt>
                <c:pt idx="1859">
                  <c:v>3.1932870370370368E-2</c:v>
                </c:pt>
                <c:pt idx="1860">
                  <c:v>3.1944444444444449E-2</c:v>
                </c:pt>
                <c:pt idx="1861">
                  <c:v>3.1956018518518516E-2</c:v>
                </c:pt>
                <c:pt idx="1862">
                  <c:v>3.1967592592592589E-2</c:v>
                </c:pt>
                <c:pt idx="1863">
                  <c:v>3.1979166666666663E-2</c:v>
                </c:pt>
                <c:pt idx="1864">
                  <c:v>3.1990740740740743E-2</c:v>
                </c:pt>
                <c:pt idx="1865">
                  <c:v>3.2002314814814817E-2</c:v>
                </c:pt>
                <c:pt idx="1866">
                  <c:v>3.201388888888889E-2</c:v>
                </c:pt>
                <c:pt idx="1867">
                  <c:v>3.2025462962962964E-2</c:v>
                </c:pt>
                <c:pt idx="1868">
                  <c:v>3.2037037037037037E-2</c:v>
                </c:pt>
                <c:pt idx="1869">
                  <c:v>3.2048611111111111E-2</c:v>
                </c:pt>
                <c:pt idx="1870">
                  <c:v>3.2060185185185185E-2</c:v>
                </c:pt>
                <c:pt idx="1871">
                  <c:v>3.2071759259259258E-2</c:v>
                </c:pt>
                <c:pt idx="1872">
                  <c:v>3.2083333333333332E-2</c:v>
                </c:pt>
                <c:pt idx="1873">
                  <c:v>3.2094907407407412E-2</c:v>
                </c:pt>
                <c:pt idx="1874">
                  <c:v>3.2106481481481479E-2</c:v>
                </c:pt>
                <c:pt idx="1875">
                  <c:v>3.2118055555555559E-2</c:v>
                </c:pt>
                <c:pt idx="1876">
                  <c:v>3.2129629629629626E-2</c:v>
                </c:pt>
                <c:pt idx="1877">
                  <c:v>3.2141203703703707E-2</c:v>
                </c:pt>
                <c:pt idx="1878">
                  <c:v>3.2152777777777773E-2</c:v>
                </c:pt>
                <c:pt idx="1879">
                  <c:v>3.2164351851851854E-2</c:v>
                </c:pt>
                <c:pt idx="1880">
                  <c:v>3.2175925925925927E-2</c:v>
                </c:pt>
                <c:pt idx="1881">
                  <c:v>3.2187500000000001E-2</c:v>
                </c:pt>
                <c:pt idx="1882">
                  <c:v>3.2199074074074074E-2</c:v>
                </c:pt>
                <c:pt idx="1883">
                  <c:v>3.2210648148148148E-2</c:v>
                </c:pt>
                <c:pt idx="1884">
                  <c:v>3.2222222222222222E-2</c:v>
                </c:pt>
                <c:pt idx="1885">
                  <c:v>3.2233796296296295E-2</c:v>
                </c:pt>
                <c:pt idx="1886">
                  <c:v>3.2245370370370369E-2</c:v>
                </c:pt>
                <c:pt idx="1887">
                  <c:v>3.2256944444444442E-2</c:v>
                </c:pt>
                <c:pt idx="1888">
                  <c:v>3.2268518518518523E-2</c:v>
                </c:pt>
                <c:pt idx="1889">
                  <c:v>3.2280092592592589E-2</c:v>
                </c:pt>
                <c:pt idx="1890">
                  <c:v>3.229166666666667E-2</c:v>
                </c:pt>
                <c:pt idx="1891">
                  <c:v>3.2303240740740737E-2</c:v>
                </c:pt>
                <c:pt idx="1892">
                  <c:v>3.2314814814814817E-2</c:v>
                </c:pt>
                <c:pt idx="1893">
                  <c:v>3.2326388888888884E-2</c:v>
                </c:pt>
                <c:pt idx="1894">
                  <c:v>3.2337962962962964E-2</c:v>
                </c:pt>
                <c:pt idx="1895">
                  <c:v>3.2349537037037038E-2</c:v>
                </c:pt>
                <c:pt idx="1896">
                  <c:v>3.2361111111111111E-2</c:v>
                </c:pt>
                <c:pt idx="1897">
                  <c:v>3.2372685185185185E-2</c:v>
                </c:pt>
                <c:pt idx="1898">
                  <c:v>3.2384259259259258E-2</c:v>
                </c:pt>
                <c:pt idx="1899">
                  <c:v>3.2395833333333332E-2</c:v>
                </c:pt>
                <c:pt idx="1900">
                  <c:v>3.2407407407407406E-2</c:v>
                </c:pt>
                <c:pt idx="1901">
                  <c:v>3.2418981481481479E-2</c:v>
                </c:pt>
                <c:pt idx="1902">
                  <c:v>3.243055555555556E-2</c:v>
                </c:pt>
                <c:pt idx="1903">
                  <c:v>3.2442129629629633E-2</c:v>
                </c:pt>
                <c:pt idx="1904">
                  <c:v>3.24537037037037E-2</c:v>
                </c:pt>
                <c:pt idx="1905">
                  <c:v>3.246527777777778E-2</c:v>
                </c:pt>
                <c:pt idx="1906">
                  <c:v>3.2476851851851847E-2</c:v>
                </c:pt>
                <c:pt idx="1907">
                  <c:v>3.2488425925925928E-2</c:v>
                </c:pt>
                <c:pt idx="1908">
                  <c:v>3.2499999999999994E-2</c:v>
                </c:pt>
                <c:pt idx="1909">
                  <c:v>3.2511574074074075E-2</c:v>
                </c:pt>
                <c:pt idx="1910">
                  <c:v>3.2523148148148148E-2</c:v>
                </c:pt>
                <c:pt idx="1911">
                  <c:v>3.2534722222222222E-2</c:v>
                </c:pt>
                <c:pt idx="1912">
                  <c:v>3.2546296296296295E-2</c:v>
                </c:pt>
                <c:pt idx="1913">
                  <c:v>3.2557870370370369E-2</c:v>
                </c:pt>
                <c:pt idx="1914">
                  <c:v>3.2569444444444443E-2</c:v>
                </c:pt>
                <c:pt idx="1915">
                  <c:v>3.2581018518518516E-2</c:v>
                </c:pt>
                <c:pt idx="1916">
                  <c:v>3.259259259259259E-2</c:v>
                </c:pt>
                <c:pt idx="1917">
                  <c:v>3.260416666666667E-2</c:v>
                </c:pt>
                <c:pt idx="1918">
                  <c:v>3.2615740740740744E-2</c:v>
                </c:pt>
                <c:pt idx="1919">
                  <c:v>3.2627314814814817E-2</c:v>
                </c:pt>
                <c:pt idx="1920">
                  <c:v>3.2638888888888891E-2</c:v>
                </c:pt>
                <c:pt idx="1921">
                  <c:v>3.2650462962962964E-2</c:v>
                </c:pt>
                <c:pt idx="1922">
                  <c:v>3.2662037037037038E-2</c:v>
                </c:pt>
                <c:pt idx="1923">
                  <c:v>3.2673611111111105E-2</c:v>
                </c:pt>
                <c:pt idx="1924">
                  <c:v>3.2685185185185185E-2</c:v>
                </c:pt>
                <c:pt idx="1925">
                  <c:v>3.2696759259259259E-2</c:v>
                </c:pt>
                <c:pt idx="1926">
                  <c:v>3.2708333333333332E-2</c:v>
                </c:pt>
                <c:pt idx="1927">
                  <c:v>3.2719907407407406E-2</c:v>
                </c:pt>
                <c:pt idx="1928">
                  <c:v>3.2731481481481479E-2</c:v>
                </c:pt>
                <c:pt idx="1929">
                  <c:v>3.2743055555555553E-2</c:v>
                </c:pt>
                <c:pt idx="1930">
                  <c:v>3.2754629629629627E-2</c:v>
                </c:pt>
                <c:pt idx="1931">
                  <c:v>3.27662037037037E-2</c:v>
                </c:pt>
                <c:pt idx="1932">
                  <c:v>3.2777777777777781E-2</c:v>
                </c:pt>
                <c:pt idx="1933">
                  <c:v>3.2789351851851854E-2</c:v>
                </c:pt>
                <c:pt idx="1934">
                  <c:v>3.2800925925925928E-2</c:v>
                </c:pt>
                <c:pt idx="1935">
                  <c:v>3.2812500000000001E-2</c:v>
                </c:pt>
                <c:pt idx="1936">
                  <c:v>3.2824074074074075E-2</c:v>
                </c:pt>
                <c:pt idx="1937">
                  <c:v>3.2835648148148149E-2</c:v>
                </c:pt>
                <c:pt idx="1938">
                  <c:v>3.2847222222222222E-2</c:v>
                </c:pt>
                <c:pt idx="1939">
                  <c:v>3.2858796296296296E-2</c:v>
                </c:pt>
                <c:pt idx="1940">
                  <c:v>3.2870370370370376E-2</c:v>
                </c:pt>
                <c:pt idx="1941">
                  <c:v>3.2881944444444443E-2</c:v>
                </c:pt>
                <c:pt idx="1942">
                  <c:v>3.2893518518518523E-2</c:v>
                </c:pt>
                <c:pt idx="1943">
                  <c:v>3.290509259259259E-2</c:v>
                </c:pt>
                <c:pt idx="1944">
                  <c:v>3.2916666666666664E-2</c:v>
                </c:pt>
                <c:pt idx="1945">
                  <c:v>3.2928240740740737E-2</c:v>
                </c:pt>
                <c:pt idx="1946">
                  <c:v>3.2939814814814811E-2</c:v>
                </c:pt>
                <c:pt idx="1947">
                  <c:v>3.2951388888888891E-2</c:v>
                </c:pt>
                <c:pt idx="1948">
                  <c:v>3.2962962962962965E-2</c:v>
                </c:pt>
                <c:pt idx="1949">
                  <c:v>3.2974537037037038E-2</c:v>
                </c:pt>
                <c:pt idx="1950">
                  <c:v>3.2986111111111112E-2</c:v>
                </c:pt>
                <c:pt idx="1951">
                  <c:v>3.2997685185185185E-2</c:v>
                </c:pt>
                <c:pt idx="1952">
                  <c:v>3.3009259259259259E-2</c:v>
                </c:pt>
                <c:pt idx="1953">
                  <c:v>3.3020833333333333E-2</c:v>
                </c:pt>
                <c:pt idx="1954">
                  <c:v>3.3032407407407406E-2</c:v>
                </c:pt>
                <c:pt idx="1955">
                  <c:v>3.3043981481481487E-2</c:v>
                </c:pt>
                <c:pt idx="1956">
                  <c:v>3.3055555555555553E-2</c:v>
                </c:pt>
                <c:pt idx="1957">
                  <c:v>3.3067129629629634E-2</c:v>
                </c:pt>
                <c:pt idx="1958">
                  <c:v>3.30787037037037E-2</c:v>
                </c:pt>
                <c:pt idx="1959">
                  <c:v>3.3090277777777781E-2</c:v>
                </c:pt>
                <c:pt idx="1960">
                  <c:v>3.3101851851851848E-2</c:v>
                </c:pt>
                <c:pt idx="1961">
                  <c:v>3.3113425925925928E-2</c:v>
                </c:pt>
                <c:pt idx="1962">
                  <c:v>3.3125000000000002E-2</c:v>
                </c:pt>
                <c:pt idx="1963">
                  <c:v>3.3136574074074075E-2</c:v>
                </c:pt>
                <c:pt idx="1964">
                  <c:v>3.3148148148148149E-2</c:v>
                </c:pt>
                <c:pt idx="1965">
                  <c:v>3.3159722222222222E-2</c:v>
                </c:pt>
                <c:pt idx="1966">
                  <c:v>3.3171296296296296E-2</c:v>
                </c:pt>
                <c:pt idx="1967">
                  <c:v>3.318287037037037E-2</c:v>
                </c:pt>
                <c:pt idx="1968">
                  <c:v>3.3194444444444443E-2</c:v>
                </c:pt>
                <c:pt idx="1969">
                  <c:v>3.3206018518518517E-2</c:v>
                </c:pt>
                <c:pt idx="1970">
                  <c:v>3.3217592592592597E-2</c:v>
                </c:pt>
                <c:pt idx="1971">
                  <c:v>3.3229166666666664E-2</c:v>
                </c:pt>
                <c:pt idx="1972">
                  <c:v>3.3240740740740744E-2</c:v>
                </c:pt>
                <c:pt idx="1973">
                  <c:v>3.3252314814814811E-2</c:v>
                </c:pt>
                <c:pt idx="1974">
                  <c:v>3.3263888888888891E-2</c:v>
                </c:pt>
                <c:pt idx="1975">
                  <c:v>3.3275462962962958E-2</c:v>
                </c:pt>
                <c:pt idx="1976">
                  <c:v>3.3287037037037039E-2</c:v>
                </c:pt>
                <c:pt idx="1977">
                  <c:v>3.3298611111111112E-2</c:v>
                </c:pt>
                <c:pt idx="1978">
                  <c:v>3.3310185185185186E-2</c:v>
                </c:pt>
                <c:pt idx="1979">
                  <c:v>3.3321759259259259E-2</c:v>
                </c:pt>
                <c:pt idx="1980">
                  <c:v>3.3333333333333333E-2</c:v>
                </c:pt>
                <c:pt idx="1981">
                  <c:v>3.3344907407407406E-2</c:v>
                </c:pt>
                <c:pt idx="1982">
                  <c:v>3.335648148148148E-2</c:v>
                </c:pt>
                <c:pt idx="1983">
                  <c:v>3.3368055555555554E-2</c:v>
                </c:pt>
                <c:pt idx="1984">
                  <c:v>3.3379629629629634E-2</c:v>
                </c:pt>
                <c:pt idx="1985">
                  <c:v>3.3391203703703708E-2</c:v>
                </c:pt>
                <c:pt idx="1986">
                  <c:v>3.3402777777777774E-2</c:v>
                </c:pt>
                <c:pt idx="1987">
                  <c:v>3.3414351851851855E-2</c:v>
                </c:pt>
                <c:pt idx="1988">
                  <c:v>3.3425925925925921E-2</c:v>
                </c:pt>
                <c:pt idx="1989">
                  <c:v>3.3437500000000002E-2</c:v>
                </c:pt>
                <c:pt idx="1990">
                  <c:v>3.3449074074074069E-2</c:v>
                </c:pt>
                <c:pt idx="1991">
                  <c:v>3.3460648148148149E-2</c:v>
                </c:pt>
                <c:pt idx="1992">
                  <c:v>3.3472222222222223E-2</c:v>
                </c:pt>
                <c:pt idx="1993">
                  <c:v>3.3483796296296296E-2</c:v>
                </c:pt>
                <c:pt idx="1994">
                  <c:v>3.349537037037037E-2</c:v>
                </c:pt>
                <c:pt idx="1995">
                  <c:v>3.3506944444444443E-2</c:v>
                </c:pt>
                <c:pt idx="1996">
                  <c:v>3.3518518518518517E-2</c:v>
                </c:pt>
                <c:pt idx="1997">
                  <c:v>3.3530092592592591E-2</c:v>
                </c:pt>
                <c:pt idx="1998">
                  <c:v>3.3541666666666664E-2</c:v>
                </c:pt>
                <c:pt idx="1999">
                  <c:v>3.3553240740740745E-2</c:v>
                </c:pt>
                <c:pt idx="2000">
                  <c:v>3.3564814814814818E-2</c:v>
                </c:pt>
                <c:pt idx="2001">
                  <c:v>3.3576388888888892E-2</c:v>
                </c:pt>
                <c:pt idx="2002">
                  <c:v>3.3587962962962965E-2</c:v>
                </c:pt>
                <c:pt idx="2003">
                  <c:v>3.3599537037037039E-2</c:v>
                </c:pt>
                <c:pt idx="2004">
                  <c:v>3.3611111111111112E-2</c:v>
                </c:pt>
                <c:pt idx="2005">
                  <c:v>3.3622685185185179E-2</c:v>
                </c:pt>
                <c:pt idx="2006">
                  <c:v>3.363425925925926E-2</c:v>
                </c:pt>
                <c:pt idx="2007">
                  <c:v>3.3645833333333333E-2</c:v>
                </c:pt>
                <c:pt idx="2008">
                  <c:v>3.3657407407407407E-2</c:v>
                </c:pt>
                <c:pt idx="2009">
                  <c:v>3.366898148148148E-2</c:v>
                </c:pt>
                <c:pt idx="2010">
                  <c:v>3.3680555555555554E-2</c:v>
                </c:pt>
                <c:pt idx="2011">
                  <c:v>3.3692129629629627E-2</c:v>
                </c:pt>
                <c:pt idx="2012">
                  <c:v>3.3703703703703701E-2</c:v>
                </c:pt>
                <c:pt idx="2013">
                  <c:v>3.3715277777777775E-2</c:v>
                </c:pt>
                <c:pt idx="2014">
                  <c:v>3.3726851851851855E-2</c:v>
                </c:pt>
                <c:pt idx="2015">
                  <c:v>3.3738425925925929E-2</c:v>
                </c:pt>
                <c:pt idx="2016">
                  <c:v>3.3750000000000002E-2</c:v>
                </c:pt>
                <c:pt idx="2017">
                  <c:v>3.3761574074074076E-2</c:v>
                </c:pt>
                <c:pt idx="2018">
                  <c:v>3.3773148148148149E-2</c:v>
                </c:pt>
                <c:pt idx="2019">
                  <c:v>3.3784722222222223E-2</c:v>
                </c:pt>
                <c:pt idx="2020">
                  <c:v>3.3796296296296297E-2</c:v>
                </c:pt>
                <c:pt idx="2021">
                  <c:v>3.380787037037037E-2</c:v>
                </c:pt>
                <c:pt idx="2022">
                  <c:v>3.3819444444444451E-2</c:v>
                </c:pt>
                <c:pt idx="2023">
                  <c:v>3.3831018518518517E-2</c:v>
                </c:pt>
                <c:pt idx="2024">
                  <c:v>3.3842592592592598E-2</c:v>
                </c:pt>
                <c:pt idx="2025">
                  <c:v>3.3854166666666664E-2</c:v>
                </c:pt>
                <c:pt idx="2026">
                  <c:v>3.3865740740740738E-2</c:v>
                </c:pt>
                <c:pt idx="2027">
                  <c:v>3.3877314814814811E-2</c:v>
                </c:pt>
                <c:pt idx="2028">
                  <c:v>3.3888888888888885E-2</c:v>
                </c:pt>
                <c:pt idx="2029">
                  <c:v>3.3900462962962966E-2</c:v>
                </c:pt>
                <c:pt idx="2030">
                  <c:v>3.3912037037037039E-2</c:v>
                </c:pt>
                <c:pt idx="2031">
                  <c:v>3.3923611111111113E-2</c:v>
                </c:pt>
                <c:pt idx="2032">
                  <c:v>3.3935185185185186E-2</c:v>
                </c:pt>
                <c:pt idx="2033">
                  <c:v>3.394675925925926E-2</c:v>
                </c:pt>
                <c:pt idx="2034">
                  <c:v>3.3958333333333333E-2</c:v>
                </c:pt>
                <c:pt idx="2035">
                  <c:v>3.3969907407407407E-2</c:v>
                </c:pt>
                <c:pt idx="2036">
                  <c:v>3.3981481481481481E-2</c:v>
                </c:pt>
                <c:pt idx="2037">
                  <c:v>3.3993055555555561E-2</c:v>
                </c:pt>
                <c:pt idx="2038">
                  <c:v>3.4004629629629628E-2</c:v>
                </c:pt>
                <c:pt idx="2039">
                  <c:v>3.4016203703703708E-2</c:v>
                </c:pt>
                <c:pt idx="2040">
                  <c:v>3.4027777777777775E-2</c:v>
                </c:pt>
                <c:pt idx="2041">
                  <c:v>3.4039351851851855E-2</c:v>
                </c:pt>
                <c:pt idx="2042">
                  <c:v>3.4050925925925922E-2</c:v>
                </c:pt>
                <c:pt idx="2043">
                  <c:v>3.4062500000000002E-2</c:v>
                </c:pt>
                <c:pt idx="2044">
                  <c:v>3.4074074074074076E-2</c:v>
                </c:pt>
                <c:pt idx="2045">
                  <c:v>3.408564814814815E-2</c:v>
                </c:pt>
                <c:pt idx="2046">
                  <c:v>3.4097222222222223E-2</c:v>
                </c:pt>
                <c:pt idx="2047">
                  <c:v>3.4108796296296297E-2</c:v>
                </c:pt>
                <c:pt idx="2048">
                  <c:v>3.412037037037037E-2</c:v>
                </c:pt>
                <c:pt idx="2049">
                  <c:v>3.4131944444444444E-2</c:v>
                </c:pt>
                <c:pt idx="2050">
                  <c:v>3.4143518518518517E-2</c:v>
                </c:pt>
                <c:pt idx="2051">
                  <c:v>3.4155092592592591E-2</c:v>
                </c:pt>
                <c:pt idx="2052">
                  <c:v>3.4166666666666672E-2</c:v>
                </c:pt>
                <c:pt idx="2053">
                  <c:v>3.4178240740740738E-2</c:v>
                </c:pt>
                <c:pt idx="2054">
                  <c:v>3.4189814814814819E-2</c:v>
                </c:pt>
                <c:pt idx="2055">
                  <c:v>3.4201388888888885E-2</c:v>
                </c:pt>
                <c:pt idx="2056">
                  <c:v>3.4212962962962966E-2</c:v>
                </c:pt>
                <c:pt idx="2057">
                  <c:v>3.4224537037037032E-2</c:v>
                </c:pt>
                <c:pt idx="2058">
                  <c:v>3.4236111111111113E-2</c:v>
                </c:pt>
                <c:pt idx="2059">
                  <c:v>3.4247685185185187E-2</c:v>
                </c:pt>
                <c:pt idx="2060">
                  <c:v>3.425925925925926E-2</c:v>
                </c:pt>
                <c:pt idx="2061">
                  <c:v>3.4270833333333334E-2</c:v>
                </c:pt>
                <c:pt idx="2062">
                  <c:v>3.4282407407407407E-2</c:v>
                </c:pt>
                <c:pt idx="2063">
                  <c:v>3.4293981481481481E-2</c:v>
                </c:pt>
                <c:pt idx="2064">
                  <c:v>3.4305555555555554E-2</c:v>
                </c:pt>
                <c:pt idx="2065">
                  <c:v>3.4317129629629628E-2</c:v>
                </c:pt>
                <c:pt idx="2066">
                  <c:v>3.4328703703703702E-2</c:v>
                </c:pt>
                <c:pt idx="2067">
                  <c:v>3.4340277777777782E-2</c:v>
                </c:pt>
                <c:pt idx="2068">
                  <c:v>3.4351851851851849E-2</c:v>
                </c:pt>
                <c:pt idx="2069">
                  <c:v>3.4363425925925929E-2</c:v>
                </c:pt>
                <c:pt idx="2070">
                  <c:v>3.4374999999999996E-2</c:v>
                </c:pt>
                <c:pt idx="2071">
                  <c:v>3.4386574074074076E-2</c:v>
                </c:pt>
                <c:pt idx="2072">
                  <c:v>3.4398148148148143E-2</c:v>
                </c:pt>
                <c:pt idx="2073">
                  <c:v>3.4409722222222223E-2</c:v>
                </c:pt>
                <c:pt idx="2074">
                  <c:v>3.4421296296296297E-2</c:v>
                </c:pt>
                <c:pt idx="2075">
                  <c:v>3.4432870370370371E-2</c:v>
                </c:pt>
                <c:pt idx="2076">
                  <c:v>3.4444444444444444E-2</c:v>
                </c:pt>
                <c:pt idx="2077">
                  <c:v>3.4456018518518518E-2</c:v>
                </c:pt>
                <c:pt idx="2078">
                  <c:v>3.4467592592592591E-2</c:v>
                </c:pt>
                <c:pt idx="2079">
                  <c:v>3.4479166666666665E-2</c:v>
                </c:pt>
                <c:pt idx="2080">
                  <c:v>3.4490740740740738E-2</c:v>
                </c:pt>
                <c:pt idx="2081">
                  <c:v>3.4502314814814812E-2</c:v>
                </c:pt>
                <c:pt idx="2082">
                  <c:v>3.4513888888888893E-2</c:v>
                </c:pt>
                <c:pt idx="2083">
                  <c:v>3.4525462962962966E-2</c:v>
                </c:pt>
                <c:pt idx="2084">
                  <c:v>3.453703703703704E-2</c:v>
                </c:pt>
                <c:pt idx="2085">
                  <c:v>3.4548611111111113E-2</c:v>
                </c:pt>
                <c:pt idx="2086">
                  <c:v>3.4560185185185187E-2</c:v>
                </c:pt>
                <c:pt idx="2087">
                  <c:v>3.4571759259259253E-2</c:v>
                </c:pt>
                <c:pt idx="2088">
                  <c:v>3.4583333333333334E-2</c:v>
                </c:pt>
                <c:pt idx="2089">
                  <c:v>3.4594907407407408E-2</c:v>
                </c:pt>
                <c:pt idx="2090">
                  <c:v>3.4606481481481481E-2</c:v>
                </c:pt>
                <c:pt idx="2091">
                  <c:v>3.4618055555555555E-2</c:v>
                </c:pt>
                <c:pt idx="2092">
                  <c:v>3.4629629629629628E-2</c:v>
                </c:pt>
                <c:pt idx="2093">
                  <c:v>3.4641203703703702E-2</c:v>
                </c:pt>
                <c:pt idx="2094">
                  <c:v>3.4652777777777775E-2</c:v>
                </c:pt>
                <c:pt idx="2095">
                  <c:v>3.4664351851851849E-2</c:v>
                </c:pt>
                <c:pt idx="2096">
                  <c:v>3.4675925925925923E-2</c:v>
                </c:pt>
                <c:pt idx="2097">
                  <c:v>3.4687500000000003E-2</c:v>
                </c:pt>
                <c:pt idx="2098">
                  <c:v>3.4699074074074077E-2</c:v>
                </c:pt>
                <c:pt idx="2099">
                  <c:v>3.471064814814815E-2</c:v>
                </c:pt>
                <c:pt idx="2100">
                  <c:v>3.4722222222222224E-2</c:v>
                </c:pt>
              </c:numCache>
            </c:numRef>
          </c:cat>
          <c:val>
            <c:numRef>
              <c:f>'PRC Components'!$D$3903:$D$6422</c:f>
              <c:numCache>
                <c:formatCode>General</c:formatCode>
                <c:ptCount val="2520"/>
                <c:pt idx="0">
                  <c:v>917.5068359375</c:v>
                </c:pt>
                <c:pt idx="1">
                  <c:v>917.5068359375</c:v>
                </c:pt>
                <c:pt idx="2">
                  <c:v>917.5068359375</c:v>
                </c:pt>
                <c:pt idx="3">
                  <c:v>917.5068359375</c:v>
                </c:pt>
                <c:pt idx="4">
                  <c:v>917.5068359375</c:v>
                </c:pt>
                <c:pt idx="5">
                  <c:v>917.5068359375</c:v>
                </c:pt>
                <c:pt idx="6">
                  <c:v>917.5068359375</c:v>
                </c:pt>
                <c:pt idx="7">
                  <c:v>917.5068359375</c:v>
                </c:pt>
                <c:pt idx="8">
                  <c:v>917.5068359375</c:v>
                </c:pt>
                <c:pt idx="9">
                  <c:v>934.12518310546875</c:v>
                </c:pt>
                <c:pt idx="10">
                  <c:v>934.12518310546875</c:v>
                </c:pt>
                <c:pt idx="11">
                  <c:v>934.12518310546875</c:v>
                </c:pt>
                <c:pt idx="12">
                  <c:v>934.12518310546875</c:v>
                </c:pt>
                <c:pt idx="13">
                  <c:v>934.12518310546875</c:v>
                </c:pt>
                <c:pt idx="14">
                  <c:v>934.12518310546875</c:v>
                </c:pt>
                <c:pt idx="15">
                  <c:v>934.12518310546875</c:v>
                </c:pt>
                <c:pt idx="16">
                  <c:v>934.12518310546875</c:v>
                </c:pt>
                <c:pt idx="17">
                  <c:v>934.12518310546875</c:v>
                </c:pt>
                <c:pt idx="18">
                  <c:v>934.12518310546875</c:v>
                </c:pt>
                <c:pt idx="19">
                  <c:v>934.12518310546875</c:v>
                </c:pt>
                <c:pt idx="20">
                  <c:v>934.12518310546875</c:v>
                </c:pt>
                <c:pt idx="21">
                  <c:v>991.80908203125</c:v>
                </c:pt>
                <c:pt idx="22">
                  <c:v>991.80908203125</c:v>
                </c:pt>
                <c:pt idx="23">
                  <c:v>991.80908203125</c:v>
                </c:pt>
                <c:pt idx="24">
                  <c:v>991.80908203125</c:v>
                </c:pt>
                <c:pt idx="25">
                  <c:v>991.80908203125</c:v>
                </c:pt>
                <c:pt idx="26">
                  <c:v>991.80908203125</c:v>
                </c:pt>
                <c:pt idx="27">
                  <c:v>991.80908203125</c:v>
                </c:pt>
                <c:pt idx="28">
                  <c:v>991.80908203125</c:v>
                </c:pt>
                <c:pt idx="29">
                  <c:v>991.80908203125</c:v>
                </c:pt>
                <c:pt idx="30">
                  <c:v>991.80908203125</c:v>
                </c:pt>
                <c:pt idx="31">
                  <c:v>991.80908203125</c:v>
                </c:pt>
                <c:pt idx="32">
                  <c:v>991.80908203125</c:v>
                </c:pt>
                <c:pt idx="33">
                  <c:v>981.69598388671875</c:v>
                </c:pt>
                <c:pt idx="34">
                  <c:v>981.69598388671875</c:v>
                </c:pt>
                <c:pt idx="35">
                  <c:v>981.69598388671875</c:v>
                </c:pt>
                <c:pt idx="36">
                  <c:v>981.69598388671875</c:v>
                </c:pt>
                <c:pt idx="37">
                  <c:v>983.02166748046875</c:v>
                </c:pt>
                <c:pt idx="38">
                  <c:v>983.02166748046875</c:v>
                </c:pt>
                <c:pt idx="39">
                  <c:v>983.02166748046875</c:v>
                </c:pt>
                <c:pt idx="40">
                  <c:v>983.02166748046875</c:v>
                </c:pt>
                <c:pt idx="41">
                  <c:v>983.02166748046875</c:v>
                </c:pt>
                <c:pt idx="42">
                  <c:v>983.02166748046875</c:v>
                </c:pt>
                <c:pt idx="43">
                  <c:v>983.02166748046875</c:v>
                </c:pt>
                <c:pt idx="44">
                  <c:v>983.02166748046875</c:v>
                </c:pt>
                <c:pt idx="45">
                  <c:v>983.02166748046875</c:v>
                </c:pt>
                <c:pt idx="46">
                  <c:v>983.02166748046875</c:v>
                </c:pt>
                <c:pt idx="47">
                  <c:v>983.02166748046875</c:v>
                </c:pt>
                <c:pt idx="48">
                  <c:v>983.02166748046875</c:v>
                </c:pt>
                <c:pt idx="49">
                  <c:v>978.03619384765625</c:v>
                </c:pt>
                <c:pt idx="50">
                  <c:v>978.03619384765625</c:v>
                </c:pt>
                <c:pt idx="51">
                  <c:v>978.03619384765625</c:v>
                </c:pt>
                <c:pt idx="52">
                  <c:v>978.03619384765625</c:v>
                </c:pt>
                <c:pt idx="53">
                  <c:v>978.03619384765625</c:v>
                </c:pt>
                <c:pt idx="54">
                  <c:v>978.03619384765625</c:v>
                </c:pt>
                <c:pt idx="55">
                  <c:v>978.03619384765625</c:v>
                </c:pt>
                <c:pt idx="56">
                  <c:v>978.03619384765625</c:v>
                </c:pt>
                <c:pt idx="57">
                  <c:v>978.03619384765625</c:v>
                </c:pt>
                <c:pt idx="58">
                  <c:v>978.03619384765625</c:v>
                </c:pt>
                <c:pt idx="59">
                  <c:v>978.03619384765625</c:v>
                </c:pt>
                <c:pt idx="60">
                  <c:v>978.03619384765625</c:v>
                </c:pt>
                <c:pt idx="61">
                  <c:v>967.3416748046875</c:v>
                </c:pt>
                <c:pt idx="62">
                  <c:v>967.3416748046875</c:v>
                </c:pt>
                <c:pt idx="63">
                  <c:v>967.3416748046875</c:v>
                </c:pt>
                <c:pt idx="64">
                  <c:v>967.3416748046875</c:v>
                </c:pt>
                <c:pt idx="65">
                  <c:v>967.3416748046875</c:v>
                </c:pt>
                <c:pt idx="66">
                  <c:v>967.3416748046875</c:v>
                </c:pt>
                <c:pt idx="67">
                  <c:v>967.3416748046875</c:v>
                </c:pt>
                <c:pt idx="68">
                  <c:v>967.3416748046875</c:v>
                </c:pt>
                <c:pt idx="69">
                  <c:v>967.3416748046875</c:v>
                </c:pt>
                <c:pt idx="70">
                  <c:v>967.3416748046875</c:v>
                </c:pt>
                <c:pt idx="71">
                  <c:v>967.3416748046875</c:v>
                </c:pt>
                <c:pt idx="72">
                  <c:v>967.3416748046875</c:v>
                </c:pt>
                <c:pt idx="73">
                  <c:v>963.9981689453125</c:v>
                </c:pt>
                <c:pt idx="74">
                  <c:v>963.9981689453125</c:v>
                </c:pt>
                <c:pt idx="75">
                  <c:v>963.9981689453125</c:v>
                </c:pt>
                <c:pt idx="76">
                  <c:v>963.9981689453125</c:v>
                </c:pt>
                <c:pt idx="77">
                  <c:v>963.9981689453125</c:v>
                </c:pt>
                <c:pt idx="78">
                  <c:v>963.9981689453125</c:v>
                </c:pt>
                <c:pt idx="79">
                  <c:v>963.9981689453125</c:v>
                </c:pt>
                <c:pt idx="80">
                  <c:v>963.9981689453125</c:v>
                </c:pt>
                <c:pt idx="81">
                  <c:v>963.9981689453125</c:v>
                </c:pt>
                <c:pt idx="82">
                  <c:v>963.9981689453125</c:v>
                </c:pt>
                <c:pt idx="83">
                  <c:v>963.9981689453125</c:v>
                </c:pt>
                <c:pt idx="84">
                  <c:v>963.9981689453125</c:v>
                </c:pt>
                <c:pt idx="85">
                  <c:v>943.11114501953125</c:v>
                </c:pt>
                <c:pt idx="86">
                  <c:v>943.11114501953125</c:v>
                </c:pt>
                <c:pt idx="87">
                  <c:v>943.11114501953125</c:v>
                </c:pt>
                <c:pt idx="88">
                  <c:v>943.11114501953125</c:v>
                </c:pt>
                <c:pt idx="89">
                  <c:v>943.11114501953125</c:v>
                </c:pt>
                <c:pt idx="90">
                  <c:v>943.11114501953125</c:v>
                </c:pt>
                <c:pt idx="91">
                  <c:v>943.11114501953125</c:v>
                </c:pt>
                <c:pt idx="92">
                  <c:v>943.11114501953125</c:v>
                </c:pt>
                <c:pt idx="93">
                  <c:v>943.11114501953125</c:v>
                </c:pt>
                <c:pt idx="94">
                  <c:v>943.11114501953125</c:v>
                </c:pt>
                <c:pt idx="95">
                  <c:v>943.11114501953125</c:v>
                </c:pt>
                <c:pt idx="96">
                  <c:v>943.11114501953125</c:v>
                </c:pt>
                <c:pt idx="97">
                  <c:v>921.6337890625</c:v>
                </c:pt>
                <c:pt idx="98">
                  <c:v>921.6337890625</c:v>
                </c:pt>
                <c:pt idx="99">
                  <c:v>921.6337890625</c:v>
                </c:pt>
                <c:pt idx="100">
                  <c:v>921.6337890625</c:v>
                </c:pt>
                <c:pt idx="101">
                  <c:v>921.6337890625</c:v>
                </c:pt>
                <c:pt idx="102">
                  <c:v>921.6337890625</c:v>
                </c:pt>
                <c:pt idx="103">
                  <c:v>921.6337890625</c:v>
                </c:pt>
                <c:pt idx="104">
                  <c:v>921.6337890625</c:v>
                </c:pt>
                <c:pt idx="105">
                  <c:v>921.6337890625</c:v>
                </c:pt>
                <c:pt idx="106">
                  <c:v>921.6337890625</c:v>
                </c:pt>
                <c:pt idx="107">
                  <c:v>921.6337890625</c:v>
                </c:pt>
                <c:pt idx="108">
                  <c:v>921.6337890625</c:v>
                </c:pt>
                <c:pt idx="109">
                  <c:v>920.5640869140625</c:v>
                </c:pt>
                <c:pt idx="110">
                  <c:v>920.5640869140625</c:v>
                </c:pt>
                <c:pt idx="111">
                  <c:v>920.5640869140625</c:v>
                </c:pt>
                <c:pt idx="112">
                  <c:v>920.5640869140625</c:v>
                </c:pt>
                <c:pt idx="113">
                  <c:v>920.5640869140625</c:v>
                </c:pt>
                <c:pt idx="114">
                  <c:v>920.5640869140625</c:v>
                </c:pt>
                <c:pt idx="115">
                  <c:v>920.5640869140625</c:v>
                </c:pt>
                <c:pt idx="116">
                  <c:v>920.5640869140625</c:v>
                </c:pt>
                <c:pt idx="117">
                  <c:v>920.5640869140625</c:v>
                </c:pt>
                <c:pt idx="118">
                  <c:v>920.5640869140625</c:v>
                </c:pt>
                <c:pt idx="119">
                  <c:v>920.5640869140625</c:v>
                </c:pt>
                <c:pt idx="120">
                  <c:v>920.5640869140625</c:v>
                </c:pt>
                <c:pt idx="121">
                  <c:v>906.70556640625</c:v>
                </c:pt>
                <c:pt idx="122">
                  <c:v>906.70556640625</c:v>
                </c:pt>
                <c:pt idx="123">
                  <c:v>906.70556640625</c:v>
                </c:pt>
                <c:pt idx="124">
                  <c:v>906.70556640625</c:v>
                </c:pt>
                <c:pt idx="125">
                  <c:v>906.70556640625</c:v>
                </c:pt>
                <c:pt idx="126">
                  <c:v>906.70556640625</c:v>
                </c:pt>
                <c:pt idx="127">
                  <c:v>906.70556640625</c:v>
                </c:pt>
                <c:pt idx="128">
                  <c:v>906.70556640625</c:v>
                </c:pt>
                <c:pt idx="129">
                  <c:v>906.70556640625</c:v>
                </c:pt>
                <c:pt idx="130">
                  <c:v>906.70556640625</c:v>
                </c:pt>
                <c:pt idx="131">
                  <c:v>906.70556640625</c:v>
                </c:pt>
                <c:pt idx="132">
                  <c:v>906.70556640625</c:v>
                </c:pt>
                <c:pt idx="133">
                  <c:v>906.7237548828125</c:v>
                </c:pt>
                <c:pt idx="134">
                  <c:v>906.7237548828125</c:v>
                </c:pt>
                <c:pt idx="135">
                  <c:v>906.7237548828125</c:v>
                </c:pt>
                <c:pt idx="136">
                  <c:v>906.7237548828125</c:v>
                </c:pt>
                <c:pt idx="137">
                  <c:v>906.7237548828125</c:v>
                </c:pt>
                <c:pt idx="138">
                  <c:v>906.7237548828125</c:v>
                </c:pt>
                <c:pt idx="139">
                  <c:v>906.7237548828125</c:v>
                </c:pt>
                <c:pt idx="140">
                  <c:v>906.7237548828125</c:v>
                </c:pt>
                <c:pt idx="141">
                  <c:v>906.7237548828125</c:v>
                </c:pt>
                <c:pt idx="142">
                  <c:v>906.7237548828125</c:v>
                </c:pt>
                <c:pt idx="143">
                  <c:v>906.7237548828125</c:v>
                </c:pt>
                <c:pt idx="144">
                  <c:v>906.7237548828125</c:v>
                </c:pt>
                <c:pt idx="145">
                  <c:v>898.67852783203125</c:v>
                </c:pt>
                <c:pt idx="146">
                  <c:v>898.67852783203125</c:v>
                </c:pt>
                <c:pt idx="147">
                  <c:v>898.67852783203125</c:v>
                </c:pt>
                <c:pt idx="148">
                  <c:v>898.67852783203125</c:v>
                </c:pt>
                <c:pt idx="149">
                  <c:v>898.67852783203125</c:v>
                </c:pt>
                <c:pt idx="150">
                  <c:v>898.67852783203125</c:v>
                </c:pt>
                <c:pt idx="151">
                  <c:v>898.67852783203125</c:v>
                </c:pt>
                <c:pt idx="152">
                  <c:v>898.67852783203125</c:v>
                </c:pt>
                <c:pt idx="153">
                  <c:v>898.67852783203125</c:v>
                </c:pt>
                <c:pt idx="154">
                  <c:v>898.67852783203125</c:v>
                </c:pt>
                <c:pt idx="155">
                  <c:v>898.67852783203125</c:v>
                </c:pt>
                <c:pt idx="156">
                  <c:v>898.67852783203125</c:v>
                </c:pt>
                <c:pt idx="157">
                  <c:v>876.705322265625</c:v>
                </c:pt>
                <c:pt idx="158">
                  <c:v>876.705322265625</c:v>
                </c:pt>
                <c:pt idx="159">
                  <c:v>876.705322265625</c:v>
                </c:pt>
                <c:pt idx="160">
                  <c:v>876.705322265625</c:v>
                </c:pt>
                <c:pt idx="161">
                  <c:v>876.705322265625</c:v>
                </c:pt>
                <c:pt idx="162">
                  <c:v>876.705322265625</c:v>
                </c:pt>
                <c:pt idx="163">
                  <c:v>876.705322265625</c:v>
                </c:pt>
                <c:pt idx="164">
                  <c:v>876.705322265625</c:v>
                </c:pt>
                <c:pt idx="165">
                  <c:v>876.705322265625</c:v>
                </c:pt>
                <c:pt idx="166">
                  <c:v>876.705322265625</c:v>
                </c:pt>
                <c:pt idx="167">
                  <c:v>876.705322265625</c:v>
                </c:pt>
                <c:pt idx="168">
                  <c:v>876.705322265625</c:v>
                </c:pt>
                <c:pt idx="169">
                  <c:v>855.35198974609375</c:v>
                </c:pt>
                <c:pt idx="170">
                  <c:v>855.35198974609375</c:v>
                </c:pt>
                <c:pt idx="171">
                  <c:v>855.35198974609375</c:v>
                </c:pt>
                <c:pt idx="172">
                  <c:v>855.35198974609375</c:v>
                </c:pt>
                <c:pt idx="173">
                  <c:v>855.35198974609375</c:v>
                </c:pt>
                <c:pt idx="174">
                  <c:v>855.35198974609375</c:v>
                </c:pt>
                <c:pt idx="175">
                  <c:v>855.35198974609375</c:v>
                </c:pt>
                <c:pt idx="176">
                  <c:v>855.35198974609375</c:v>
                </c:pt>
                <c:pt idx="177">
                  <c:v>855.35198974609375</c:v>
                </c:pt>
                <c:pt idx="178">
                  <c:v>855.35198974609375</c:v>
                </c:pt>
                <c:pt idx="179">
                  <c:v>855.35198974609375</c:v>
                </c:pt>
                <c:pt idx="180">
                  <c:v>855.35198974609375</c:v>
                </c:pt>
                <c:pt idx="181">
                  <c:v>844.19049072265625</c:v>
                </c:pt>
                <c:pt idx="182">
                  <c:v>844.19049072265625</c:v>
                </c:pt>
                <c:pt idx="183">
                  <c:v>844.19049072265625</c:v>
                </c:pt>
                <c:pt idx="184">
                  <c:v>844.19049072265625</c:v>
                </c:pt>
                <c:pt idx="185">
                  <c:v>844.19049072265625</c:v>
                </c:pt>
                <c:pt idx="186">
                  <c:v>844.19049072265625</c:v>
                </c:pt>
                <c:pt idx="187">
                  <c:v>844.19049072265625</c:v>
                </c:pt>
                <c:pt idx="188">
                  <c:v>844.19049072265625</c:v>
                </c:pt>
                <c:pt idx="189">
                  <c:v>844.19049072265625</c:v>
                </c:pt>
                <c:pt idx="190">
                  <c:v>844.19049072265625</c:v>
                </c:pt>
                <c:pt idx="191">
                  <c:v>844.19049072265625</c:v>
                </c:pt>
                <c:pt idx="192">
                  <c:v>844.19049072265625</c:v>
                </c:pt>
                <c:pt idx="193">
                  <c:v>842.280517578125</c:v>
                </c:pt>
                <c:pt idx="194">
                  <c:v>842.280517578125</c:v>
                </c:pt>
                <c:pt idx="195">
                  <c:v>842.280517578125</c:v>
                </c:pt>
                <c:pt idx="196">
                  <c:v>842.280517578125</c:v>
                </c:pt>
                <c:pt idx="197">
                  <c:v>842.280517578125</c:v>
                </c:pt>
                <c:pt idx="198">
                  <c:v>842.280517578125</c:v>
                </c:pt>
                <c:pt idx="199">
                  <c:v>842.280517578125</c:v>
                </c:pt>
                <c:pt idx="200">
                  <c:v>842.280517578125</c:v>
                </c:pt>
                <c:pt idx="201">
                  <c:v>842.280517578125</c:v>
                </c:pt>
                <c:pt idx="202">
                  <c:v>842.280517578125</c:v>
                </c:pt>
                <c:pt idx="203">
                  <c:v>842.280517578125</c:v>
                </c:pt>
                <c:pt idx="204">
                  <c:v>842.280517578125</c:v>
                </c:pt>
                <c:pt idx="205">
                  <c:v>868.3709716796875</c:v>
                </c:pt>
                <c:pt idx="206">
                  <c:v>868.3709716796875</c:v>
                </c:pt>
                <c:pt idx="207">
                  <c:v>868.3709716796875</c:v>
                </c:pt>
                <c:pt idx="208">
                  <c:v>868.3709716796875</c:v>
                </c:pt>
                <c:pt idx="209">
                  <c:v>868.3709716796875</c:v>
                </c:pt>
                <c:pt idx="210">
                  <c:v>868.3709716796875</c:v>
                </c:pt>
                <c:pt idx="211">
                  <c:v>868.3709716796875</c:v>
                </c:pt>
                <c:pt idx="212">
                  <c:v>868.3709716796875</c:v>
                </c:pt>
                <c:pt idx="213">
                  <c:v>868.3709716796875</c:v>
                </c:pt>
                <c:pt idx="214">
                  <c:v>868.3709716796875</c:v>
                </c:pt>
                <c:pt idx="215">
                  <c:v>868.3709716796875</c:v>
                </c:pt>
                <c:pt idx="216">
                  <c:v>868.3709716796875</c:v>
                </c:pt>
                <c:pt idx="217">
                  <c:v>867.450927734375</c:v>
                </c:pt>
                <c:pt idx="218">
                  <c:v>867.450927734375</c:v>
                </c:pt>
                <c:pt idx="219">
                  <c:v>867.450927734375</c:v>
                </c:pt>
                <c:pt idx="220">
                  <c:v>867.450927734375</c:v>
                </c:pt>
                <c:pt idx="221">
                  <c:v>867.450927734375</c:v>
                </c:pt>
                <c:pt idx="222">
                  <c:v>867.450927734375</c:v>
                </c:pt>
                <c:pt idx="223">
                  <c:v>867.450927734375</c:v>
                </c:pt>
                <c:pt idx="224">
                  <c:v>867.450927734375</c:v>
                </c:pt>
                <c:pt idx="225">
                  <c:v>867.450927734375</c:v>
                </c:pt>
                <c:pt idx="226">
                  <c:v>867.450927734375</c:v>
                </c:pt>
                <c:pt idx="227">
                  <c:v>867.450927734375</c:v>
                </c:pt>
                <c:pt idx="228">
                  <c:v>867.450927734375</c:v>
                </c:pt>
                <c:pt idx="229">
                  <c:v>870.08001708984375</c:v>
                </c:pt>
                <c:pt idx="230">
                  <c:v>870.08001708984375</c:v>
                </c:pt>
                <c:pt idx="231">
                  <c:v>870.08001708984375</c:v>
                </c:pt>
                <c:pt idx="232">
                  <c:v>870.08001708984375</c:v>
                </c:pt>
                <c:pt idx="233">
                  <c:v>870.08001708984375</c:v>
                </c:pt>
                <c:pt idx="234">
                  <c:v>870.08001708984375</c:v>
                </c:pt>
                <c:pt idx="235">
                  <c:v>870.08001708984375</c:v>
                </c:pt>
                <c:pt idx="236">
                  <c:v>870.08001708984375</c:v>
                </c:pt>
                <c:pt idx="237">
                  <c:v>870.08001708984375</c:v>
                </c:pt>
                <c:pt idx="238">
                  <c:v>870.08001708984375</c:v>
                </c:pt>
                <c:pt idx="239">
                  <c:v>870.08001708984375</c:v>
                </c:pt>
                <c:pt idx="240">
                  <c:v>870.08001708984375</c:v>
                </c:pt>
                <c:pt idx="241">
                  <c:v>858.8582763671875</c:v>
                </c:pt>
                <c:pt idx="242">
                  <c:v>858.8582763671875</c:v>
                </c:pt>
                <c:pt idx="243">
                  <c:v>858.8582763671875</c:v>
                </c:pt>
                <c:pt idx="244">
                  <c:v>858.8582763671875</c:v>
                </c:pt>
                <c:pt idx="245">
                  <c:v>858.8582763671875</c:v>
                </c:pt>
                <c:pt idx="246">
                  <c:v>858.8582763671875</c:v>
                </c:pt>
                <c:pt idx="247">
                  <c:v>858.8582763671875</c:v>
                </c:pt>
                <c:pt idx="248">
                  <c:v>858.8582763671875</c:v>
                </c:pt>
                <c:pt idx="249">
                  <c:v>858.8582763671875</c:v>
                </c:pt>
                <c:pt idx="250">
                  <c:v>858.8582763671875</c:v>
                </c:pt>
                <c:pt idx="251">
                  <c:v>858.8582763671875</c:v>
                </c:pt>
                <c:pt idx="252">
                  <c:v>858.8582763671875</c:v>
                </c:pt>
                <c:pt idx="253">
                  <c:v>832.0111083984375</c:v>
                </c:pt>
                <c:pt idx="254">
                  <c:v>832.0111083984375</c:v>
                </c:pt>
                <c:pt idx="255">
                  <c:v>832.0111083984375</c:v>
                </c:pt>
                <c:pt idx="256">
                  <c:v>832.0111083984375</c:v>
                </c:pt>
                <c:pt idx="257">
                  <c:v>832.0111083984375</c:v>
                </c:pt>
                <c:pt idx="258">
                  <c:v>832.0111083984375</c:v>
                </c:pt>
                <c:pt idx="259">
                  <c:v>832.0111083984375</c:v>
                </c:pt>
                <c:pt idx="260">
                  <c:v>832.0111083984375</c:v>
                </c:pt>
                <c:pt idx="261">
                  <c:v>832.0111083984375</c:v>
                </c:pt>
                <c:pt idx="262">
                  <c:v>832.0111083984375</c:v>
                </c:pt>
                <c:pt idx="263">
                  <c:v>832.0111083984375</c:v>
                </c:pt>
                <c:pt idx="264">
                  <c:v>832.0111083984375</c:v>
                </c:pt>
                <c:pt idx="265">
                  <c:v>823.065673828125</c:v>
                </c:pt>
                <c:pt idx="266">
                  <c:v>823.065673828125</c:v>
                </c:pt>
                <c:pt idx="267">
                  <c:v>823.065673828125</c:v>
                </c:pt>
                <c:pt idx="268">
                  <c:v>823.065673828125</c:v>
                </c:pt>
                <c:pt idx="269">
                  <c:v>823.065673828125</c:v>
                </c:pt>
                <c:pt idx="270">
                  <c:v>823.065673828125</c:v>
                </c:pt>
                <c:pt idx="271">
                  <c:v>823.065673828125</c:v>
                </c:pt>
                <c:pt idx="272">
                  <c:v>823.065673828125</c:v>
                </c:pt>
                <c:pt idx="273">
                  <c:v>823.065673828125</c:v>
                </c:pt>
                <c:pt idx="274">
                  <c:v>823.065673828125</c:v>
                </c:pt>
                <c:pt idx="275">
                  <c:v>823.065673828125</c:v>
                </c:pt>
                <c:pt idx="276">
                  <c:v>823.065673828125</c:v>
                </c:pt>
                <c:pt idx="277">
                  <c:v>820.34521484375</c:v>
                </c:pt>
                <c:pt idx="278">
                  <c:v>820.34521484375</c:v>
                </c:pt>
                <c:pt idx="279">
                  <c:v>820.34521484375</c:v>
                </c:pt>
                <c:pt idx="280">
                  <c:v>820.34521484375</c:v>
                </c:pt>
                <c:pt idx="281">
                  <c:v>820.34521484375</c:v>
                </c:pt>
                <c:pt idx="282">
                  <c:v>820.34521484375</c:v>
                </c:pt>
                <c:pt idx="283">
                  <c:v>820.34521484375</c:v>
                </c:pt>
                <c:pt idx="284">
                  <c:v>820.34521484375</c:v>
                </c:pt>
                <c:pt idx="285">
                  <c:v>820.34521484375</c:v>
                </c:pt>
                <c:pt idx="286">
                  <c:v>820.34521484375</c:v>
                </c:pt>
                <c:pt idx="287">
                  <c:v>820.34521484375</c:v>
                </c:pt>
                <c:pt idx="288">
                  <c:v>820.34521484375</c:v>
                </c:pt>
                <c:pt idx="289">
                  <c:v>815.86749267578125</c:v>
                </c:pt>
                <c:pt idx="290">
                  <c:v>815.86749267578125</c:v>
                </c:pt>
                <c:pt idx="291">
                  <c:v>815.86749267578125</c:v>
                </c:pt>
                <c:pt idx="292">
                  <c:v>815.86749267578125</c:v>
                </c:pt>
                <c:pt idx="293">
                  <c:v>815.86749267578125</c:v>
                </c:pt>
                <c:pt idx="294">
                  <c:v>815.86749267578125</c:v>
                </c:pt>
                <c:pt idx="295">
                  <c:v>815.86749267578125</c:v>
                </c:pt>
                <c:pt idx="296">
                  <c:v>815.86749267578125</c:v>
                </c:pt>
                <c:pt idx="297">
                  <c:v>815.86749267578125</c:v>
                </c:pt>
                <c:pt idx="298">
                  <c:v>815.86749267578125</c:v>
                </c:pt>
                <c:pt idx="299">
                  <c:v>815.86749267578125</c:v>
                </c:pt>
                <c:pt idx="300">
                  <c:v>815.86749267578125</c:v>
                </c:pt>
                <c:pt idx="301">
                  <c:v>819.551513671875</c:v>
                </c:pt>
                <c:pt idx="302">
                  <c:v>819.551513671875</c:v>
                </c:pt>
                <c:pt idx="303">
                  <c:v>819.551513671875</c:v>
                </c:pt>
                <c:pt idx="304">
                  <c:v>819.551513671875</c:v>
                </c:pt>
                <c:pt idx="305">
                  <c:v>819.551513671875</c:v>
                </c:pt>
                <c:pt idx="306">
                  <c:v>819.551513671875</c:v>
                </c:pt>
                <c:pt idx="307">
                  <c:v>819.551513671875</c:v>
                </c:pt>
                <c:pt idx="308">
                  <c:v>819.551513671875</c:v>
                </c:pt>
                <c:pt idx="309">
                  <c:v>819.551513671875</c:v>
                </c:pt>
                <c:pt idx="310">
                  <c:v>819.551513671875</c:v>
                </c:pt>
                <c:pt idx="311">
                  <c:v>819.551513671875</c:v>
                </c:pt>
                <c:pt idx="312">
                  <c:v>819.551513671875</c:v>
                </c:pt>
                <c:pt idx="313">
                  <c:v>817.61865234375</c:v>
                </c:pt>
                <c:pt idx="314">
                  <c:v>817.61865234375</c:v>
                </c:pt>
                <c:pt idx="315">
                  <c:v>817.61865234375</c:v>
                </c:pt>
                <c:pt idx="316">
                  <c:v>817.61865234375</c:v>
                </c:pt>
                <c:pt idx="317">
                  <c:v>817.61865234375</c:v>
                </c:pt>
                <c:pt idx="318">
                  <c:v>817.61865234375</c:v>
                </c:pt>
                <c:pt idx="319">
                  <c:v>817.61865234375</c:v>
                </c:pt>
                <c:pt idx="320">
                  <c:v>817.61865234375</c:v>
                </c:pt>
                <c:pt idx="321">
                  <c:v>817.61865234375</c:v>
                </c:pt>
                <c:pt idx="322">
                  <c:v>817.61865234375</c:v>
                </c:pt>
                <c:pt idx="323">
                  <c:v>817.61865234375</c:v>
                </c:pt>
                <c:pt idx="324">
                  <c:v>817.61865234375</c:v>
                </c:pt>
                <c:pt idx="325">
                  <c:v>814.0772705078125</c:v>
                </c:pt>
                <c:pt idx="326">
                  <c:v>814.0772705078125</c:v>
                </c:pt>
                <c:pt idx="327">
                  <c:v>814.0772705078125</c:v>
                </c:pt>
                <c:pt idx="328">
                  <c:v>814.0772705078125</c:v>
                </c:pt>
                <c:pt idx="329">
                  <c:v>808.4844970703125</c:v>
                </c:pt>
                <c:pt idx="330">
                  <c:v>808.4844970703125</c:v>
                </c:pt>
                <c:pt idx="331">
                  <c:v>808.4844970703125</c:v>
                </c:pt>
                <c:pt idx="332">
                  <c:v>808.4844970703125</c:v>
                </c:pt>
                <c:pt idx="333">
                  <c:v>819.4947509765625</c:v>
                </c:pt>
                <c:pt idx="334">
                  <c:v>819.4947509765625</c:v>
                </c:pt>
                <c:pt idx="335">
                  <c:v>819.4947509765625</c:v>
                </c:pt>
                <c:pt idx="336">
                  <c:v>819.4947509765625</c:v>
                </c:pt>
                <c:pt idx="337">
                  <c:v>819.4947509765625</c:v>
                </c:pt>
                <c:pt idx="338">
                  <c:v>819.4947509765625</c:v>
                </c:pt>
                <c:pt idx="339">
                  <c:v>819.4947509765625</c:v>
                </c:pt>
                <c:pt idx="340">
                  <c:v>819.4947509765625</c:v>
                </c:pt>
                <c:pt idx="341">
                  <c:v>819.4947509765625</c:v>
                </c:pt>
                <c:pt idx="342">
                  <c:v>819.4947509765625</c:v>
                </c:pt>
                <c:pt idx="343">
                  <c:v>819.4947509765625</c:v>
                </c:pt>
                <c:pt idx="344">
                  <c:v>819.4947509765625</c:v>
                </c:pt>
                <c:pt idx="345">
                  <c:v>878.3978271484375</c:v>
                </c:pt>
                <c:pt idx="346">
                  <c:v>878.3978271484375</c:v>
                </c:pt>
                <c:pt idx="347">
                  <c:v>878.3978271484375</c:v>
                </c:pt>
                <c:pt idx="348">
                  <c:v>878.3978271484375</c:v>
                </c:pt>
                <c:pt idx="349">
                  <c:v>878.3978271484375</c:v>
                </c:pt>
                <c:pt idx="350">
                  <c:v>878.3978271484375</c:v>
                </c:pt>
                <c:pt idx="351">
                  <c:v>878.3978271484375</c:v>
                </c:pt>
                <c:pt idx="352">
                  <c:v>878.3978271484375</c:v>
                </c:pt>
                <c:pt idx="353">
                  <c:v>878.3978271484375</c:v>
                </c:pt>
                <c:pt idx="354">
                  <c:v>878.3978271484375</c:v>
                </c:pt>
                <c:pt idx="355">
                  <c:v>878.3978271484375</c:v>
                </c:pt>
                <c:pt idx="356">
                  <c:v>878.3978271484375</c:v>
                </c:pt>
                <c:pt idx="357">
                  <c:v>928.0924072265625</c:v>
                </c:pt>
                <c:pt idx="358">
                  <c:v>928.0924072265625</c:v>
                </c:pt>
                <c:pt idx="359">
                  <c:v>928.0924072265625</c:v>
                </c:pt>
                <c:pt idx="360">
                  <c:v>928.0924072265625</c:v>
                </c:pt>
                <c:pt idx="361">
                  <c:v>928.0924072265625</c:v>
                </c:pt>
                <c:pt idx="362">
                  <c:v>928.0924072265625</c:v>
                </c:pt>
                <c:pt idx="363">
                  <c:v>928.0924072265625</c:v>
                </c:pt>
                <c:pt idx="364">
                  <c:v>928.0924072265625</c:v>
                </c:pt>
                <c:pt idx="365">
                  <c:v>928.0924072265625</c:v>
                </c:pt>
                <c:pt idx="366">
                  <c:v>928.0924072265625</c:v>
                </c:pt>
                <c:pt idx="367">
                  <c:v>928.0924072265625</c:v>
                </c:pt>
                <c:pt idx="368">
                  <c:v>928.0924072265625</c:v>
                </c:pt>
                <c:pt idx="369">
                  <c:v>931.9693603515625</c:v>
                </c:pt>
                <c:pt idx="370">
                  <c:v>931.9693603515625</c:v>
                </c:pt>
                <c:pt idx="371">
                  <c:v>931.9693603515625</c:v>
                </c:pt>
                <c:pt idx="372">
                  <c:v>931.9693603515625</c:v>
                </c:pt>
                <c:pt idx="373">
                  <c:v>931.9693603515625</c:v>
                </c:pt>
                <c:pt idx="374">
                  <c:v>931.9693603515625</c:v>
                </c:pt>
                <c:pt idx="375">
                  <c:v>931.9693603515625</c:v>
                </c:pt>
                <c:pt idx="376">
                  <c:v>931.9693603515625</c:v>
                </c:pt>
                <c:pt idx="377">
                  <c:v>931.9693603515625</c:v>
                </c:pt>
                <c:pt idx="378">
                  <c:v>931.9693603515625</c:v>
                </c:pt>
                <c:pt idx="379">
                  <c:v>931.9693603515625</c:v>
                </c:pt>
                <c:pt idx="380">
                  <c:v>931.9693603515625</c:v>
                </c:pt>
                <c:pt idx="381">
                  <c:v>937.738525390625</c:v>
                </c:pt>
                <c:pt idx="382">
                  <c:v>937.738525390625</c:v>
                </c:pt>
                <c:pt idx="383">
                  <c:v>937.738525390625</c:v>
                </c:pt>
                <c:pt idx="384">
                  <c:v>937.738525390625</c:v>
                </c:pt>
                <c:pt idx="385">
                  <c:v>937.738525390625</c:v>
                </c:pt>
                <c:pt idx="386">
                  <c:v>937.738525390625</c:v>
                </c:pt>
                <c:pt idx="387">
                  <c:v>937.738525390625</c:v>
                </c:pt>
                <c:pt idx="388">
                  <c:v>937.738525390625</c:v>
                </c:pt>
                <c:pt idx="389">
                  <c:v>937.738525390625</c:v>
                </c:pt>
                <c:pt idx="390">
                  <c:v>937.738525390625</c:v>
                </c:pt>
                <c:pt idx="391">
                  <c:v>937.738525390625</c:v>
                </c:pt>
                <c:pt idx="392">
                  <c:v>937.738525390625</c:v>
                </c:pt>
                <c:pt idx="393">
                  <c:v>980.509033203125</c:v>
                </c:pt>
                <c:pt idx="394">
                  <c:v>980.509033203125</c:v>
                </c:pt>
                <c:pt idx="395">
                  <c:v>980.509033203125</c:v>
                </c:pt>
                <c:pt idx="396">
                  <c:v>980.509033203125</c:v>
                </c:pt>
                <c:pt idx="397">
                  <c:v>980.509033203125</c:v>
                </c:pt>
                <c:pt idx="398">
                  <c:v>980.509033203125</c:v>
                </c:pt>
                <c:pt idx="399">
                  <c:v>980.509033203125</c:v>
                </c:pt>
                <c:pt idx="400">
                  <c:v>980.509033203125</c:v>
                </c:pt>
                <c:pt idx="401">
                  <c:v>980.509033203125</c:v>
                </c:pt>
                <c:pt idx="402">
                  <c:v>980.509033203125</c:v>
                </c:pt>
                <c:pt idx="403">
                  <c:v>980.509033203125</c:v>
                </c:pt>
                <c:pt idx="404">
                  <c:v>980.509033203125</c:v>
                </c:pt>
                <c:pt idx="405">
                  <c:v>983.13519287109375</c:v>
                </c:pt>
                <c:pt idx="406">
                  <c:v>983.13519287109375</c:v>
                </c:pt>
                <c:pt idx="407">
                  <c:v>983.13519287109375</c:v>
                </c:pt>
                <c:pt idx="408">
                  <c:v>983.13519287109375</c:v>
                </c:pt>
                <c:pt idx="409">
                  <c:v>983.13519287109375</c:v>
                </c:pt>
                <c:pt idx="410">
                  <c:v>983.13519287109375</c:v>
                </c:pt>
                <c:pt idx="411">
                  <c:v>983.13519287109375</c:v>
                </c:pt>
                <c:pt idx="412">
                  <c:v>983.13519287109375</c:v>
                </c:pt>
                <c:pt idx="413">
                  <c:v>983.13519287109375</c:v>
                </c:pt>
                <c:pt idx="414">
                  <c:v>983.13519287109375</c:v>
                </c:pt>
                <c:pt idx="415">
                  <c:v>983.13519287109375</c:v>
                </c:pt>
                <c:pt idx="416">
                  <c:v>983.13519287109375</c:v>
                </c:pt>
                <c:pt idx="417">
                  <c:v>1009.7396850585937</c:v>
                </c:pt>
                <c:pt idx="418">
                  <c:v>1009.7396850585937</c:v>
                </c:pt>
                <c:pt idx="419">
                  <c:v>1009.7396850585937</c:v>
                </c:pt>
                <c:pt idx="420">
                  <c:v>1009.7396850585937</c:v>
                </c:pt>
                <c:pt idx="421">
                  <c:v>1009.7396850585937</c:v>
                </c:pt>
                <c:pt idx="422">
                  <c:v>1009.7396850585937</c:v>
                </c:pt>
                <c:pt idx="423">
                  <c:v>1009.7396850585937</c:v>
                </c:pt>
                <c:pt idx="424">
                  <c:v>1009.7396850585937</c:v>
                </c:pt>
                <c:pt idx="425">
                  <c:v>1009.7396850585937</c:v>
                </c:pt>
                <c:pt idx="426">
                  <c:v>1009.7396850585937</c:v>
                </c:pt>
                <c:pt idx="427">
                  <c:v>1009.7396850585937</c:v>
                </c:pt>
                <c:pt idx="428">
                  <c:v>1009.7396850585937</c:v>
                </c:pt>
                <c:pt idx="429">
                  <c:v>1006.4940185546875</c:v>
                </c:pt>
                <c:pt idx="430">
                  <c:v>1006.4940185546875</c:v>
                </c:pt>
                <c:pt idx="431">
                  <c:v>1006.4940185546875</c:v>
                </c:pt>
                <c:pt idx="432">
                  <c:v>1006.4940185546875</c:v>
                </c:pt>
                <c:pt idx="433">
                  <c:v>1006.4940185546875</c:v>
                </c:pt>
                <c:pt idx="434">
                  <c:v>1006.4940185546875</c:v>
                </c:pt>
                <c:pt idx="435">
                  <c:v>1006.4940185546875</c:v>
                </c:pt>
                <c:pt idx="436">
                  <c:v>1006.4940185546875</c:v>
                </c:pt>
                <c:pt idx="437">
                  <c:v>1006.4940185546875</c:v>
                </c:pt>
                <c:pt idx="438">
                  <c:v>1006.4940185546875</c:v>
                </c:pt>
                <c:pt idx="439">
                  <c:v>1006.4940185546875</c:v>
                </c:pt>
                <c:pt idx="440">
                  <c:v>1006.4940185546875</c:v>
                </c:pt>
                <c:pt idx="441">
                  <c:v>1024.756103515625</c:v>
                </c:pt>
                <c:pt idx="442">
                  <c:v>1024.756103515625</c:v>
                </c:pt>
                <c:pt idx="443">
                  <c:v>1024.756103515625</c:v>
                </c:pt>
                <c:pt idx="444">
                  <c:v>1024.756103515625</c:v>
                </c:pt>
                <c:pt idx="445">
                  <c:v>1024.756103515625</c:v>
                </c:pt>
                <c:pt idx="446">
                  <c:v>1024.756103515625</c:v>
                </c:pt>
                <c:pt idx="447">
                  <c:v>1024.756103515625</c:v>
                </c:pt>
                <c:pt idx="448">
                  <c:v>1024.756103515625</c:v>
                </c:pt>
                <c:pt idx="449">
                  <c:v>1024.756103515625</c:v>
                </c:pt>
                <c:pt idx="450">
                  <c:v>1024.756103515625</c:v>
                </c:pt>
                <c:pt idx="451">
                  <c:v>1024.756103515625</c:v>
                </c:pt>
                <c:pt idx="452">
                  <c:v>1024.756103515625</c:v>
                </c:pt>
                <c:pt idx="453">
                  <c:v>1074.6708984375</c:v>
                </c:pt>
                <c:pt idx="454">
                  <c:v>1074.6708984375</c:v>
                </c:pt>
                <c:pt idx="455">
                  <c:v>1074.6708984375</c:v>
                </c:pt>
                <c:pt idx="456">
                  <c:v>1074.6708984375</c:v>
                </c:pt>
                <c:pt idx="457">
                  <c:v>1074.6708984375</c:v>
                </c:pt>
                <c:pt idx="458">
                  <c:v>1074.6708984375</c:v>
                </c:pt>
                <c:pt idx="459">
                  <c:v>1074.6708984375</c:v>
                </c:pt>
                <c:pt idx="460">
                  <c:v>1074.6708984375</c:v>
                </c:pt>
                <c:pt idx="461">
                  <c:v>1074.6708984375</c:v>
                </c:pt>
                <c:pt idx="462">
                  <c:v>1074.6708984375</c:v>
                </c:pt>
                <c:pt idx="463">
                  <c:v>1074.6708984375</c:v>
                </c:pt>
                <c:pt idx="464">
                  <c:v>1074.6708984375</c:v>
                </c:pt>
                <c:pt idx="465">
                  <c:v>1125.813232421875</c:v>
                </c:pt>
                <c:pt idx="466">
                  <c:v>1125.813232421875</c:v>
                </c:pt>
                <c:pt idx="467">
                  <c:v>1125.813232421875</c:v>
                </c:pt>
                <c:pt idx="468">
                  <c:v>1125.813232421875</c:v>
                </c:pt>
                <c:pt idx="469">
                  <c:v>1125.813232421875</c:v>
                </c:pt>
                <c:pt idx="470">
                  <c:v>1125.813232421875</c:v>
                </c:pt>
                <c:pt idx="471">
                  <c:v>1125.813232421875</c:v>
                </c:pt>
                <c:pt idx="472">
                  <c:v>1125.813232421875</c:v>
                </c:pt>
                <c:pt idx="473">
                  <c:v>1125.813232421875</c:v>
                </c:pt>
                <c:pt idx="474">
                  <c:v>1125.813232421875</c:v>
                </c:pt>
                <c:pt idx="475">
                  <c:v>1125.813232421875</c:v>
                </c:pt>
                <c:pt idx="476">
                  <c:v>1125.813232421875</c:v>
                </c:pt>
                <c:pt idx="477">
                  <c:v>1167.8363037109375</c:v>
                </c:pt>
                <c:pt idx="478">
                  <c:v>1167.8363037109375</c:v>
                </c:pt>
                <c:pt idx="479">
                  <c:v>1167.8363037109375</c:v>
                </c:pt>
                <c:pt idx="480">
                  <c:v>1167.8363037109375</c:v>
                </c:pt>
                <c:pt idx="481">
                  <c:v>1167.8363037109375</c:v>
                </c:pt>
                <c:pt idx="482">
                  <c:v>1167.8363037109375</c:v>
                </c:pt>
                <c:pt idx="483">
                  <c:v>1167.8363037109375</c:v>
                </c:pt>
                <c:pt idx="484">
                  <c:v>1167.8363037109375</c:v>
                </c:pt>
                <c:pt idx="485">
                  <c:v>1167.8363037109375</c:v>
                </c:pt>
                <c:pt idx="486">
                  <c:v>1167.8363037109375</c:v>
                </c:pt>
                <c:pt idx="487">
                  <c:v>1167.8363037109375</c:v>
                </c:pt>
                <c:pt idx="488">
                  <c:v>1167.8363037109375</c:v>
                </c:pt>
                <c:pt idx="489">
                  <c:v>1217.1448974609375</c:v>
                </c:pt>
                <c:pt idx="490">
                  <c:v>1217.1448974609375</c:v>
                </c:pt>
                <c:pt idx="491">
                  <c:v>1217.1448974609375</c:v>
                </c:pt>
                <c:pt idx="492">
                  <c:v>1217.1448974609375</c:v>
                </c:pt>
                <c:pt idx="493">
                  <c:v>1217.1448974609375</c:v>
                </c:pt>
                <c:pt idx="494">
                  <c:v>1217.1448974609375</c:v>
                </c:pt>
                <c:pt idx="495">
                  <c:v>1217.1448974609375</c:v>
                </c:pt>
                <c:pt idx="496">
                  <c:v>1217.1448974609375</c:v>
                </c:pt>
                <c:pt idx="497">
                  <c:v>1217.1448974609375</c:v>
                </c:pt>
                <c:pt idx="498">
                  <c:v>1217.1448974609375</c:v>
                </c:pt>
                <c:pt idx="499">
                  <c:v>1217.1448974609375</c:v>
                </c:pt>
                <c:pt idx="500">
                  <c:v>1217.1448974609375</c:v>
                </c:pt>
                <c:pt idx="501">
                  <c:v>1208.4481201171875</c:v>
                </c:pt>
                <c:pt idx="502">
                  <c:v>1208.4481201171875</c:v>
                </c:pt>
                <c:pt idx="503">
                  <c:v>1208.4481201171875</c:v>
                </c:pt>
                <c:pt idx="504">
                  <c:v>1208.4481201171875</c:v>
                </c:pt>
                <c:pt idx="505">
                  <c:v>1208.4481201171875</c:v>
                </c:pt>
                <c:pt idx="506">
                  <c:v>1208.4481201171875</c:v>
                </c:pt>
                <c:pt idx="507">
                  <c:v>1208.4481201171875</c:v>
                </c:pt>
                <c:pt idx="508">
                  <c:v>1208.4481201171875</c:v>
                </c:pt>
                <c:pt idx="509">
                  <c:v>1208.4481201171875</c:v>
                </c:pt>
                <c:pt idx="510">
                  <c:v>1208.4481201171875</c:v>
                </c:pt>
                <c:pt idx="511">
                  <c:v>1208.4481201171875</c:v>
                </c:pt>
                <c:pt idx="512">
                  <c:v>1208.4481201171875</c:v>
                </c:pt>
                <c:pt idx="513">
                  <c:v>1209.0277099609375</c:v>
                </c:pt>
                <c:pt idx="514">
                  <c:v>1209.0277099609375</c:v>
                </c:pt>
                <c:pt idx="515">
                  <c:v>1209.0277099609375</c:v>
                </c:pt>
                <c:pt idx="516">
                  <c:v>1209.0277099609375</c:v>
                </c:pt>
                <c:pt idx="517">
                  <c:v>1209.0277099609375</c:v>
                </c:pt>
                <c:pt idx="518">
                  <c:v>1209.0277099609375</c:v>
                </c:pt>
                <c:pt idx="519">
                  <c:v>1209.0277099609375</c:v>
                </c:pt>
                <c:pt idx="520">
                  <c:v>1209.0277099609375</c:v>
                </c:pt>
                <c:pt idx="521">
                  <c:v>1209.0277099609375</c:v>
                </c:pt>
                <c:pt idx="522">
                  <c:v>1209.0277099609375</c:v>
                </c:pt>
                <c:pt idx="523">
                  <c:v>1209.0277099609375</c:v>
                </c:pt>
                <c:pt idx="524">
                  <c:v>1209.0277099609375</c:v>
                </c:pt>
                <c:pt idx="525">
                  <c:v>1236.29931640625</c:v>
                </c:pt>
                <c:pt idx="526">
                  <c:v>1236.29931640625</c:v>
                </c:pt>
                <c:pt idx="527">
                  <c:v>1236.29931640625</c:v>
                </c:pt>
                <c:pt idx="528">
                  <c:v>1236.29931640625</c:v>
                </c:pt>
                <c:pt idx="529">
                  <c:v>1236.29931640625</c:v>
                </c:pt>
                <c:pt idx="530">
                  <c:v>1236.29931640625</c:v>
                </c:pt>
                <c:pt idx="531">
                  <c:v>1236.29931640625</c:v>
                </c:pt>
                <c:pt idx="532">
                  <c:v>1236.29931640625</c:v>
                </c:pt>
                <c:pt idx="533">
                  <c:v>1236.29931640625</c:v>
                </c:pt>
                <c:pt idx="534">
                  <c:v>1236.29931640625</c:v>
                </c:pt>
                <c:pt idx="535">
                  <c:v>1236.29931640625</c:v>
                </c:pt>
                <c:pt idx="536">
                  <c:v>1236.29931640625</c:v>
                </c:pt>
                <c:pt idx="537">
                  <c:v>1251.503662109375</c:v>
                </c:pt>
                <c:pt idx="538">
                  <c:v>1251.503662109375</c:v>
                </c:pt>
                <c:pt idx="539">
                  <c:v>1251.503662109375</c:v>
                </c:pt>
                <c:pt idx="540">
                  <c:v>1251.503662109375</c:v>
                </c:pt>
                <c:pt idx="541">
                  <c:v>1251.503662109375</c:v>
                </c:pt>
                <c:pt idx="542">
                  <c:v>1251.503662109375</c:v>
                </c:pt>
                <c:pt idx="543">
                  <c:v>1251.503662109375</c:v>
                </c:pt>
                <c:pt idx="544">
                  <c:v>1251.503662109375</c:v>
                </c:pt>
                <c:pt idx="545">
                  <c:v>1251.503662109375</c:v>
                </c:pt>
                <c:pt idx="546">
                  <c:v>1251.503662109375</c:v>
                </c:pt>
                <c:pt idx="547">
                  <c:v>1251.503662109375</c:v>
                </c:pt>
                <c:pt idx="548">
                  <c:v>1251.503662109375</c:v>
                </c:pt>
                <c:pt idx="549">
                  <c:v>1250.62158203125</c:v>
                </c:pt>
                <c:pt idx="550">
                  <c:v>1250.62158203125</c:v>
                </c:pt>
                <c:pt idx="551">
                  <c:v>1250.62158203125</c:v>
                </c:pt>
                <c:pt idx="552">
                  <c:v>1250.62158203125</c:v>
                </c:pt>
                <c:pt idx="553">
                  <c:v>1250.62158203125</c:v>
                </c:pt>
                <c:pt idx="554">
                  <c:v>1250.62158203125</c:v>
                </c:pt>
                <c:pt idx="555">
                  <c:v>1250.62158203125</c:v>
                </c:pt>
                <c:pt idx="556">
                  <c:v>1250.62158203125</c:v>
                </c:pt>
                <c:pt idx="557">
                  <c:v>1250.62158203125</c:v>
                </c:pt>
                <c:pt idx="558">
                  <c:v>1250.62158203125</c:v>
                </c:pt>
                <c:pt idx="559">
                  <c:v>1250.62158203125</c:v>
                </c:pt>
                <c:pt idx="560">
                  <c:v>1250.62158203125</c:v>
                </c:pt>
                <c:pt idx="561">
                  <c:v>1286.9095458984375</c:v>
                </c:pt>
                <c:pt idx="562">
                  <c:v>1286.9095458984375</c:v>
                </c:pt>
                <c:pt idx="563">
                  <c:v>1286.9095458984375</c:v>
                </c:pt>
                <c:pt idx="564">
                  <c:v>1286.9095458984375</c:v>
                </c:pt>
                <c:pt idx="565">
                  <c:v>1286.9095458984375</c:v>
                </c:pt>
                <c:pt idx="566">
                  <c:v>1286.9095458984375</c:v>
                </c:pt>
                <c:pt idx="567">
                  <c:v>1286.9095458984375</c:v>
                </c:pt>
                <c:pt idx="568">
                  <c:v>1286.9095458984375</c:v>
                </c:pt>
                <c:pt idx="569">
                  <c:v>1286.9095458984375</c:v>
                </c:pt>
                <c:pt idx="570">
                  <c:v>1286.9095458984375</c:v>
                </c:pt>
                <c:pt idx="571">
                  <c:v>1286.9095458984375</c:v>
                </c:pt>
                <c:pt idx="572">
                  <c:v>1286.9095458984375</c:v>
                </c:pt>
                <c:pt idx="573">
                  <c:v>1290.7874755859375</c:v>
                </c:pt>
                <c:pt idx="574">
                  <c:v>1290.7874755859375</c:v>
                </c:pt>
                <c:pt idx="575">
                  <c:v>1290.7874755859375</c:v>
                </c:pt>
                <c:pt idx="576">
                  <c:v>1290.7874755859375</c:v>
                </c:pt>
                <c:pt idx="577">
                  <c:v>1290.7874755859375</c:v>
                </c:pt>
                <c:pt idx="578">
                  <c:v>1290.7874755859375</c:v>
                </c:pt>
                <c:pt idx="579">
                  <c:v>1290.7874755859375</c:v>
                </c:pt>
                <c:pt idx="580">
                  <c:v>1290.7874755859375</c:v>
                </c:pt>
                <c:pt idx="581">
                  <c:v>1290.7874755859375</c:v>
                </c:pt>
                <c:pt idx="582">
                  <c:v>1290.7874755859375</c:v>
                </c:pt>
                <c:pt idx="583">
                  <c:v>1290.7874755859375</c:v>
                </c:pt>
                <c:pt idx="584">
                  <c:v>1290.7874755859375</c:v>
                </c:pt>
                <c:pt idx="585">
                  <c:v>1300.890380859375</c:v>
                </c:pt>
                <c:pt idx="586">
                  <c:v>1300.890380859375</c:v>
                </c:pt>
                <c:pt idx="587">
                  <c:v>1300.890380859375</c:v>
                </c:pt>
                <c:pt idx="588">
                  <c:v>1300.890380859375</c:v>
                </c:pt>
                <c:pt idx="589">
                  <c:v>1300.890380859375</c:v>
                </c:pt>
                <c:pt idx="590">
                  <c:v>1300.890380859375</c:v>
                </c:pt>
                <c:pt idx="591">
                  <c:v>1300.890380859375</c:v>
                </c:pt>
                <c:pt idx="592">
                  <c:v>1300.890380859375</c:v>
                </c:pt>
                <c:pt idx="593">
                  <c:v>1300.890380859375</c:v>
                </c:pt>
                <c:pt idx="594">
                  <c:v>1300.890380859375</c:v>
                </c:pt>
                <c:pt idx="595">
                  <c:v>1300.890380859375</c:v>
                </c:pt>
                <c:pt idx="596">
                  <c:v>1300.890380859375</c:v>
                </c:pt>
                <c:pt idx="597">
                  <c:v>1305.7169189453125</c:v>
                </c:pt>
                <c:pt idx="598">
                  <c:v>1305.7169189453125</c:v>
                </c:pt>
                <c:pt idx="599">
                  <c:v>1305.7169189453125</c:v>
                </c:pt>
                <c:pt idx="600">
                  <c:v>1305.7169189453125</c:v>
                </c:pt>
                <c:pt idx="601">
                  <c:v>1305.7169189453125</c:v>
                </c:pt>
                <c:pt idx="602">
                  <c:v>1305.7169189453125</c:v>
                </c:pt>
                <c:pt idx="603">
                  <c:v>1305.7169189453125</c:v>
                </c:pt>
                <c:pt idx="604">
                  <c:v>1305.7169189453125</c:v>
                </c:pt>
                <c:pt idx="605">
                  <c:v>1305.7169189453125</c:v>
                </c:pt>
                <c:pt idx="606">
                  <c:v>1305.7169189453125</c:v>
                </c:pt>
                <c:pt idx="607">
                  <c:v>1305.7169189453125</c:v>
                </c:pt>
                <c:pt idx="608">
                  <c:v>1305.7169189453125</c:v>
                </c:pt>
                <c:pt idx="609">
                  <c:v>1317.262939453125</c:v>
                </c:pt>
                <c:pt idx="610">
                  <c:v>1317.262939453125</c:v>
                </c:pt>
                <c:pt idx="611">
                  <c:v>1317.262939453125</c:v>
                </c:pt>
                <c:pt idx="612">
                  <c:v>1317.262939453125</c:v>
                </c:pt>
                <c:pt idx="613">
                  <c:v>1317.262939453125</c:v>
                </c:pt>
                <c:pt idx="614">
                  <c:v>1317.262939453125</c:v>
                </c:pt>
                <c:pt idx="615">
                  <c:v>1317.262939453125</c:v>
                </c:pt>
                <c:pt idx="616">
                  <c:v>1317.262939453125</c:v>
                </c:pt>
                <c:pt idx="617">
                  <c:v>1317.262939453125</c:v>
                </c:pt>
                <c:pt idx="618">
                  <c:v>1317.262939453125</c:v>
                </c:pt>
                <c:pt idx="619">
                  <c:v>1317.262939453125</c:v>
                </c:pt>
                <c:pt idx="620">
                  <c:v>1317.262939453125</c:v>
                </c:pt>
                <c:pt idx="621">
                  <c:v>1355.3377685546875</c:v>
                </c:pt>
                <c:pt idx="622">
                  <c:v>1355.3377685546875</c:v>
                </c:pt>
                <c:pt idx="623">
                  <c:v>1355.3377685546875</c:v>
                </c:pt>
                <c:pt idx="624">
                  <c:v>1355.3377685546875</c:v>
                </c:pt>
                <c:pt idx="625">
                  <c:v>1355.3377685546875</c:v>
                </c:pt>
                <c:pt idx="626">
                  <c:v>1355.3377685546875</c:v>
                </c:pt>
                <c:pt idx="627">
                  <c:v>1355.3377685546875</c:v>
                </c:pt>
                <c:pt idx="628">
                  <c:v>1355.3377685546875</c:v>
                </c:pt>
                <c:pt idx="629">
                  <c:v>1355.3377685546875</c:v>
                </c:pt>
                <c:pt idx="630">
                  <c:v>1355.3377685546875</c:v>
                </c:pt>
                <c:pt idx="631">
                  <c:v>1355.3377685546875</c:v>
                </c:pt>
                <c:pt idx="632">
                  <c:v>1355.3377685546875</c:v>
                </c:pt>
                <c:pt idx="633">
                  <c:v>1374.259765625</c:v>
                </c:pt>
                <c:pt idx="634">
                  <c:v>1374.259765625</c:v>
                </c:pt>
                <c:pt idx="635">
                  <c:v>1374.259765625</c:v>
                </c:pt>
                <c:pt idx="636">
                  <c:v>1374.259765625</c:v>
                </c:pt>
                <c:pt idx="637">
                  <c:v>1374.6534423828125</c:v>
                </c:pt>
                <c:pt idx="638">
                  <c:v>1374.6534423828125</c:v>
                </c:pt>
                <c:pt idx="639">
                  <c:v>1374.6534423828125</c:v>
                </c:pt>
                <c:pt idx="640">
                  <c:v>1374.6534423828125</c:v>
                </c:pt>
                <c:pt idx="641">
                  <c:v>1374.6534423828125</c:v>
                </c:pt>
                <c:pt idx="642">
                  <c:v>1374.6534423828125</c:v>
                </c:pt>
                <c:pt idx="643">
                  <c:v>1374.6534423828125</c:v>
                </c:pt>
                <c:pt idx="644">
                  <c:v>1374.6534423828125</c:v>
                </c:pt>
                <c:pt idx="645">
                  <c:v>1374.6534423828125</c:v>
                </c:pt>
                <c:pt idx="646">
                  <c:v>1374.6534423828125</c:v>
                </c:pt>
                <c:pt idx="647">
                  <c:v>1374.6534423828125</c:v>
                </c:pt>
                <c:pt idx="648">
                  <c:v>1374.6534423828125</c:v>
                </c:pt>
                <c:pt idx="649">
                  <c:v>1391.9820556640625</c:v>
                </c:pt>
                <c:pt idx="650">
                  <c:v>1391.9820556640625</c:v>
                </c:pt>
                <c:pt idx="651">
                  <c:v>1391.9820556640625</c:v>
                </c:pt>
                <c:pt idx="652">
                  <c:v>1391.9820556640625</c:v>
                </c:pt>
                <c:pt idx="653">
                  <c:v>1391.9820556640625</c:v>
                </c:pt>
                <c:pt idx="654">
                  <c:v>1391.9820556640625</c:v>
                </c:pt>
                <c:pt idx="655">
                  <c:v>1391.9820556640625</c:v>
                </c:pt>
                <c:pt idx="656">
                  <c:v>1391.9820556640625</c:v>
                </c:pt>
                <c:pt idx="657">
                  <c:v>1391.9820556640625</c:v>
                </c:pt>
                <c:pt idx="658">
                  <c:v>1391.9820556640625</c:v>
                </c:pt>
                <c:pt idx="659">
                  <c:v>1391.9820556640625</c:v>
                </c:pt>
                <c:pt idx="660">
                  <c:v>1391.9820556640625</c:v>
                </c:pt>
                <c:pt idx="661">
                  <c:v>1411.8486328125</c:v>
                </c:pt>
                <c:pt idx="662">
                  <c:v>1411.8486328125</c:v>
                </c:pt>
                <c:pt idx="663">
                  <c:v>1411.8486328125</c:v>
                </c:pt>
                <c:pt idx="664">
                  <c:v>1411.8486328125</c:v>
                </c:pt>
                <c:pt idx="665">
                  <c:v>1411.8486328125</c:v>
                </c:pt>
                <c:pt idx="666">
                  <c:v>1411.8486328125</c:v>
                </c:pt>
                <c:pt idx="667">
                  <c:v>1411.8486328125</c:v>
                </c:pt>
                <c:pt idx="668">
                  <c:v>1411.8486328125</c:v>
                </c:pt>
                <c:pt idx="669">
                  <c:v>1411.8486328125</c:v>
                </c:pt>
                <c:pt idx="670">
                  <c:v>1411.8486328125</c:v>
                </c:pt>
                <c:pt idx="671">
                  <c:v>1411.8486328125</c:v>
                </c:pt>
                <c:pt idx="672">
                  <c:v>1411.8486328125</c:v>
                </c:pt>
                <c:pt idx="673">
                  <c:v>1409.0523681640625</c:v>
                </c:pt>
                <c:pt idx="674">
                  <c:v>1409.0523681640625</c:v>
                </c:pt>
                <c:pt idx="675">
                  <c:v>1409.0523681640625</c:v>
                </c:pt>
                <c:pt idx="676">
                  <c:v>1409.0523681640625</c:v>
                </c:pt>
                <c:pt idx="677">
                  <c:v>1409.0523681640625</c:v>
                </c:pt>
                <c:pt idx="678">
                  <c:v>1409.0523681640625</c:v>
                </c:pt>
                <c:pt idx="679">
                  <c:v>1409.0523681640625</c:v>
                </c:pt>
                <c:pt idx="680">
                  <c:v>1409.0523681640625</c:v>
                </c:pt>
                <c:pt idx="681">
                  <c:v>1409.0523681640625</c:v>
                </c:pt>
                <c:pt idx="682">
                  <c:v>1409.0523681640625</c:v>
                </c:pt>
                <c:pt idx="683">
                  <c:v>1409.0523681640625</c:v>
                </c:pt>
                <c:pt idx="684">
                  <c:v>1409.0523681640625</c:v>
                </c:pt>
                <c:pt idx="685">
                  <c:v>1470.2479248046875</c:v>
                </c:pt>
                <c:pt idx="686">
                  <c:v>1470.2479248046875</c:v>
                </c:pt>
                <c:pt idx="687">
                  <c:v>1470.2479248046875</c:v>
                </c:pt>
                <c:pt idx="688">
                  <c:v>1470.2479248046875</c:v>
                </c:pt>
                <c:pt idx="689">
                  <c:v>1470.2479248046875</c:v>
                </c:pt>
                <c:pt idx="690">
                  <c:v>1470.2479248046875</c:v>
                </c:pt>
                <c:pt idx="691">
                  <c:v>1470.2479248046875</c:v>
                </c:pt>
                <c:pt idx="692">
                  <c:v>1470.2479248046875</c:v>
                </c:pt>
                <c:pt idx="693">
                  <c:v>1470.2479248046875</c:v>
                </c:pt>
                <c:pt idx="694">
                  <c:v>1470.2479248046875</c:v>
                </c:pt>
                <c:pt idx="695">
                  <c:v>1470.2479248046875</c:v>
                </c:pt>
                <c:pt idx="696">
                  <c:v>1470.2479248046875</c:v>
                </c:pt>
                <c:pt idx="697">
                  <c:v>1520.847900390625</c:v>
                </c:pt>
                <c:pt idx="698">
                  <c:v>1520.847900390625</c:v>
                </c:pt>
                <c:pt idx="699">
                  <c:v>1520.847900390625</c:v>
                </c:pt>
                <c:pt idx="700">
                  <c:v>1520.847900390625</c:v>
                </c:pt>
                <c:pt idx="701">
                  <c:v>1520.847900390625</c:v>
                </c:pt>
                <c:pt idx="702">
                  <c:v>1520.847900390625</c:v>
                </c:pt>
                <c:pt idx="703">
                  <c:v>1520.847900390625</c:v>
                </c:pt>
                <c:pt idx="704">
                  <c:v>1520.847900390625</c:v>
                </c:pt>
                <c:pt idx="705">
                  <c:v>1520.847900390625</c:v>
                </c:pt>
                <c:pt idx="706">
                  <c:v>1520.847900390625</c:v>
                </c:pt>
                <c:pt idx="707">
                  <c:v>1520.847900390625</c:v>
                </c:pt>
                <c:pt idx="708">
                  <c:v>1520.847900390625</c:v>
                </c:pt>
                <c:pt idx="709">
                  <c:v>1551.817626953125</c:v>
                </c:pt>
                <c:pt idx="710">
                  <c:v>1551.817626953125</c:v>
                </c:pt>
                <c:pt idx="711">
                  <c:v>1551.817626953125</c:v>
                </c:pt>
                <c:pt idx="712">
                  <c:v>1551.817626953125</c:v>
                </c:pt>
                <c:pt idx="713">
                  <c:v>1551.817626953125</c:v>
                </c:pt>
                <c:pt idx="714">
                  <c:v>1551.817626953125</c:v>
                </c:pt>
                <c:pt idx="715">
                  <c:v>1551.817626953125</c:v>
                </c:pt>
                <c:pt idx="716">
                  <c:v>1551.817626953125</c:v>
                </c:pt>
                <c:pt idx="717">
                  <c:v>1551.817626953125</c:v>
                </c:pt>
                <c:pt idx="718">
                  <c:v>1551.817626953125</c:v>
                </c:pt>
                <c:pt idx="719">
                  <c:v>1551.817626953125</c:v>
                </c:pt>
                <c:pt idx="720">
                  <c:v>1551.817626953125</c:v>
                </c:pt>
                <c:pt idx="721">
                  <c:v>1518.820068359375</c:v>
                </c:pt>
                <c:pt idx="722">
                  <c:v>1518.820068359375</c:v>
                </c:pt>
                <c:pt idx="723">
                  <c:v>1518.820068359375</c:v>
                </c:pt>
                <c:pt idx="724">
                  <c:v>1518.820068359375</c:v>
                </c:pt>
                <c:pt idx="725">
                  <c:v>1518.820068359375</c:v>
                </c:pt>
                <c:pt idx="726">
                  <c:v>1518.820068359375</c:v>
                </c:pt>
                <c:pt idx="727">
                  <c:v>1518.820068359375</c:v>
                </c:pt>
                <c:pt idx="728">
                  <c:v>1518.820068359375</c:v>
                </c:pt>
                <c:pt idx="729">
                  <c:v>1518.820068359375</c:v>
                </c:pt>
                <c:pt idx="730">
                  <c:v>1518.820068359375</c:v>
                </c:pt>
                <c:pt idx="731">
                  <c:v>1518.820068359375</c:v>
                </c:pt>
                <c:pt idx="732">
                  <c:v>1518.820068359375</c:v>
                </c:pt>
                <c:pt idx="733">
                  <c:v>1465.73681640625</c:v>
                </c:pt>
                <c:pt idx="734">
                  <c:v>1465.73681640625</c:v>
                </c:pt>
                <c:pt idx="735">
                  <c:v>1465.73681640625</c:v>
                </c:pt>
                <c:pt idx="736">
                  <c:v>1465.73681640625</c:v>
                </c:pt>
                <c:pt idx="737">
                  <c:v>1465.73681640625</c:v>
                </c:pt>
                <c:pt idx="738">
                  <c:v>1465.73681640625</c:v>
                </c:pt>
                <c:pt idx="739">
                  <c:v>1465.73681640625</c:v>
                </c:pt>
                <c:pt idx="740">
                  <c:v>1465.73681640625</c:v>
                </c:pt>
                <c:pt idx="741">
                  <c:v>1465.73681640625</c:v>
                </c:pt>
                <c:pt idx="742">
                  <c:v>1465.73681640625</c:v>
                </c:pt>
                <c:pt idx="743">
                  <c:v>1465.73681640625</c:v>
                </c:pt>
                <c:pt idx="744">
                  <c:v>1465.73681640625</c:v>
                </c:pt>
                <c:pt idx="745">
                  <c:v>1462.2154541015625</c:v>
                </c:pt>
                <c:pt idx="746">
                  <c:v>1462.2154541015625</c:v>
                </c:pt>
                <c:pt idx="747">
                  <c:v>1462.2154541015625</c:v>
                </c:pt>
                <c:pt idx="748">
                  <c:v>1462.2154541015625</c:v>
                </c:pt>
                <c:pt idx="749">
                  <c:v>1462.2154541015625</c:v>
                </c:pt>
                <c:pt idx="750">
                  <c:v>1462.2154541015625</c:v>
                </c:pt>
                <c:pt idx="751">
                  <c:v>1462.2154541015625</c:v>
                </c:pt>
                <c:pt idx="752">
                  <c:v>1462.2154541015625</c:v>
                </c:pt>
                <c:pt idx="753">
                  <c:v>1462.2154541015625</c:v>
                </c:pt>
                <c:pt idx="754">
                  <c:v>1462.2154541015625</c:v>
                </c:pt>
                <c:pt idx="755">
                  <c:v>1462.2154541015625</c:v>
                </c:pt>
                <c:pt idx="756">
                  <c:v>1462.2154541015625</c:v>
                </c:pt>
                <c:pt idx="757">
                  <c:v>1460.2017822265625</c:v>
                </c:pt>
                <c:pt idx="758">
                  <c:v>1460.2017822265625</c:v>
                </c:pt>
                <c:pt idx="759">
                  <c:v>1460.2017822265625</c:v>
                </c:pt>
                <c:pt idx="760">
                  <c:v>1460.2017822265625</c:v>
                </c:pt>
                <c:pt idx="761">
                  <c:v>1460.2017822265625</c:v>
                </c:pt>
                <c:pt idx="762">
                  <c:v>1460.2017822265625</c:v>
                </c:pt>
                <c:pt idx="763">
                  <c:v>1460.2017822265625</c:v>
                </c:pt>
                <c:pt idx="764">
                  <c:v>1460.2017822265625</c:v>
                </c:pt>
                <c:pt idx="765">
                  <c:v>1460.2017822265625</c:v>
                </c:pt>
                <c:pt idx="766">
                  <c:v>1460.2017822265625</c:v>
                </c:pt>
                <c:pt idx="767">
                  <c:v>1460.2017822265625</c:v>
                </c:pt>
                <c:pt idx="768">
                  <c:v>1460.2017822265625</c:v>
                </c:pt>
                <c:pt idx="769">
                  <c:v>1448.080322265625</c:v>
                </c:pt>
                <c:pt idx="770">
                  <c:v>1448.080322265625</c:v>
                </c:pt>
                <c:pt idx="771">
                  <c:v>1448.080322265625</c:v>
                </c:pt>
                <c:pt idx="772">
                  <c:v>1448.080322265625</c:v>
                </c:pt>
                <c:pt idx="773">
                  <c:v>1448.080322265625</c:v>
                </c:pt>
                <c:pt idx="774">
                  <c:v>1448.080322265625</c:v>
                </c:pt>
                <c:pt idx="775">
                  <c:v>1448.080322265625</c:v>
                </c:pt>
                <c:pt idx="776">
                  <c:v>1448.080322265625</c:v>
                </c:pt>
                <c:pt idx="777">
                  <c:v>1448.080322265625</c:v>
                </c:pt>
                <c:pt idx="778">
                  <c:v>1448.080322265625</c:v>
                </c:pt>
                <c:pt idx="779">
                  <c:v>1448.080322265625</c:v>
                </c:pt>
                <c:pt idx="780">
                  <c:v>1448.080322265625</c:v>
                </c:pt>
                <c:pt idx="781">
                  <c:v>1452.02783203125</c:v>
                </c:pt>
                <c:pt idx="782">
                  <c:v>1452.02783203125</c:v>
                </c:pt>
                <c:pt idx="783">
                  <c:v>1452.02783203125</c:v>
                </c:pt>
                <c:pt idx="784">
                  <c:v>1452.02783203125</c:v>
                </c:pt>
                <c:pt idx="785">
                  <c:v>1452.02783203125</c:v>
                </c:pt>
                <c:pt idx="786">
                  <c:v>1452.02783203125</c:v>
                </c:pt>
                <c:pt idx="787">
                  <c:v>1452.02783203125</c:v>
                </c:pt>
                <c:pt idx="788">
                  <c:v>1452.02783203125</c:v>
                </c:pt>
                <c:pt idx="789">
                  <c:v>1452.02783203125</c:v>
                </c:pt>
                <c:pt idx="790">
                  <c:v>1452.02783203125</c:v>
                </c:pt>
                <c:pt idx="791">
                  <c:v>1452.02783203125</c:v>
                </c:pt>
                <c:pt idx="792">
                  <c:v>1452.02783203125</c:v>
                </c:pt>
                <c:pt idx="793">
                  <c:v>1431.3946533203125</c:v>
                </c:pt>
                <c:pt idx="794">
                  <c:v>1431.3946533203125</c:v>
                </c:pt>
                <c:pt idx="795">
                  <c:v>1431.3946533203125</c:v>
                </c:pt>
                <c:pt idx="796">
                  <c:v>1431.3946533203125</c:v>
                </c:pt>
                <c:pt idx="797">
                  <c:v>1431.3946533203125</c:v>
                </c:pt>
                <c:pt idx="798">
                  <c:v>1431.3946533203125</c:v>
                </c:pt>
                <c:pt idx="799">
                  <c:v>1431.3946533203125</c:v>
                </c:pt>
                <c:pt idx="800">
                  <c:v>1431.3946533203125</c:v>
                </c:pt>
                <c:pt idx="801">
                  <c:v>1431.3946533203125</c:v>
                </c:pt>
                <c:pt idx="802">
                  <c:v>1431.3946533203125</c:v>
                </c:pt>
                <c:pt idx="803">
                  <c:v>1431.3946533203125</c:v>
                </c:pt>
                <c:pt idx="804">
                  <c:v>1431.3946533203125</c:v>
                </c:pt>
                <c:pt idx="805">
                  <c:v>1422.980224609375</c:v>
                </c:pt>
                <c:pt idx="806">
                  <c:v>1422.980224609375</c:v>
                </c:pt>
                <c:pt idx="807">
                  <c:v>1422.980224609375</c:v>
                </c:pt>
                <c:pt idx="808">
                  <c:v>1422.980224609375</c:v>
                </c:pt>
                <c:pt idx="809">
                  <c:v>1422.980224609375</c:v>
                </c:pt>
                <c:pt idx="810">
                  <c:v>1422.980224609375</c:v>
                </c:pt>
                <c:pt idx="811">
                  <c:v>1422.980224609375</c:v>
                </c:pt>
                <c:pt idx="812">
                  <c:v>1422.980224609375</c:v>
                </c:pt>
                <c:pt idx="813">
                  <c:v>1422.980224609375</c:v>
                </c:pt>
                <c:pt idx="814">
                  <c:v>1422.980224609375</c:v>
                </c:pt>
                <c:pt idx="815">
                  <c:v>1422.980224609375</c:v>
                </c:pt>
                <c:pt idx="816">
                  <c:v>1422.980224609375</c:v>
                </c:pt>
                <c:pt idx="817">
                  <c:v>1430.9234619140625</c:v>
                </c:pt>
                <c:pt idx="818">
                  <c:v>1430.9234619140625</c:v>
                </c:pt>
                <c:pt idx="819">
                  <c:v>1430.9234619140625</c:v>
                </c:pt>
                <c:pt idx="820">
                  <c:v>1430.9234619140625</c:v>
                </c:pt>
                <c:pt idx="821">
                  <c:v>1430.9234619140625</c:v>
                </c:pt>
                <c:pt idx="822">
                  <c:v>1430.9234619140625</c:v>
                </c:pt>
                <c:pt idx="823">
                  <c:v>1430.9234619140625</c:v>
                </c:pt>
                <c:pt idx="824">
                  <c:v>1430.9234619140625</c:v>
                </c:pt>
                <c:pt idx="825">
                  <c:v>1430.9234619140625</c:v>
                </c:pt>
                <c:pt idx="826">
                  <c:v>1430.9234619140625</c:v>
                </c:pt>
                <c:pt idx="827">
                  <c:v>1430.9234619140625</c:v>
                </c:pt>
                <c:pt idx="828">
                  <c:v>1430.9234619140625</c:v>
                </c:pt>
                <c:pt idx="829">
                  <c:v>1421.1171875</c:v>
                </c:pt>
                <c:pt idx="830">
                  <c:v>1421.1171875</c:v>
                </c:pt>
                <c:pt idx="831">
                  <c:v>1421.1171875</c:v>
                </c:pt>
                <c:pt idx="832">
                  <c:v>1421.1171875</c:v>
                </c:pt>
                <c:pt idx="833">
                  <c:v>1421.1171875</c:v>
                </c:pt>
                <c:pt idx="834">
                  <c:v>1421.1171875</c:v>
                </c:pt>
                <c:pt idx="835">
                  <c:v>1421.1171875</c:v>
                </c:pt>
                <c:pt idx="836">
                  <c:v>1421.1171875</c:v>
                </c:pt>
                <c:pt idx="837">
                  <c:v>1421.1171875</c:v>
                </c:pt>
                <c:pt idx="838">
                  <c:v>1421.1171875</c:v>
                </c:pt>
                <c:pt idx="839">
                  <c:v>1421.1171875</c:v>
                </c:pt>
                <c:pt idx="840">
                  <c:v>1421.1171875</c:v>
                </c:pt>
                <c:pt idx="841">
                  <c:v>1410.7625732421875</c:v>
                </c:pt>
                <c:pt idx="842">
                  <c:v>1410.7625732421875</c:v>
                </c:pt>
                <c:pt idx="843">
                  <c:v>1410.7625732421875</c:v>
                </c:pt>
                <c:pt idx="844">
                  <c:v>1410.7625732421875</c:v>
                </c:pt>
                <c:pt idx="845">
                  <c:v>1410.7625732421875</c:v>
                </c:pt>
                <c:pt idx="846">
                  <c:v>1410.7625732421875</c:v>
                </c:pt>
                <c:pt idx="847">
                  <c:v>1410.7625732421875</c:v>
                </c:pt>
                <c:pt idx="848">
                  <c:v>1410.7625732421875</c:v>
                </c:pt>
                <c:pt idx="849">
                  <c:v>1410.7625732421875</c:v>
                </c:pt>
                <c:pt idx="850">
                  <c:v>1410.7625732421875</c:v>
                </c:pt>
                <c:pt idx="851">
                  <c:v>1410.7625732421875</c:v>
                </c:pt>
                <c:pt idx="852">
                  <c:v>1410.7625732421875</c:v>
                </c:pt>
                <c:pt idx="853">
                  <c:v>1432.29931640625</c:v>
                </c:pt>
                <c:pt idx="854">
                  <c:v>1432.29931640625</c:v>
                </c:pt>
                <c:pt idx="855">
                  <c:v>1432.29931640625</c:v>
                </c:pt>
                <c:pt idx="856">
                  <c:v>1432.29931640625</c:v>
                </c:pt>
                <c:pt idx="857">
                  <c:v>1432.29931640625</c:v>
                </c:pt>
                <c:pt idx="858">
                  <c:v>1432.29931640625</c:v>
                </c:pt>
                <c:pt idx="859">
                  <c:v>1432.29931640625</c:v>
                </c:pt>
                <c:pt idx="860">
                  <c:v>1432.29931640625</c:v>
                </c:pt>
                <c:pt idx="861">
                  <c:v>1432.29931640625</c:v>
                </c:pt>
                <c:pt idx="862">
                  <c:v>1432.29931640625</c:v>
                </c:pt>
                <c:pt idx="863">
                  <c:v>1432.29931640625</c:v>
                </c:pt>
                <c:pt idx="864">
                  <c:v>1432.29931640625</c:v>
                </c:pt>
                <c:pt idx="865">
                  <c:v>1424.2176513671875</c:v>
                </c:pt>
                <c:pt idx="866">
                  <c:v>1424.2176513671875</c:v>
                </c:pt>
                <c:pt idx="867">
                  <c:v>1424.2176513671875</c:v>
                </c:pt>
                <c:pt idx="868">
                  <c:v>1424.2176513671875</c:v>
                </c:pt>
                <c:pt idx="869">
                  <c:v>1424.2176513671875</c:v>
                </c:pt>
                <c:pt idx="870">
                  <c:v>1424.2176513671875</c:v>
                </c:pt>
                <c:pt idx="871">
                  <c:v>1424.2176513671875</c:v>
                </c:pt>
                <c:pt idx="872">
                  <c:v>1424.2176513671875</c:v>
                </c:pt>
                <c:pt idx="873">
                  <c:v>1424.2176513671875</c:v>
                </c:pt>
                <c:pt idx="874">
                  <c:v>1424.2176513671875</c:v>
                </c:pt>
                <c:pt idx="875">
                  <c:v>1424.2176513671875</c:v>
                </c:pt>
                <c:pt idx="876">
                  <c:v>1424.2176513671875</c:v>
                </c:pt>
                <c:pt idx="877">
                  <c:v>1415.4893798828125</c:v>
                </c:pt>
                <c:pt idx="878">
                  <c:v>1415.4893798828125</c:v>
                </c:pt>
                <c:pt idx="879">
                  <c:v>1415.4893798828125</c:v>
                </c:pt>
                <c:pt idx="880">
                  <c:v>1415.4893798828125</c:v>
                </c:pt>
                <c:pt idx="881">
                  <c:v>1415.4893798828125</c:v>
                </c:pt>
                <c:pt idx="882">
                  <c:v>1415.4893798828125</c:v>
                </c:pt>
                <c:pt idx="883">
                  <c:v>1415.4893798828125</c:v>
                </c:pt>
                <c:pt idx="884">
                  <c:v>1415.4893798828125</c:v>
                </c:pt>
                <c:pt idx="885">
                  <c:v>1415.4893798828125</c:v>
                </c:pt>
                <c:pt idx="886">
                  <c:v>1415.4893798828125</c:v>
                </c:pt>
                <c:pt idx="887">
                  <c:v>1415.4893798828125</c:v>
                </c:pt>
                <c:pt idx="888">
                  <c:v>1415.4893798828125</c:v>
                </c:pt>
                <c:pt idx="889">
                  <c:v>1420.1934814453125</c:v>
                </c:pt>
                <c:pt idx="890">
                  <c:v>1420.1934814453125</c:v>
                </c:pt>
                <c:pt idx="891">
                  <c:v>1420.1934814453125</c:v>
                </c:pt>
                <c:pt idx="892">
                  <c:v>1420.1934814453125</c:v>
                </c:pt>
                <c:pt idx="893">
                  <c:v>1420.1934814453125</c:v>
                </c:pt>
                <c:pt idx="894">
                  <c:v>1420.1934814453125</c:v>
                </c:pt>
                <c:pt idx="895">
                  <c:v>1420.1934814453125</c:v>
                </c:pt>
                <c:pt idx="896">
                  <c:v>1420.1934814453125</c:v>
                </c:pt>
                <c:pt idx="897">
                  <c:v>1420.1934814453125</c:v>
                </c:pt>
                <c:pt idx="898">
                  <c:v>1420.1934814453125</c:v>
                </c:pt>
                <c:pt idx="899">
                  <c:v>1420.1934814453125</c:v>
                </c:pt>
                <c:pt idx="900">
                  <c:v>1420.1934814453125</c:v>
                </c:pt>
                <c:pt idx="901">
                  <c:v>1432.52880859375</c:v>
                </c:pt>
                <c:pt idx="902">
                  <c:v>1432.52880859375</c:v>
                </c:pt>
                <c:pt idx="903">
                  <c:v>1432.52880859375</c:v>
                </c:pt>
                <c:pt idx="904">
                  <c:v>1432.52880859375</c:v>
                </c:pt>
                <c:pt idx="905">
                  <c:v>1432.52880859375</c:v>
                </c:pt>
                <c:pt idx="906">
                  <c:v>1432.52880859375</c:v>
                </c:pt>
                <c:pt idx="907">
                  <c:v>1432.52880859375</c:v>
                </c:pt>
                <c:pt idx="908">
                  <c:v>1432.52880859375</c:v>
                </c:pt>
                <c:pt idx="909">
                  <c:v>1432.52880859375</c:v>
                </c:pt>
                <c:pt idx="910">
                  <c:v>1432.52880859375</c:v>
                </c:pt>
                <c:pt idx="911">
                  <c:v>1432.52880859375</c:v>
                </c:pt>
                <c:pt idx="912">
                  <c:v>1432.52880859375</c:v>
                </c:pt>
                <c:pt idx="913">
                  <c:v>1438.5460205078125</c:v>
                </c:pt>
                <c:pt idx="914">
                  <c:v>1438.5460205078125</c:v>
                </c:pt>
                <c:pt idx="915">
                  <c:v>1438.5460205078125</c:v>
                </c:pt>
                <c:pt idx="916">
                  <c:v>1438.5460205078125</c:v>
                </c:pt>
                <c:pt idx="917">
                  <c:v>1438.5460205078125</c:v>
                </c:pt>
                <c:pt idx="918">
                  <c:v>1438.5460205078125</c:v>
                </c:pt>
                <c:pt idx="919">
                  <c:v>1438.5460205078125</c:v>
                </c:pt>
                <c:pt idx="920">
                  <c:v>1438.5460205078125</c:v>
                </c:pt>
                <c:pt idx="921">
                  <c:v>1438.5460205078125</c:v>
                </c:pt>
                <c:pt idx="922">
                  <c:v>1438.5460205078125</c:v>
                </c:pt>
                <c:pt idx="923">
                  <c:v>1438.5460205078125</c:v>
                </c:pt>
                <c:pt idx="924">
                  <c:v>1438.5460205078125</c:v>
                </c:pt>
                <c:pt idx="925">
                  <c:v>1456.52392578125</c:v>
                </c:pt>
                <c:pt idx="926">
                  <c:v>1456.52392578125</c:v>
                </c:pt>
                <c:pt idx="927">
                  <c:v>1456.52392578125</c:v>
                </c:pt>
                <c:pt idx="928">
                  <c:v>1456.52392578125</c:v>
                </c:pt>
                <c:pt idx="929">
                  <c:v>1456.52392578125</c:v>
                </c:pt>
                <c:pt idx="930">
                  <c:v>1456.52392578125</c:v>
                </c:pt>
                <c:pt idx="931">
                  <c:v>1456.52392578125</c:v>
                </c:pt>
                <c:pt idx="932">
                  <c:v>1456.52392578125</c:v>
                </c:pt>
                <c:pt idx="933">
                  <c:v>1459.2470703125</c:v>
                </c:pt>
                <c:pt idx="934">
                  <c:v>1459.2470703125</c:v>
                </c:pt>
                <c:pt idx="935">
                  <c:v>1459.2470703125</c:v>
                </c:pt>
                <c:pt idx="936">
                  <c:v>1459.2470703125</c:v>
                </c:pt>
                <c:pt idx="937">
                  <c:v>1446.7655029296875</c:v>
                </c:pt>
                <c:pt idx="938">
                  <c:v>1446.7655029296875</c:v>
                </c:pt>
                <c:pt idx="939">
                  <c:v>1446.7655029296875</c:v>
                </c:pt>
                <c:pt idx="940">
                  <c:v>1446.7655029296875</c:v>
                </c:pt>
                <c:pt idx="941">
                  <c:v>1446.7655029296875</c:v>
                </c:pt>
                <c:pt idx="942">
                  <c:v>1446.7655029296875</c:v>
                </c:pt>
                <c:pt idx="943">
                  <c:v>1446.7655029296875</c:v>
                </c:pt>
                <c:pt idx="944">
                  <c:v>1446.7655029296875</c:v>
                </c:pt>
                <c:pt idx="945">
                  <c:v>1446.7655029296875</c:v>
                </c:pt>
                <c:pt idx="946">
                  <c:v>1446.7655029296875</c:v>
                </c:pt>
                <c:pt idx="947">
                  <c:v>1446.7655029296875</c:v>
                </c:pt>
                <c:pt idx="948">
                  <c:v>1446.7655029296875</c:v>
                </c:pt>
                <c:pt idx="949">
                  <c:v>1430.3048095703125</c:v>
                </c:pt>
                <c:pt idx="950">
                  <c:v>1430.3048095703125</c:v>
                </c:pt>
                <c:pt idx="951">
                  <c:v>1430.3048095703125</c:v>
                </c:pt>
                <c:pt idx="952">
                  <c:v>1430.3048095703125</c:v>
                </c:pt>
                <c:pt idx="953">
                  <c:v>1430.3048095703125</c:v>
                </c:pt>
                <c:pt idx="954">
                  <c:v>1430.3048095703125</c:v>
                </c:pt>
                <c:pt idx="955">
                  <c:v>1430.3048095703125</c:v>
                </c:pt>
                <c:pt idx="956">
                  <c:v>1430.3048095703125</c:v>
                </c:pt>
                <c:pt idx="957">
                  <c:v>1430.3048095703125</c:v>
                </c:pt>
                <c:pt idx="958">
                  <c:v>1430.3048095703125</c:v>
                </c:pt>
                <c:pt idx="959">
                  <c:v>1430.3048095703125</c:v>
                </c:pt>
                <c:pt idx="960">
                  <c:v>1430.3048095703125</c:v>
                </c:pt>
                <c:pt idx="961">
                  <c:v>1480.886962890625</c:v>
                </c:pt>
                <c:pt idx="962">
                  <c:v>1480.886962890625</c:v>
                </c:pt>
                <c:pt idx="963">
                  <c:v>1480.886962890625</c:v>
                </c:pt>
                <c:pt idx="964">
                  <c:v>1480.886962890625</c:v>
                </c:pt>
                <c:pt idx="965">
                  <c:v>1480.886962890625</c:v>
                </c:pt>
                <c:pt idx="966">
                  <c:v>1480.886962890625</c:v>
                </c:pt>
                <c:pt idx="967">
                  <c:v>1480.886962890625</c:v>
                </c:pt>
                <c:pt idx="968">
                  <c:v>1480.886962890625</c:v>
                </c:pt>
                <c:pt idx="969">
                  <c:v>1480.886962890625</c:v>
                </c:pt>
                <c:pt idx="970">
                  <c:v>1480.886962890625</c:v>
                </c:pt>
                <c:pt idx="971">
                  <c:v>1480.886962890625</c:v>
                </c:pt>
                <c:pt idx="972">
                  <c:v>1480.886962890625</c:v>
                </c:pt>
                <c:pt idx="973">
                  <c:v>1472.380615234375</c:v>
                </c:pt>
                <c:pt idx="974">
                  <c:v>1472.380615234375</c:v>
                </c:pt>
                <c:pt idx="975">
                  <c:v>1472.380615234375</c:v>
                </c:pt>
                <c:pt idx="976">
                  <c:v>1472.380615234375</c:v>
                </c:pt>
                <c:pt idx="977">
                  <c:v>1472.380615234375</c:v>
                </c:pt>
                <c:pt idx="978">
                  <c:v>1472.380615234375</c:v>
                </c:pt>
                <c:pt idx="979">
                  <c:v>1472.380615234375</c:v>
                </c:pt>
                <c:pt idx="980">
                  <c:v>1472.380615234375</c:v>
                </c:pt>
                <c:pt idx="981">
                  <c:v>1472.380615234375</c:v>
                </c:pt>
                <c:pt idx="982">
                  <c:v>1472.380615234375</c:v>
                </c:pt>
                <c:pt idx="983">
                  <c:v>1472.380615234375</c:v>
                </c:pt>
                <c:pt idx="984">
                  <c:v>1472.380615234375</c:v>
                </c:pt>
                <c:pt idx="985">
                  <c:v>1386.7755126953125</c:v>
                </c:pt>
                <c:pt idx="986">
                  <c:v>1386.7755126953125</c:v>
                </c:pt>
                <c:pt idx="987">
                  <c:v>1386.7755126953125</c:v>
                </c:pt>
                <c:pt idx="988">
                  <c:v>1386.7755126953125</c:v>
                </c:pt>
                <c:pt idx="989">
                  <c:v>1386.7755126953125</c:v>
                </c:pt>
                <c:pt idx="990">
                  <c:v>1386.7755126953125</c:v>
                </c:pt>
                <c:pt idx="991">
                  <c:v>1386.7755126953125</c:v>
                </c:pt>
                <c:pt idx="992">
                  <c:v>1386.7755126953125</c:v>
                </c:pt>
                <c:pt idx="993">
                  <c:v>1386.7755126953125</c:v>
                </c:pt>
                <c:pt idx="994">
                  <c:v>1386.7755126953125</c:v>
                </c:pt>
                <c:pt idx="995">
                  <c:v>1386.7755126953125</c:v>
                </c:pt>
                <c:pt idx="996">
                  <c:v>1386.7755126953125</c:v>
                </c:pt>
                <c:pt idx="997">
                  <c:v>1388.3236083984375</c:v>
                </c:pt>
                <c:pt idx="998">
                  <c:v>1388.3236083984375</c:v>
                </c:pt>
                <c:pt idx="999">
                  <c:v>1388.3236083984375</c:v>
                </c:pt>
                <c:pt idx="1000">
                  <c:v>1388.3236083984375</c:v>
                </c:pt>
                <c:pt idx="1001">
                  <c:v>1388.3236083984375</c:v>
                </c:pt>
                <c:pt idx="1002">
                  <c:v>1388.3236083984375</c:v>
                </c:pt>
                <c:pt idx="1003">
                  <c:v>1388.3236083984375</c:v>
                </c:pt>
                <c:pt idx="1004">
                  <c:v>1388.3236083984375</c:v>
                </c:pt>
                <c:pt idx="1005">
                  <c:v>1388.3236083984375</c:v>
                </c:pt>
                <c:pt idx="1006">
                  <c:v>1388.3236083984375</c:v>
                </c:pt>
                <c:pt idx="1007">
                  <c:v>1388.3236083984375</c:v>
                </c:pt>
                <c:pt idx="1008">
                  <c:v>1388.3236083984375</c:v>
                </c:pt>
                <c:pt idx="1009">
                  <c:v>1372.6868896484375</c:v>
                </c:pt>
                <c:pt idx="1010">
                  <c:v>1372.6868896484375</c:v>
                </c:pt>
                <c:pt idx="1011">
                  <c:v>1372.6868896484375</c:v>
                </c:pt>
                <c:pt idx="1012">
                  <c:v>1372.6868896484375</c:v>
                </c:pt>
                <c:pt idx="1013">
                  <c:v>1372.6868896484375</c:v>
                </c:pt>
                <c:pt idx="1014">
                  <c:v>1372.6868896484375</c:v>
                </c:pt>
                <c:pt idx="1015">
                  <c:v>1372.6868896484375</c:v>
                </c:pt>
                <c:pt idx="1016">
                  <c:v>1372.6868896484375</c:v>
                </c:pt>
                <c:pt idx="1017">
                  <c:v>1372.6868896484375</c:v>
                </c:pt>
                <c:pt idx="1018">
                  <c:v>1372.6868896484375</c:v>
                </c:pt>
                <c:pt idx="1019">
                  <c:v>1372.6868896484375</c:v>
                </c:pt>
                <c:pt idx="1020">
                  <c:v>1372.6868896484375</c:v>
                </c:pt>
                <c:pt idx="1021">
                  <c:v>1350.483642578125</c:v>
                </c:pt>
                <c:pt idx="1022">
                  <c:v>1350.483642578125</c:v>
                </c:pt>
                <c:pt idx="1023">
                  <c:v>1350.483642578125</c:v>
                </c:pt>
                <c:pt idx="1024">
                  <c:v>1350.483642578125</c:v>
                </c:pt>
                <c:pt idx="1025">
                  <c:v>1350.483642578125</c:v>
                </c:pt>
                <c:pt idx="1026">
                  <c:v>1350.483642578125</c:v>
                </c:pt>
                <c:pt idx="1027">
                  <c:v>1350.483642578125</c:v>
                </c:pt>
                <c:pt idx="1028">
                  <c:v>1350.483642578125</c:v>
                </c:pt>
                <c:pt idx="1029">
                  <c:v>1350.483642578125</c:v>
                </c:pt>
                <c:pt idx="1030">
                  <c:v>1350.483642578125</c:v>
                </c:pt>
                <c:pt idx="1031">
                  <c:v>1350.483642578125</c:v>
                </c:pt>
                <c:pt idx="1032">
                  <c:v>1350.483642578125</c:v>
                </c:pt>
                <c:pt idx="1033">
                  <c:v>1337.88818359375</c:v>
                </c:pt>
                <c:pt idx="1034">
                  <c:v>1337.88818359375</c:v>
                </c:pt>
                <c:pt idx="1035">
                  <c:v>1337.88818359375</c:v>
                </c:pt>
                <c:pt idx="1036">
                  <c:v>1337.88818359375</c:v>
                </c:pt>
                <c:pt idx="1037">
                  <c:v>1337.88818359375</c:v>
                </c:pt>
                <c:pt idx="1038">
                  <c:v>1337.88818359375</c:v>
                </c:pt>
                <c:pt idx="1039">
                  <c:v>1337.88818359375</c:v>
                </c:pt>
                <c:pt idx="1040">
                  <c:v>1337.88818359375</c:v>
                </c:pt>
                <c:pt idx="1041">
                  <c:v>1337.88818359375</c:v>
                </c:pt>
                <c:pt idx="1042">
                  <c:v>1337.88818359375</c:v>
                </c:pt>
                <c:pt idx="1043">
                  <c:v>1337.88818359375</c:v>
                </c:pt>
                <c:pt idx="1044">
                  <c:v>1337.88818359375</c:v>
                </c:pt>
                <c:pt idx="1045">
                  <c:v>1319.2266845703125</c:v>
                </c:pt>
                <c:pt idx="1046">
                  <c:v>1319.2266845703125</c:v>
                </c:pt>
                <c:pt idx="1047">
                  <c:v>1319.2266845703125</c:v>
                </c:pt>
                <c:pt idx="1048">
                  <c:v>1319.2266845703125</c:v>
                </c:pt>
                <c:pt idx="1049">
                  <c:v>1319.2266845703125</c:v>
                </c:pt>
                <c:pt idx="1050">
                  <c:v>1319.2266845703125</c:v>
                </c:pt>
                <c:pt idx="1051">
                  <c:v>1319.2266845703125</c:v>
                </c:pt>
                <c:pt idx="1052">
                  <c:v>1319.2266845703125</c:v>
                </c:pt>
                <c:pt idx="1053">
                  <c:v>1319.2266845703125</c:v>
                </c:pt>
                <c:pt idx="1054">
                  <c:v>1319.2266845703125</c:v>
                </c:pt>
                <c:pt idx="1055">
                  <c:v>1319.2266845703125</c:v>
                </c:pt>
                <c:pt idx="1056">
                  <c:v>1319.2266845703125</c:v>
                </c:pt>
                <c:pt idx="1057">
                  <c:v>1313.523193359375</c:v>
                </c:pt>
                <c:pt idx="1058">
                  <c:v>1313.523193359375</c:v>
                </c:pt>
                <c:pt idx="1059">
                  <c:v>1313.523193359375</c:v>
                </c:pt>
                <c:pt idx="1060">
                  <c:v>1313.523193359375</c:v>
                </c:pt>
                <c:pt idx="1061">
                  <c:v>1313.523193359375</c:v>
                </c:pt>
                <c:pt idx="1062">
                  <c:v>1313.523193359375</c:v>
                </c:pt>
                <c:pt idx="1063">
                  <c:v>1313.523193359375</c:v>
                </c:pt>
                <c:pt idx="1064">
                  <c:v>1313.523193359375</c:v>
                </c:pt>
                <c:pt idx="1065">
                  <c:v>1313.523193359375</c:v>
                </c:pt>
                <c:pt idx="1066">
                  <c:v>1313.523193359375</c:v>
                </c:pt>
                <c:pt idx="1067">
                  <c:v>1313.523193359375</c:v>
                </c:pt>
                <c:pt idx="1068">
                  <c:v>1313.523193359375</c:v>
                </c:pt>
                <c:pt idx="1069">
                  <c:v>1269.467529296875</c:v>
                </c:pt>
                <c:pt idx="1070">
                  <c:v>1269.467529296875</c:v>
                </c:pt>
                <c:pt idx="1071">
                  <c:v>1269.467529296875</c:v>
                </c:pt>
                <c:pt idx="1072">
                  <c:v>1269.467529296875</c:v>
                </c:pt>
                <c:pt idx="1073">
                  <c:v>1269.467529296875</c:v>
                </c:pt>
                <c:pt idx="1074">
                  <c:v>1269.467529296875</c:v>
                </c:pt>
                <c:pt idx="1075">
                  <c:v>1269.467529296875</c:v>
                </c:pt>
                <c:pt idx="1076">
                  <c:v>1269.467529296875</c:v>
                </c:pt>
                <c:pt idx="1077">
                  <c:v>1269.467529296875</c:v>
                </c:pt>
                <c:pt idx="1078">
                  <c:v>1269.467529296875</c:v>
                </c:pt>
                <c:pt idx="1079">
                  <c:v>1269.467529296875</c:v>
                </c:pt>
                <c:pt idx="1080">
                  <c:v>1269.467529296875</c:v>
                </c:pt>
                <c:pt idx="1081">
                  <c:v>1247.8861083984375</c:v>
                </c:pt>
                <c:pt idx="1082">
                  <c:v>1247.8861083984375</c:v>
                </c:pt>
                <c:pt idx="1083">
                  <c:v>1247.8861083984375</c:v>
                </c:pt>
                <c:pt idx="1084">
                  <c:v>1247.8861083984375</c:v>
                </c:pt>
                <c:pt idx="1085">
                  <c:v>1247.8861083984375</c:v>
                </c:pt>
                <c:pt idx="1086">
                  <c:v>1247.8861083984375</c:v>
                </c:pt>
                <c:pt idx="1087">
                  <c:v>1247.8861083984375</c:v>
                </c:pt>
                <c:pt idx="1088">
                  <c:v>1247.8861083984375</c:v>
                </c:pt>
                <c:pt idx="1089">
                  <c:v>1247.8861083984375</c:v>
                </c:pt>
                <c:pt idx="1090">
                  <c:v>1247.8861083984375</c:v>
                </c:pt>
                <c:pt idx="1091">
                  <c:v>1247.8861083984375</c:v>
                </c:pt>
                <c:pt idx="1092">
                  <c:v>1247.8861083984375</c:v>
                </c:pt>
                <c:pt idx="1093">
                  <c:v>1243.8734130859375</c:v>
                </c:pt>
                <c:pt idx="1094">
                  <c:v>1243.8734130859375</c:v>
                </c:pt>
                <c:pt idx="1095">
                  <c:v>1243.8734130859375</c:v>
                </c:pt>
                <c:pt idx="1096">
                  <c:v>1243.8734130859375</c:v>
                </c:pt>
                <c:pt idx="1097">
                  <c:v>1243.8734130859375</c:v>
                </c:pt>
                <c:pt idx="1098">
                  <c:v>1243.8734130859375</c:v>
                </c:pt>
                <c:pt idx="1099">
                  <c:v>1243.8734130859375</c:v>
                </c:pt>
                <c:pt idx="1100">
                  <c:v>1243.8734130859375</c:v>
                </c:pt>
                <c:pt idx="1101">
                  <c:v>1243.8734130859375</c:v>
                </c:pt>
                <c:pt idx="1102">
                  <c:v>1243.8734130859375</c:v>
                </c:pt>
                <c:pt idx="1103">
                  <c:v>1243.8734130859375</c:v>
                </c:pt>
                <c:pt idx="1104">
                  <c:v>1243.8734130859375</c:v>
                </c:pt>
                <c:pt idx="1105">
                  <c:v>1216.765380859375</c:v>
                </c:pt>
                <c:pt idx="1106">
                  <c:v>1216.765380859375</c:v>
                </c:pt>
                <c:pt idx="1107">
                  <c:v>1216.765380859375</c:v>
                </c:pt>
                <c:pt idx="1108">
                  <c:v>1216.765380859375</c:v>
                </c:pt>
                <c:pt idx="1109">
                  <c:v>1216.765380859375</c:v>
                </c:pt>
                <c:pt idx="1110">
                  <c:v>1216.765380859375</c:v>
                </c:pt>
                <c:pt idx="1111">
                  <c:v>1216.765380859375</c:v>
                </c:pt>
                <c:pt idx="1112">
                  <c:v>1216.765380859375</c:v>
                </c:pt>
                <c:pt idx="1113">
                  <c:v>1216.765380859375</c:v>
                </c:pt>
                <c:pt idx="1114">
                  <c:v>1216.765380859375</c:v>
                </c:pt>
                <c:pt idx="1115">
                  <c:v>1216.765380859375</c:v>
                </c:pt>
                <c:pt idx="1116">
                  <c:v>1216.765380859375</c:v>
                </c:pt>
                <c:pt idx="1117">
                  <c:v>1229.7811279296875</c:v>
                </c:pt>
                <c:pt idx="1118">
                  <c:v>1229.7811279296875</c:v>
                </c:pt>
                <c:pt idx="1119">
                  <c:v>1229.7811279296875</c:v>
                </c:pt>
                <c:pt idx="1120">
                  <c:v>1229.7811279296875</c:v>
                </c:pt>
                <c:pt idx="1121">
                  <c:v>1229.7811279296875</c:v>
                </c:pt>
                <c:pt idx="1122">
                  <c:v>1229.7811279296875</c:v>
                </c:pt>
                <c:pt idx="1123">
                  <c:v>1229.7811279296875</c:v>
                </c:pt>
                <c:pt idx="1124">
                  <c:v>1229.7811279296875</c:v>
                </c:pt>
                <c:pt idx="1125">
                  <c:v>1229.7811279296875</c:v>
                </c:pt>
                <c:pt idx="1126">
                  <c:v>1229.7811279296875</c:v>
                </c:pt>
                <c:pt idx="1127">
                  <c:v>1229.7811279296875</c:v>
                </c:pt>
                <c:pt idx="1128">
                  <c:v>1229.7811279296875</c:v>
                </c:pt>
                <c:pt idx="1129">
                  <c:v>1205.91455078125</c:v>
                </c:pt>
                <c:pt idx="1130">
                  <c:v>1205.91455078125</c:v>
                </c:pt>
                <c:pt idx="1131">
                  <c:v>1205.91455078125</c:v>
                </c:pt>
                <c:pt idx="1132">
                  <c:v>1205.91455078125</c:v>
                </c:pt>
                <c:pt idx="1133">
                  <c:v>1205.91455078125</c:v>
                </c:pt>
                <c:pt idx="1134">
                  <c:v>1205.91455078125</c:v>
                </c:pt>
                <c:pt idx="1135">
                  <c:v>1205.91455078125</c:v>
                </c:pt>
                <c:pt idx="1136">
                  <c:v>1205.91455078125</c:v>
                </c:pt>
                <c:pt idx="1137">
                  <c:v>1205.91455078125</c:v>
                </c:pt>
                <c:pt idx="1138">
                  <c:v>1205.91455078125</c:v>
                </c:pt>
                <c:pt idx="1139">
                  <c:v>1205.91455078125</c:v>
                </c:pt>
                <c:pt idx="1140">
                  <c:v>1205.91455078125</c:v>
                </c:pt>
                <c:pt idx="1141">
                  <c:v>1203.6590576171875</c:v>
                </c:pt>
                <c:pt idx="1142">
                  <c:v>1203.6590576171875</c:v>
                </c:pt>
                <c:pt idx="1143">
                  <c:v>1203.6590576171875</c:v>
                </c:pt>
                <c:pt idx="1144">
                  <c:v>1203.6590576171875</c:v>
                </c:pt>
                <c:pt idx="1145">
                  <c:v>1203.6590576171875</c:v>
                </c:pt>
                <c:pt idx="1146">
                  <c:v>1203.6590576171875</c:v>
                </c:pt>
                <c:pt idx="1147">
                  <c:v>1203.6590576171875</c:v>
                </c:pt>
                <c:pt idx="1148">
                  <c:v>1203.6590576171875</c:v>
                </c:pt>
                <c:pt idx="1149">
                  <c:v>1203.6590576171875</c:v>
                </c:pt>
                <c:pt idx="1150">
                  <c:v>1203.6590576171875</c:v>
                </c:pt>
                <c:pt idx="1151">
                  <c:v>1203.6590576171875</c:v>
                </c:pt>
                <c:pt idx="1152">
                  <c:v>1203.6590576171875</c:v>
                </c:pt>
                <c:pt idx="1153">
                  <c:v>1190.473388671875</c:v>
                </c:pt>
                <c:pt idx="1154">
                  <c:v>1190.473388671875</c:v>
                </c:pt>
                <c:pt idx="1155">
                  <c:v>1190.473388671875</c:v>
                </c:pt>
                <c:pt idx="1156">
                  <c:v>1190.473388671875</c:v>
                </c:pt>
                <c:pt idx="1157">
                  <c:v>1190.473388671875</c:v>
                </c:pt>
                <c:pt idx="1158">
                  <c:v>1190.473388671875</c:v>
                </c:pt>
                <c:pt idx="1159">
                  <c:v>1190.473388671875</c:v>
                </c:pt>
                <c:pt idx="1160">
                  <c:v>1190.473388671875</c:v>
                </c:pt>
                <c:pt idx="1161">
                  <c:v>1190.473388671875</c:v>
                </c:pt>
                <c:pt idx="1162">
                  <c:v>1190.473388671875</c:v>
                </c:pt>
                <c:pt idx="1163">
                  <c:v>1190.473388671875</c:v>
                </c:pt>
                <c:pt idx="1164">
                  <c:v>1190.473388671875</c:v>
                </c:pt>
                <c:pt idx="1165">
                  <c:v>1159.0909423828125</c:v>
                </c:pt>
                <c:pt idx="1166">
                  <c:v>1159.0909423828125</c:v>
                </c:pt>
                <c:pt idx="1167">
                  <c:v>1159.0909423828125</c:v>
                </c:pt>
                <c:pt idx="1168">
                  <c:v>1159.0909423828125</c:v>
                </c:pt>
                <c:pt idx="1169">
                  <c:v>1159.0909423828125</c:v>
                </c:pt>
                <c:pt idx="1170">
                  <c:v>1159.0909423828125</c:v>
                </c:pt>
                <c:pt idx="1171">
                  <c:v>1159.0909423828125</c:v>
                </c:pt>
                <c:pt idx="1172">
                  <c:v>1159.0909423828125</c:v>
                </c:pt>
                <c:pt idx="1173">
                  <c:v>1159.0909423828125</c:v>
                </c:pt>
                <c:pt idx="1174">
                  <c:v>1159.0909423828125</c:v>
                </c:pt>
                <c:pt idx="1175">
                  <c:v>1159.0909423828125</c:v>
                </c:pt>
                <c:pt idx="1176">
                  <c:v>1159.0909423828125</c:v>
                </c:pt>
                <c:pt idx="1177">
                  <c:v>1146.25439453125</c:v>
                </c:pt>
                <c:pt idx="1178">
                  <c:v>1146.25439453125</c:v>
                </c:pt>
                <c:pt idx="1179">
                  <c:v>1146.25439453125</c:v>
                </c:pt>
                <c:pt idx="1180">
                  <c:v>1146.25439453125</c:v>
                </c:pt>
                <c:pt idx="1181">
                  <c:v>1146.25439453125</c:v>
                </c:pt>
                <c:pt idx="1182">
                  <c:v>1146.25439453125</c:v>
                </c:pt>
                <c:pt idx="1183">
                  <c:v>1146.25439453125</c:v>
                </c:pt>
                <c:pt idx="1184">
                  <c:v>1146.25439453125</c:v>
                </c:pt>
                <c:pt idx="1185">
                  <c:v>1146.25439453125</c:v>
                </c:pt>
                <c:pt idx="1186">
                  <c:v>1146.25439453125</c:v>
                </c:pt>
                <c:pt idx="1187">
                  <c:v>1146.25439453125</c:v>
                </c:pt>
                <c:pt idx="1188">
                  <c:v>1146.25439453125</c:v>
                </c:pt>
                <c:pt idx="1189">
                  <c:v>1119.5811767578125</c:v>
                </c:pt>
                <c:pt idx="1190">
                  <c:v>1119.5811767578125</c:v>
                </c:pt>
                <c:pt idx="1191">
                  <c:v>1119.5811767578125</c:v>
                </c:pt>
                <c:pt idx="1192">
                  <c:v>1119.5811767578125</c:v>
                </c:pt>
                <c:pt idx="1193">
                  <c:v>1119.5811767578125</c:v>
                </c:pt>
                <c:pt idx="1194">
                  <c:v>1119.5811767578125</c:v>
                </c:pt>
                <c:pt idx="1195">
                  <c:v>1119.5811767578125</c:v>
                </c:pt>
                <c:pt idx="1196">
                  <c:v>1119.5811767578125</c:v>
                </c:pt>
                <c:pt idx="1197">
                  <c:v>1119.5811767578125</c:v>
                </c:pt>
                <c:pt idx="1198">
                  <c:v>1119.5811767578125</c:v>
                </c:pt>
                <c:pt idx="1199">
                  <c:v>1119.5811767578125</c:v>
                </c:pt>
                <c:pt idx="1200">
                  <c:v>1119.5811767578125</c:v>
                </c:pt>
                <c:pt idx="1201">
                  <c:v>1115.6251220703125</c:v>
                </c:pt>
                <c:pt idx="1202">
                  <c:v>1115.6251220703125</c:v>
                </c:pt>
                <c:pt idx="1203">
                  <c:v>1115.6251220703125</c:v>
                </c:pt>
                <c:pt idx="1204">
                  <c:v>1115.6251220703125</c:v>
                </c:pt>
                <c:pt idx="1205">
                  <c:v>1115.6251220703125</c:v>
                </c:pt>
                <c:pt idx="1206">
                  <c:v>1115.6251220703125</c:v>
                </c:pt>
                <c:pt idx="1207">
                  <c:v>1115.6251220703125</c:v>
                </c:pt>
                <c:pt idx="1208">
                  <c:v>1115.6251220703125</c:v>
                </c:pt>
                <c:pt idx="1209">
                  <c:v>1115.6251220703125</c:v>
                </c:pt>
                <c:pt idx="1210">
                  <c:v>1115.6251220703125</c:v>
                </c:pt>
                <c:pt idx="1211">
                  <c:v>1115.6251220703125</c:v>
                </c:pt>
                <c:pt idx="1212">
                  <c:v>1115.6251220703125</c:v>
                </c:pt>
                <c:pt idx="1213">
                  <c:v>1090.927978515625</c:v>
                </c:pt>
                <c:pt idx="1214">
                  <c:v>1090.927978515625</c:v>
                </c:pt>
                <c:pt idx="1215">
                  <c:v>1090.927978515625</c:v>
                </c:pt>
                <c:pt idx="1216">
                  <c:v>1090.927978515625</c:v>
                </c:pt>
                <c:pt idx="1217">
                  <c:v>1090.927978515625</c:v>
                </c:pt>
                <c:pt idx="1218">
                  <c:v>1090.927978515625</c:v>
                </c:pt>
                <c:pt idx="1219">
                  <c:v>1090.927978515625</c:v>
                </c:pt>
                <c:pt idx="1220">
                  <c:v>1090.927978515625</c:v>
                </c:pt>
                <c:pt idx="1221">
                  <c:v>1090.927978515625</c:v>
                </c:pt>
                <c:pt idx="1222">
                  <c:v>1090.927978515625</c:v>
                </c:pt>
                <c:pt idx="1223">
                  <c:v>1090.927978515625</c:v>
                </c:pt>
                <c:pt idx="1224">
                  <c:v>1090.927978515625</c:v>
                </c:pt>
                <c:pt idx="1225">
                  <c:v>1063.5714111328125</c:v>
                </c:pt>
                <c:pt idx="1226">
                  <c:v>1063.5714111328125</c:v>
                </c:pt>
                <c:pt idx="1227">
                  <c:v>1063.5714111328125</c:v>
                </c:pt>
                <c:pt idx="1228">
                  <c:v>1063.5714111328125</c:v>
                </c:pt>
                <c:pt idx="1229">
                  <c:v>1061.501708984375</c:v>
                </c:pt>
                <c:pt idx="1230">
                  <c:v>1061.501708984375</c:v>
                </c:pt>
                <c:pt idx="1231">
                  <c:v>1061.501708984375</c:v>
                </c:pt>
                <c:pt idx="1232">
                  <c:v>1061.501708984375</c:v>
                </c:pt>
                <c:pt idx="1233">
                  <c:v>1061.501708984375</c:v>
                </c:pt>
                <c:pt idx="1234">
                  <c:v>1061.501708984375</c:v>
                </c:pt>
                <c:pt idx="1235">
                  <c:v>1061.501708984375</c:v>
                </c:pt>
                <c:pt idx="1236">
                  <c:v>1061.501708984375</c:v>
                </c:pt>
                <c:pt idx="1237">
                  <c:v>1061.501708984375</c:v>
                </c:pt>
                <c:pt idx="1238">
                  <c:v>1061.501708984375</c:v>
                </c:pt>
                <c:pt idx="1239">
                  <c:v>1061.501708984375</c:v>
                </c:pt>
                <c:pt idx="1240">
                  <c:v>1061.501708984375</c:v>
                </c:pt>
                <c:pt idx="1241">
                  <c:v>1049.5386962890625</c:v>
                </c:pt>
                <c:pt idx="1242">
                  <c:v>1049.5386962890625</c:v>
                </c:pt>
                <c:pt idx="1243">
                  <c:v>1049.5386962890625</c:v>
                </c:pt>
                <c:pt idx="1244">
                  <c:v>1049.5386962890625</c:v>
                </c:pt>
                <c:pt idx="1245">
                  <c:v>1049.5386962890625</c:v>
                </c:pt>
                <c:pt idx="1246">
                  <c:v>1049.5386962890625</c:v>
                </c:pt>
                <c:pt idx="1247">
                  <c:v>1049.5386962890625</c:v>
                </c:pt>
                <c:pt idx="1248">
                  <c:v>1049.5386962890625</c:v>
                </c:pt>
                <c:pt idx="1249">
                  <c:v>1049.5386962890625</c:v>
                </c:pt>
                <c:pt idx="1250">
                  <c:v>1049.5386962890625</c:v>
                </c:pt>
                <c:pt idx="1251">
                  <c:v>1049.5386962890625</c:v>
                </c:pt>
                <c:pt idx="1252">
                  <c:v>1049.5386962890625</c:v>
                </c:pt>
                <c:pt idx="1253">
                  <c:v>1035.4962158203125</c:v>
                </c:pt>
                <c:pt idx="1254">
                  <c:v>1035.4962158203125</c:v>
                </c:pt>
                <c:pt idx="1255">
                  <c:v>1035.4962158203125</c:v>
                </c:pt>
                <c:pt idx="1256">
                  <c:v>1035.4962158203125</c:v>
                </c:pt>
                <c:pt idx="1257">
                  <c:v>1035.4962158203125</c:v>
                </c:pt>
                <c:pt idx="1258">
                  <c:v>1035.4962158203125</c:v>
                </c:pt>
                <c:pt idx="1259">
                  <c:v>1035.4962158203125</c:v>
                </c:pt>
                <c:pt idx="1260">
                  <c:v>1035.4962158203125</c:v>
                </c:pt>
                <c:pt idx="1261">
                  <c:v>1035.4962158203125</c:v>
                </c:pt>
                <c:pt idx="1262">
                  <c:v>1035.4962158203125</c:v>
                </c:pt>
                <c:pt idx="1263">
                  <c:v>1035.4962158203125</c:v>
                </c:pt>
                <c:pt idx="1264">
                  <c:v>1035.4962158203125</c:v>
                </c:pt>
                <c:pt idx="1265">
                  <c:v>1034.904296875</c:v>
                </c:pt>
                <c:pt idx="1266">
                  <c:v>1034.904296875</c:v>
                </c:pt>
                <c:pt idx="1267">
                  <c:v>1034.904296875</c:v>
                </c:pt>
                <c:pt idx="1268">
                  <c:v>1034.904296875</c:v>
                </c:pt>
                <c:pt idx="1269">
                  <c:v>1034.904296875</c:v>
                </c:pt>
                <c:pt idx="1270">
                  <c:v>1034.904296875</c:v>
                </c:pt>
                <c:pt idx="1271">
                  <c:v>1034.904296875</c:v>
                </c:pt>
                <c:pt idx="1272">
                  <c:v>1034.904296875</c:v>
                </c:pt>
                <c:pt idx="1273">
                  <c:v>1034.904296875</c:v>
                </c:pt>
                <c:pt idx="1274">
                  <c:v>1034.904296875</c:v>
                </c:pt>
                <c:pt idx="1275">
                  <c:v>1034.904296875</c:v>
                </c:pt>
                <c:pt idx="1276">
                  <c:v>1034.904296875</c:v>
                </c:pt>
                <c:pt idx="1277">
                  <c:v>1020.0775146484375</c:v>
                </c:pt>
                <c:pt idx="1278">
                  <c:v>1020.0775146484375</c:v>
                </c:pt>
                <c:pt idx="1279">
                  <c:v>1020.0775146484375</c:v>
                </c:pt>
                <c:pt idx="1280">
                  <c:v>1020.0775146484375</c:v>
                </c:pt>
                <c:pt idx="1281">
                  <c:v>1020.0775146484375</c:v>
                </c:pt>
                <c:pt idx="1282">
                  <c:v>1020.0775146484375</c:v>
                </c:pt>
                <c:pt idx="1283">
                  <c:v>1020.0775146484375</c:v>
                </c:pt>
                <c:pt idx="1284">
                  <c:v>1020.0775146484375</c:v>
                </c:pt>
                <c:pt idx="1285">
                  <c:v>1020.0775146484375</c:v>
                </c:pt>
                <c:pt idx="1286">
                  <c:v>1020.0775146484375</c:v>
                </c:pt>
                <c:pt idx="1287">
                  <c:v>1020.0775146484375</c:v>
                </c:pt>
                <c:pt idx="1288">
                  <c:v>1020.0775146484375</c:v>
                </c:pt>
                <c:pt idx="1289">
                  <c:v>1009.428466796875</c:v>
                </c:pt>
                <c:pt idx="1290">
                  <c:v>1009.428466796875</c:v>
                </c:pt>
                <c:pt idx="1291">
                  <c:v>1009.428466796875</c:v>
                </c:pt>
                <c:pt idx="1292">
                  <c:v>1009.428466796875</c:v>
                </c:pt>
                <c:pt idx="1293">
                  <c:v>1009.428466796875</c:v>
                </c:pt>
                <c:pt idx="1294">
                  <c:v>1009.428466796875</c:v>
                </c:pt>
                <c:pt idx="1295">
                  <c:v>1009.428466796875</c:v>
                </c:pt>
                <c:pt idx="1296">
                  <c:v>1009.428466796875</c:v>
                </c:pt>
                <c:pt idx="1297">
                  <c:v>1009.428466796875</c:v>
                </c:pt>
                <c:pt idx="1298">
                  <c:v>1009.428466796875</c:v>
                </c:pt>
                <c:pt idx="1299">
                  <c:v>1009.428466796875</c:v>
                </c:pt>
                <c:pt idx="1300">
                  <c:v>1009.428466796875</c:v>
                </c:pt>
                <c:pt idx="1301">
                  <c:v>1000.9845581054687</c:v>
                </c:pt>
                <c:pt idx="1302">
                  <c:v>1000.9845581054687</c:v>
                </c:pt>
                <c:pt idx="1303">
                  <c:v>1000.9845581054687</c:v>
                </c:pt>
                <c:pt idx="1304">
                  <c:v>1000.9845581054687</c:v>
                </c:pt>
                <c:pt idx="1305">
                  <c:v>1000.9845581054687</c:v>
                </c:pt>
                <c:pt idx="1306">
                  <c:v>1000.9845581054687</c:v>
                </c:pt>
                <c:pt idx="1307">
                  <c:v>1000.9845581054687</c:v>
                </c:pt>
                <c:pt idx="1308">
                  <c:v>1000.9845581054687</c:v>
                </c:pt>
                <c:pt idx="1309">
                  <c:v>1000.9845581054687</c:v>
                </c:pt>
                <c:pt idx="1310">
                  <c:v>1000.9845581054687</c:v>
                </c:pt>
                <c:pt idx="1311">
                  <c:v>1000.9845581054687</c:v>
                </c:pt>
                <c:pt idx="1312">
                  <c:v>1000.9845581054687</c:v>
                </c:pt>
                <c:pt idx="1313">
                  <c:v>992.06732177734375</c:v>
                </c:pt>
                <c:pt idx="1314">
                  <c:v>992.06732177734375</c:v>
                </c:pt>
                <c:pt idx="1315">
                  <c:v>992.06732177734375</c:v>
                </c:pt>
                <c:pt idx="1316">
                  <c:v>992.06732177734375</c:v>
                </c:pt>
                <c:pt idx="1317">
                  <c:v>992.06732177734375</c:v>
                </c:pt>
                <c:pt idx="1318">
                  <c:v>992.06732177734375</c:v>
                </c:pt>
                <c:pt idx="1319">
                  <c:v>992.06732177734375</c:v>
                </c:pt>
                <c:pt idx="1320">
                  <c:v>992.06732177734375</c:v>
                </c:pt>
                <c:pt idx="1321">
                  <c:v>992.06732177734375</c:v>
                </c:pt>
                <c:pt idx="1322">
                  <c:v>992.06732177734375</c:v>
                </c:pt>
                <c:pt idx="1323">
                  <c:v>992.06732177734375</c:v>
                </c:pt>
                <c:pt idx="1324">
                  <c:v>992.06732177734375</c:v>
                </c:pt>
                <c:pt idx="1325">
                  <c:v>1003.7918090820312</c:v>
                </c:pt>
                <c:pt idx="1326">
                  <c:v>1003.7918090820312</c:v>
                </c:pt>
                <c:pt idx="1327">
                  <c:v>1003.7918090820312</c:v>
                </c:pt>
                <c:pt idx="1328">
                  <c:v>1003.7918090820312</c:v>
                </c:pt>
                <c:pt idx="1329">
                  <c:v>1003.7918090820312</c:v>
                </c:pt>
                <c:pt idx="1330">
                  <c:v>1003.7918090820312</c:v>
                </c:pt>
                <c:pt idx="1331">
                  <c:v>1003.7918090820312</c:v>
                </c:pt>
                <c:pt idx="1332">
                  <c:v>1003.7918090820312</c:v>
                </c:pt>
                <c:pt idx="1333">
                  <c:v>1003.7918090820312</c:v>
                </c:pt>
                <c:pt idx="1334">
                  <c:v>1003.7918090820312</c:v>
                </c:pt>
                <c:pt idx="1335">
                  <c:v>1003.7918090820312</c:v>
                </c:pt>
                <c:pt idx="1336">
                  <c:v>1003.7918090820312</c:v>
                </c:pt>
                <c:pt idx="1337">
                  <c:v>962.1845703125</c:v>
                </c:pt>
                <c:pt idx="1338">
                  <c:v>962.1845703125</c:v>
                </c:pt>
                <c:pt idx="1339">
                  <c:v>962.1845703125</c:v>
                </c:pt>
                <c:pt idx="1340">
                  <c:v>962.1845703125</c:v>
                </c:pt>
                <c:pt idx="1341">
                  <c:v>962.1845703125</c:v>
                </c:pt>
                <c:pt idx="1342">
                  <c:v>962.1845703125</c:v>
                </c:pt>
                <c:pt idx="1343">
                  <c:v>962.1845703125</c:v>
                </c:pt>
                <c:pt idx="1344">
                  <c:v>962.1845703125</c:v>
                </c:pt>
                <c:pt idx="1345">
                  <c:v>962.1845703125</c:v>
                </c:pt>
                <c:pt idx="1346">
                  <c:v>962.1845703125</c:v>
                </c:pt>
                <c:pt idx="1347">
                  <c:v>962.1845703125</c:v>
                </c:pt>
                <c:pt idx="1348">
                  <c:v>962.1845703125</c:v>
                </c:pt>
                <c:pt idx="1349">
                  <c:v>936.66558837890625</c:v>
                </c:pt>
                <c:pt idx="1350">
                  <c:v>936.66558837890625</c:v>
                </c:pt>
                <c:pt idx="1351">
                  <c:v>936.66558837890625</c:v>
                </c:pt>
                <c:pt idx="1352">
                  <c:v>936.66558837890625</c:v>
                </c:pt>
                <c:pt idx="1353">
                  <c:v>936.66558837890625</c:v>
                </c:pt>
                <c:pt idx="1354">
                  <c:v>936.66558837890625</c:v>
                </c:pt>
                <c:pt idx="1355">
                  <c:v>936.66558837890625</c:v>
                </c:pt>
                <c:pt idx="1356">
                  <c:v>936.66558837890625</c:v>
                </c:pt>
                <c:pt idx="1357">
                  <c:v>936.66558837890625</c:v>
                </c:pt>
                <c:pt idx="1358">
                  <c:v>936.66558837890625</c:v>
                </c:pt>
                <c:pt idx="1359">
                  <c:v>936.66558837890625</c:v>
                </c:pt>
                <c:pt idx="1360">
                  <c:v>936.66558837890625</c:v>
                </c:pt>
                <c:pt idx="1361">
                  <c:v>941.60296630859375</c:v>
                </c:pt>
                <c:pt idx="1362">
                  <c:v>941.60296630859375</c:v>
                </c:pt>
                <c:pt idx="1363">
                  <c:v>941.60296630859375</c:v>
                </c:pt>
                <c:pt idx="1364">
                  <c:v>941.60296630859375</c:v>
                </c:pt>
                <c:pt idx="1365">
                  <c:v>941.60296630859375</c:v>
                </c:pt>
                <c:pt idx="1366">
                  <c:v>941.60296630859375</c:v>
                </c:pt>
                <c:pt idx="1367">
                  <c:v>941.60296630859375</c:v>
                </c:pt>
                <c:pt idx="1368">
                  <c:v>941.60296630859375</c:v>
                </c:pt>
                <c:pt idx="1369">
                  <c:v>941.60296630859375</c:v>
                </c:pt>
                <c:pt idx="1370">
                  <c:v>941.60296630859375</c:v>
                </c:pt>
                <c:pt idx="1371">
                  <c:v>941.60296630859375</c:v>
                </c:pt>
                <c:pt idx="1372">
                  <c:v>941.60296630859375</c:v>
                </c:pt>
                <c:pt idx="1373">
                  <c:v>917.8646240234375</c:v>
                </c:pt>
                <c:pt idx="1374">
                  <c:v>917.8646240234375</c:v>
                </c:pt>
                <c:pt idx="1375">
                  <c:v>917.8646240234375</c:v>
                </c:pt>
                <c:pt idx="1376">
                  <c:v>917.8646240234375</c:v>
                </c:pt>
                <c:pt idx="1377">
                  <c:v>917.8646240234375</c:v>
                </c:pt>
                <c:pt idx="1378">
                  <c:v>917.8646240234375</c:v>
                </c:pt>
                <c:pt idx="1379">
                  <c:v>917.8646240234375</c:v>
                </c:pt>
                <c:pt idx="1380">
                  <c:v>917.8646240234375</c:v>
                </c:pt>
                <c:pt idx="1381">
                  <c:v>917.8646240234375</c:v>
                </c:pt>
                <c:pt idx="1382">
                  <c:v>917.8646240234375</c:v>
                </c:pt>
                <c:pt idx="1383">
                  <c:v>917.8646240234375</c:v>
                </c:pt>
                <c:pt idx="1384">
                  <c:v>917.8646240234375</c:v>
                </c:pt>
                <c:pt idx="1385">
                  <c:v>920.80169677734375</c:v>
                </c:pt>
                <c:pt idx="1386">
                  <c:v>920.80169677734375</c:v>
                </c:pt>
                <c:pt idx="1387">
                  <c:v>920.80169677734375</c:v>
                </c:pt>
                <c:pt idx="1388">
                  <c:v>920.80169677734375</c:v>
                </c:pt>
                <c:pt idx="1389">
                  <c:v>920.80169677734375</c:v>
                </c:pt>
                <c:pt idx="1390">
                  <c:v>920.80169677734375</c:v>
                </c:pt>
                <c:pt idx="1391">
                  <c:v>920.80169677734375</c:v>
                </c:pt>
                <c:pt idx="1392">
                  <c:v>920.80169677734375</c:v>
                </c:pt>
                <c:pt idx="1393">
                  <c:v>920.80169677734375</c:v>
                </c:pt>
                <c:pt idx="1394">
                  <c:v>920.80169677734375</c:v>
                </c:pt>
                <c:pt idx="1395">
                  <c:v>920.80169677734375</c:v>
                </c:pt>
                <c:pt idx="1396">
                  <c:v>920.80169677734375</c:v>
                </c:pt>
                <c:pt idx="1397">
                  <c:v>937.805908203125</c:v>
                </c:pt>
                <c:pt idx="1398">
                  <c:v>937.805908203125</c:v>
                </c:pt>
                <c:pt idx="1399">
                  <c:v>937.805908203125</c:v>
                </c:pt>
                <c:pt idx="1400">
                  <c:v>937.805908203125</c:v>
                </c:pt>
                <c:pt idx="1401">
                  <c:v>937.805908203125</c:v>
                </c:pt>
                <c:pt idx="1402">
                  <c:v>937.805908203125</c:v>
                </c:pt>
                <c:pt idx="1403">
                  <c:v>937.805908203125</c:v>
                </c:pt>
                <c:pt idx="1404">
                  <c:v>937.805908203125</c:v>
                </c:pt>
                <c:pt idx="1405">
                  <c:v>937.805908203125</c:v>
                </c:pt>
                <c:pt idx="1406">
                  <c:v>937.805908203125</c:v>
                </c:pt>
                <c:pt idx="1407">
                  <c:v>937.805908203125</c:v>
                </c:pt>
                <c:pt idx="1408">
                  <c:v>937.805908203125</c:v>
                </c:pt>
                <c:pt idx="1409">
                  <c:v>939.5333251953125</c:v>
                </c:pt>
                <c:pt idx="1410">
                  <c:v>939.5333251953125</c:v>
                </c:pt>
                <c:pt idx="1411">
                  <c:v>939.5333251953125</c:v>
                </c:pt>
                <c:pt idx="1412">
                  <c:v>939.5333251953125</c:v>
                </c:pt>
                <c:pt idx="1413">
                  <c:v>939.5333251953125</c:v>
                </c:pt>
                <c:pt idx="1414">
                  <c:v>939.5333251953125</c:v>
                </c:pt>
                <c:pt idx="1415">
                  <c:v>939.5333251953125</c:v>
                </c:pt>
                <c:pt idx="1416">
                  <c:v>939.5333251953125</c:v>
                </c:pt>
                <c:pt idx="1417">
                  <c:v>939.5333251953125</c:v>
                </c:pt>
                <c:pt idx="1418">
                  <c:v>939.5333251953125</c:v>
                </c:pt>
                <c:pt idx="1419">
                  <c:v>939.5333251953125</c:v>
                </c:pt>
                <c:pt idx="1420">
                  <c:v>939.5333251953125</c:v>
                </c:pt>
                <c:pt idx="1421">
                  <c:v>929.8980712890625</c:v>
                </c:pt>
                <c:pt idx="1422">
                  <c:v>929.8980712890625</c:v>
                </c:pt>
                <c:pt idx="1423">
                  <c:v>929.8980712890625</c:v>
                </c:pt>
                <c:pt idx="1424">
                  <c:v>929.8980712890625</c:v>
                </c:pt>
                <c:pt idx="1425">
                  <c:v>929.8980712890625</c:v>
                </c:pt>
                <c:pt idx="1426">
                  <c:v>929.8980712890625</c:v>
                </c:pt>
                <c:pt idx="1427">
                  <c:v>929.8980712890625</c:v>
                </c:pt>
                <c:pt idx="1428">
                  <c:v>929.8980712890625</c:v>
                </c:pt>
                <c:pt idx="1429">
                  <c:v>929.8980712890625</c:v>
                </c:pt>
                <c:pt idx="1430">
                  <c:v>929.8980712890625</c:v>
                </c:pt>
                <c:pt idx="1431">
                  <c:v>929.8980712890625</c:v>
                </c:pt>
                <c:pt idx="1432">
                  <c:v>929.8980712890625</c:v>
                </c:pt>
                <c:pt idx="1433">
                  <c:v>922.96466064453125</c:v>
                </c:pt>
                <c:pt idx="1434">
                  <c:v>922.96466064453125</c:v>
                </c:pt>
                <c:pt idx="1435">
                  <c:v>922.96466064453125</c:v>
                </c:pt>
                <c:pt idx="1436">
                  <c:v>922.96466064453125</c:v>
                </c:pt>
                <c:pt idx="1437">
                  <c:v>922.96466064453125</c:v>
                </c:pt>
                <c:pt idx="1438">
                  <c:v>922.96466064453125</c:v>
                </c:pt>
                <c:pt idx="1439">
                  <c:v>922.96466064453125</c:v>
                </c:pt>
                <c:pt idx="1440">
                  <c:v>922.96466064453125</c:v>
                </c:pt>
                <c:pt idx="1441">
                  <c:v>922.96466064453125</c:v>
                </c:pt>
                <c:pt idx="1442">
                  <c:v>922.96466064453125</c:v>
                </c:pt>
                <c:pt idx="1443">
                  <c:v>922.96466064453125</c:v>
                </c:pt>
                <c:pt idx="1444">
                  <c:v>922.96466064453125</c:v>
                </c:pt>
                <c:pt idx="1445">
                  <c:v>939.1871337890625</c:v>
                </c:pt>
                <c:pt idx="1446">
                  <c:v>939.1871337890625</c:v>
                </c:pt>
                <c:pt idx="1447">
                  <c:v>939.1871337890625</c:v>
                </c:pt>
                <c:pt idx="1448">
                  <c:v>939.1871337890625</c:v>
                </c:pt>
                <c:pt idx="1449">
                  <c:v>939.1871337890625</c:v>
                </c:pt>
                <c:pt idx="1450">
                  <c:v>939.1871337890625</c:v>
                </c:pt>
                <c:pt idx="1451">
                  <c:v>939.1871337890625</c:v>
                </c:pt>
                <c:pt idx="1452">
                  <c:v>939.1871337890625</c:v>
                </c:pt>
                <c:pt idx="1453">
                  <c:v>939.1871337890625</c:v>
                </c:pt>
                <c:pt idx="1454">
                  <c:v>939.1871337890625</c:v>
                </c:pt>
                <c:pt idx="1455">
                  <c:v>939.1871337890625</c:v>
                </c:pt>
                <c:pt idx="1456">
                  <c:v>939.1871337890625</c:v>
                </c:pt>
                <c:pt idx="1457">
                  <c:v>990.5191650390625</c:v>
                </c:pt>
                <c:pt idx="1458">
                  <c:v>990.5191650390625</c:v>
                </c:pt>
                <c:pt idx="1459">
                  <c:v>990.5191650390625</c:v>
                </c:pt>
                <c:pt idx="1460">
                  <c:v>990.5191650390625</c:v>
                </c:pt>
                <c:pt idx="1461">
                  <c:v>990.5191650390625</c:v>
                </c:pt>
                <c:pt idx="1462">
                  <c:v>990.5191650390625</c:v>
                </c:pt>
                <c:pt idx="1463">
                  <c:v>990.5191650390625</c:v>
                </c:pt>
                <c:pt idx="1464">
                  <c:v>990.5191650390625</c:v>
                </c:pt>
                <c:pt idx="1465">
                  <c:v>990.5191650390625</c:v>
                </c:pt>
                <c:pt idx="1466">
                  <c:v>990.5191650390625</c:v>
                </c:pt>
                <c:pt idx="1467">
                  <c:v>990.5191650390625</c:v>
                </c:pt>
                <c:pt idx="1468">
                  <c:v>990.5191650390625</c:v>
                </c:pt>
                <c:pt idx="1469">
                  <c:v>994.33056640625</c:v>
                </c:pt>
                <c:pt idx="1470">
                  <c:v>994.33056640625</c:v>
                </c:pt>
                <c:pt idx="1471">
                  <c:v>994.33056640625</c:v>
                </c:pt>
                <c:pt idx="1472">
                  <c:v>994.33056640625</c:v>
                </c:pt>
                <c:pt idx="1473">
                  <c:v>994.33056640625</c:v>
                </c:pt>
                <c:pt idx="1474">
                  <c:v>994.33056640625</c:v>
                </c:pt>
                <c:pt idx="1475">
                  <c:v>994.33056640625</c:v>
                </c:pt>
                <c:pt idx="1476">
                  <c:v>994.33056640625</c:v>
                </c:pt>
                <c:pt idx="1477">
                  <c:v>994.33056640625</c:v>
                </c:pt>
                <c:pt idx="1478">
                  <c:v>994.33056640625</c:v>
                </c:pt>
                <c:pt idx="1479">
                  <c:v>994.33056640625</c:v>
                </c:pt>
                <c:pt idx="1480">
                  <c:v>994.33056640625</c:v>
                </c:pt>
                <c:pt idx="1481">
                  <c:v>1003.654296875</c:v>
                </c:pt>
                <c:pt idx="1482">
                  <c:v>1003.654296875</c:v>
                </c:pt>
                <c:pt idx="1483">
                  <c:v>1003.654296875</c:v>
                </c:pt>
                <c:pt idx="1484">
                  <c:v>1003.654296875</c:v>
                </c:pt>
                <c:pt idx="1485">
                  <c:v>1003.654296875</c:v>
                </c:pt>
                <c:pt idx="1486">
                  <c:v>1003.654296875</c:v>
                </c:pt>
                <c:pt idx="1487">
                  <c:v>1003.654296875</c:v>
                </c:pt>
                <c:pt idx="1488">
                  <c:v>1003.654296875</c:v>
                </c:pt>
                <c:pt idx="1489">
                  <c:v>1003.654296875</c:v>
                </c:pt>
                <c:pt idx="1490">
                  <c:v>1003.654296875</c:v>
                </c:pt>
                <c:pt idx="1491">
                  <c:v>1003.654296875</c:v>
                </c:pt>
                <c:pt idx="1492">
                  <c:v>1003.654296875</c:v>
                </c:pt>
                <c:pt idx="1493">
                  <c:v>947.8248291015625</c:v>
                </c:pt>
                <c:pt idx="1494">
                  <c:v>947.8248291015625</c:v>
                </c:pt>
                <c:pt idx="1495">
                  <c:v>947.8248291015625</c:v>
                </c:pt>
                <c:pt idx="1496">
                  <c:v>947.8248291015625</c:v>
                </c:pt>
                <c:pt idx="1497">
                  <c:v>947.8248291015625</c:v>
                </c:pt>
                <c:pt idx="1498">
                  <c:v>947.8248291015625</c:v>
                </c:pt>
                <c:pt idx="1499">
                  <c:v>947.8248291015625</c:v>
                </c:pt>
                <c:pt idx="1500">
                  <c:v>947.8248291015625</c:v>
                </c:pt>
                <c:pt idx="1501">
                  <c:v>947.8248291015625</c:v>
                </c:pt>
                <c:pt idx="1502">
                  <c:v>947.8248291015625</c:v>
                </c:pt>
                <c:pt idx="1503">
                  <c:v>947.8248291015625</c:v>
                </c:pt>
                <c:pt idx="1504">
                  <c:v>947.8248291015625</c:v>
                </c:pt>
                <c:pt idx="1505">
                  <c:v>1167.629638671875</c:v>
                </c:pt>
                <c:pt idx="1506">
                  <c:v>1167.629638671875</c:v>
                </c:pt>
                <c:pt idx="1507">
                  <c:v>1167.629638671875</c:v>
                </c:pt>
                <c:pt idx="1508">
                  <c:v>1167.629638671875</c:v>
                </c:pt>
                <c:pt idx="1509">
                  <c:v>1167.629638671875</c:v>
                </c:pt>
                <c:pt idx="1510">
                  <c:v>1167.629638671875</c:v>
                </c:pt>
                <c:pt idx="1511">
                  <c:v>1167.629638671875</c:v>
                </c:pt>
                <c:pt idx="1512">
                  <c:v>1167.629638671875</c:v>
                </c:pt>
                <c:pt idx="1513">
                  <c:v>1167.629638671875</c:v>
                </c:pt>
                <c:pt idx="1514">
                  <c:v>1167.629638671875</c:v>
                </c:pt>
                <c:pt idx="1515">
                  <c:v>1167.629638671875</c:v>
                </c:pt>
                <c:pt idx="1516">
                  <c:v>1167.629638671875</c:v>
                </c:pt>
                <c:pt idx="1517">
                  <c:v>1178.127685546875</c:v>
                </c:pt>
                <c:pt idx="1518">
                  <c:v>1178.127685546875</c:v>
                </c:pt>
                <c:pt idx="1519">
                  <c:v>1178.127685546875</c:v>
                </c:pt>
                <c:pt idx="1520">
                  <c:v>1178.127685546875</c:v>
                </c:pt>
                <c:pt idx="1521">
                  <c:v>1178.127685546875</c:v>
                </c:pt>
                <c:pt idx="1522">
                  <c:v>1178.127685546875</c:v>
                </c:pt>
                <c:pt idx="1523">
                  <c:v>1178.127685546875</c:v>
                </c:pt>
                <c:pt idx="1524">
                  <c:v>1178.127685546875</c:v>
                </c:pt>
                <c:pt idx="1525">
                  <c:v>1178.127685546875</c:v>
                </c:pt>
                <c:pt idx="1526">
                  <c:v>1178.127685546875</c:v>
                </c:pt>
                <c:pt idx="1527">
                  <c:v>1178.127685546875</c:v>
                </c:pt>
                <c:pt idx="1528">
                  <c:v>1178.127685546875</c:v>
                </c:pt>
                <c:pt idx="1529">
                  <c:v>1189.8521728515625</c:v>
                </c:pt>
                <c:pt idx="1530">
                  <c:v>1189.8521728515625</c:v>
                </c:pt>
                <c:pt idx="1531">
                  <c:v>1189.8521728515625</c:v>
                </c:pt>
                <c:pt idx="1532">
                  <c:v>1189.8521728515625</c:v>
                </c:pt>
                <c:pt idx="1533">
                  <c:v>1189.836669921875</c:v>
                </c:pt>
                <c:pt idx="1534">
                  <c:v>1189.836669921875</c:v>
                </c:pt>
                <c:pt idx="1535">
                  <c:v>1189.836669921875</c:v>
                </c:pt>
                <c:pt idx="1536">
                  <c:v>1189.836669921875</c:v>
                </c:pt>
                <c:pt idx="1537">
                  <c:v>1191.029052734375</c:v>
                </c:pt>
                <c:pt idx="1538">
                  <c:v>1191.029052734375</c:v>
                </c:pt>
                <c:pt idx="1539">
                  <c:v>1191.029052734375</c:v>
                </c:pt>
                <c:pt idx="1540">
                  <c:v>1191.029052734375</c:v>
                </c:pt>
                <c:pt idx="1541">
                  <c:v>1191.029052734375</c:v>
                </c:pt>
                <c:pt idx="1542">
                  <c:v>1191.029052734375</c:v>
                </c:pt>
                <c:pt idx="1543">
                  <c:v>1191.029052734375</c:v>
                </c:pt>
                <c:pt idx="1544">
                  <c:v>1191.029052734375</c:v>
                </c:pt>
                <c:pt idx="1545">
                  <c:v>1191.029052734375</c:v>
                </c:pt>
                <c:pt idx="1546">
                  <c:v>1191.029052734375</c:v>
                </c:pt>
                <c:pt idx="1547">
                  <c:v>1191.029052734375</c:v>
                </c:pt>
                <c:pt idx="1548">
                  <c:v>1191.029052734375</c:v>
                </c:pt>
                <c:pt idx="1549">
                  <c:v>1200.4620361328125</c:v>
                </c:pt>
                <c:pt idx="1550">
                  <c:v>1200.4620361328125</c:v>
                </c:pt>
                <c:pt idx="1551">
                  <c:v>1200.4620361328125</c:v>
                </c:pt>
                <c:pt idx="1552">
                  <c:v>1200.4620361328125</c:v>
                </c:pt>
                <c:pt idx="1553">
                  <c:v>1200.4620361328125</c:v>
                </c:pt>
                <c:pt idx="1554">
                  <c:v>1200.4620361328125</c:v>
                </c:pt>
                <c:pt idx="1555">
                  <c:v>1200.4620361328125</c:v>
                </c:pt>
                <c:pt idx="1556">
                  <c:v>1200.4620361328125</c:v>
                </c:pt>
                <c:pt idx="1557">
                  <c:v>1200.4620361328125</c:v>
                </c:pt>
                <c:pt idx="1558">
                  <c:v>1200.4620361328125</c:v>
                </c:pt>
                <c:pt idx="1559">
                  <c:v>1200.4620361328125</c:v>
                </c:pt>
                <c:pt idx="1560">
                  <c:v>1200.4620361328125</c:v>
                </c:pt>
                <c:pt idx="1561">
                  <c:v>1211.66162109375</c:v>
                </c:pt>
                <c:pt idx="1562">
                  <c:v>1211.66162109375</c:v>
                </c:pt>
                <c:pt idx="1563">
                  <c:v>1211.66162109375</c:v>
                </c:pt>
                <c:pt idx="1564">
                  <c:v>1211.66162109375</c:v>
                </c:pt>
                <c:pt idx="1565">
                  <c:v>1211.66162109375</c:v>
                </c:pt>
                <c:pt idx="1566">
                  <c:v>1211.66162109375</c:v>
                </c:pt>
                <c:pt idx="1567">
                  <c:v>1211.66162109375</c:v>
                </c:pt>
                <c:pt idx="1568">
                  <c:v>1211.66162109375</c:v>
                </c:pt>
                <c:pt idx="1569">
                  <c:v>1211.66162109375</c:v>
                </c:pt>
                <c:pt idx="1570">
                  <c:v>1211.66162109375</c:v>
                </c:pt>
                <c:pt idx="1571">
                  <c:v>1211.66162109375</c:v>
                </c:pt>
                <c:pt idx="1572">
                  <c:v>1211.66162109375</c:v>
                </c:pt>
                <c:pt idx="1573">
                  <c:v>1214.838623046875</c:v>
                </c:pt>
                <c:pt idx="1574">
                  <c:v>1214.838623046875</c:v>
                </c:pt>
                <c:pt idx="1575">
                  <c:v>1214.838623046875</c:v>
                </c:pt>
                <c:pt idx="1576">
                  <c:v>1214.838623046875</c:v>
                </c:pt>
                <c:pt idx="1577">
                  <c:v>1208.0677490234375</c:v>
                </c:pt>
                <c:pt idx="1578">
                  <c:v>1208.0677490234375</c:v>
                </c:pt>
                <c:pt idx="1579">
                  <c:v>1208.0677490234375</c:v>
                </c:pt>
                <c:pt idx="1580">
                  <c:v>1208.0677490234375</c:v>
                </c:pt>
                <c:pt idx="1581">
                  <c:v>1208.0677490234375</c:v>
                </c:pt>
                <c:pt idx="1582">
                  <c:v>1208.0677490234375</c:v>
                </c:pt>
                <c:pt idx="1583">
                  <c:v>1208.0677490234375</c:v>
                </c:pt>
                <c:pt idx="1584">
                  <c:v>1208.0677490234375</c:v>
                </c:pt>
                <c:pt idx="1585">
                  <c:v>1208.0677490234375</c:v>
                </c:pt>
                <c:pt idx="1586">
                  <c:v>1208.0677490234375</c:v>
                </c:pt>
                <c:pt idx="1587">
                  <c:v>1208.0677490234375</c:v>
                </c:pt>
                <c:pt idx="1588">
                  <c:v>1208.0677490234375</c:v>
                </c:pt>
                <c:pt idx="1589">
                  <c:v>1200.887939453125</c:v>
                </c:pt>
                <c:pt idx="1590">
                  <c:v>1200.887939453125</c:v>
                </c:pt>
                <c:pt idx="1591">
                  <c:v>1200.887939453125</c:v>
                </c:pt>
                <c:pt idx="1592">
                  <c:v>1200.887939453125</c:v>
                </c:pt>
                <c:pt idx="1593">
                  <c:v>1200.887939453125</c:v>
                </c:pt>
                <c:pt idx="1594">
                  <c:v>1200.887939453125</c:v>
                </c:pt>
                <c:pt idx="1595">
                  <c:v>1200.887939453125</c:v>
                </c:pt>
                <c:pt idx="1596">
                  <c:v>1200.887939453125</c:v>
                </c:pt>
                <c:pt idx="1597">
                  <c:v>1200.887939453125</c:v>
                </c:pt>
                <c:pt idx="1598">
                  <c:v>1200.887939453125</c:v>
                </c:pt>
                <c:pt idx="1599">
                  <c:v>1200.887939453125</c:v>
                </c:pt>
                <c:pt idx="1600">
                  <c:v>1200.887939453125</c:v>
                </c:pt>
                <c:pt idx="1601">
                  <c:v>1195.56982421875</c:v>
                </c:pt>
                <c:pt idx="1602">
                  <c:v>1195.56982421875</c:v>
                </c:pt>
                <c:pt idx="1603">
                  <c:v>1195.56982421875</c:v>
                </c:pt>
                <c:pt idx="1604">
                  <c:v>1195.56982421875</c:v>
                </c:pt>
                <c:pt idx="1605">
                  <c:v>1195.56982421875</c:v>
                </c:pt>
                <c:pt idx="1606">
                  <c:v>1195.56982421875</c:v>
                </c:pt>
                <c:pt idx="1607">
                  <c:v>1195.56982421875</c:v>
                </c:pt>
                <c:pt idx="1608">
                  <c:v>1195.56982421875</c:v>
                </c:pt>
                <c:pt idx="1609">
                  <c:v>1195.56982421875</c:v>
                </c:pt>
                <c:pt idx="1610">
                  <c:v>1195.56982421875</c:v>
                </c:pt>
                <c:pt idx="1611">
                  <c:v>1195.56982421875</c:v>
                </c:pt>
                <c:pt idx="1612">
                  <c:v>1195.56982421875</c:v>
                </c:pt>
                <c:pt idx="1613">
                  <c:v>1183.0570068359375</c:v>
                </c:pt>
                <c:pt idx="1614">
                  <c:v>1183.0570068359375</c:v>
                </c:pt>
                <c:pt idx="1615">
                  <c:v>1183.0570068359375</c:v>
                </c:pt>
                <c:pt idx="1616">
                  <c:v>1183.0570068359375</c:v>
                </c:pt>
                <c:pt idx="1617">
                  <c:v>1183.0570068359375</c:v>
                </c:pt>
                <c:pt idx="1618">
                  <c:v>1183.0570068359375</c:v>
                </c:pt>
                <c:pt idx="1619">
                  <c:v>1183.0570068359375</c:v>
                </c:pt>
                <c:pt idx="1620">
                  <c:v>1183.0570068359375</c:v>
                </c:pt>
                <c:pt idx="1621">
                  <c:v>1183.0570068359375</c:v>
                </c:pt>
                <c:pt idx="1622">
                  <c:v>1183.0570068359375</c:v>
                </c:pt>
                <c:pt idx="1623">
                  <c:v>1183.0570068359375</c:v>
                </c:pt>
                <c:pt idx="1624">
                  <c:v>1183.0570068359375</c:v>
                </c:pt>
                <c:pt idx="1625">
                  <c:v>1189.74609375</c:v>
                </c:pt>
                <c:pt idx="1626">
                  <c:v>1189.74609375</c:v>
                </c:pt>
                <c:pt idx="1627">
                  <c:v>1189.74609375</c:v>
                </c:pt>
                <c:pt idx="1628">
                  <c:v>1189.74609375</c:v>
                </c:pt>
                <c:pt idx="1629">
                  <c:v>1189.74609375</c:v>
                </c:pt>
                <c:pt idx="1630">
                  <c:v>1189.74609375</c:v>
                </c:pt>
                <c:pt idx="1631">
                  <c:v>1189.74609375</c:v>
                </c:pt>
                <c:pt idx="1632">
                  <c:v>1189.74609375</c:v>
                </c:pt>
                <c:pt idx="1633">
                  <c:v>1189.74609375</c:v>
                </c:pt>
                <c:pt idx="1634">
                  <c:v>1189.74609375</c:v>
                </c:pt>
                <c:pt idx="1635">
                  <c:v>1189.74609375</c:v>
                </c:pt>
                <c:pt idx="1636">
                  <c:v>1189.74609375</c:v>
                </c:pt>
                <c:pt idx="1637">
                  <c:v>1158.7965087890625</c:v>
                </c:pt>
                <c:pt idx="1638">
                  <c:v>1158.7965087890625</c:v>
                </c:pt>
                <c:pt idx="1639">
                  <c:v>1158.7965087890625</c:v>
                </c:pt>
                <c:pt idx="1640">
                  <c:v>1158.7965087890625</c:v>
                </c:pt>
                <c:pt idx="1641">
                  <c:v>1158.7965087890625</c:v>
                </c:pt>
                <c:pt idx="1642">
                  <c:v>1158.7965087890625</c:v>
                </c:pt>
                <c:pt idx="1643">
                  <c:v>1158.7965087890625</c:v>
                </c:pt>
                <c:pt idx="1644">
                  <c:v>1158.7965087890625</c:v>
                </c:pt>
                <c:pt idx="1645">
                  <c:v>1158.7965087890625</c:v>
                </c:pt>
                <c:pt idx="1646">
                  <c:v>1158.7965087890625</c:v>
                </c:pt>
                <c:pt idx="1647">
                  <c:v>1158.7965087890625</c:v>
                </c:pt>
                <c:pt idx="1648">
                  <c:v>1158.7965087890625</c:v>
                </c:pt>
                <c:pt idx="1649">
                  <c:v>1142.55615234375</c:v>
                </c:pt>
                <c:pt idx="1650">
                  <c:v>1142.55615234375</c:v>
                </c:pt>
                <c:pt idx="1651">
                  <c:v>1142.55615234375</c:v>
                </c:pt>
                <c:pt idx="1652">
                  <c:v>1142.55615234375</c:v>
                </c:pt>
                <c:pt idx="1653">
                  <c:v>1142.55615234375</c:v>
                </c:pt>
                <c:pt idx="1654">
                  <c:v>1142.55615234375</c:v>
                </c:pt>
                <c:pt idx="1655">
                  <c:v>1142.55615234375</c:v>
                </c:pt>
                <c:pt idx="1656">
                  <c:v>1142.55615234375</c:v>
                </c:pt>
                <c:pt idx="1657">
                  <c:v>1142.55615234375</c:v>
                </c:pt>
                <c:pt idx="1658">
                  <c:v>1142.55615234375</c:v>
                </c:pt>
                <c:pt idx="1659">
                  <c:v>1142.55615234375</c:v>
                </c:pt>
                <c:pt idx="1660">
                  <c:v>1142.55615234375</c:v>
                </c:pt>
                <c:pt idx="1661">
                  <c:v>1135.8087158203125</c:v>
                </c:pt>
                <c:pt idx="1662">
                  <c:v>1135.8087158203125</c:v>
                </c:pt>
                <c:pt idx="1663">
                  <c:v>1135.8087158203125</c:v>
                </c:pt>
                <c:pt idx="1664">
                  <c:v>1135.8087158203125</c:v>
                </c:pt>
                <c:pt idx="1665">
                  <c:v>1135.8087158203125</c:v>
                </c:pt>
                <c:pt idx="1666">
                  <c:v>1135.8087158203125</c:v>
                </c:pt>
                <c:pt idx="1667">
                  <c:v>1135.8087158203125</c:v>
                </c:pt>
                <c:pt idx="1668">
                  <c:v>1135.8087158203125</c:v>
                </c:pt>
                <c:pt idx="1669">
                  <c:v>1135.8087158203125</c:v>
                </c:pt>
                <c:pt idx="1670">
                  <c:v>1135.8087158203125</c:v>
                </c:pt>
                <c:pt idx="1671">
                  <c:v>1135.8087158203125</c:v>
                </c:pt>
                <c:pt idx="1672">
                  <c:v>1135.8087158203125</c:v>
                </c:pt>
                <c:pt idx="1673">
                  <c:v>1139.780517578125</c:v>
                </c:pt>
                <c:pt idx="1674">
                  <c:v>1139.780517578125</c:v>
                </c:pt>
                <c:pt idx="1675">
                  <c:v>1139.780517578125</c:v>
                </c:pt>
                <c:pt idx="1676">
                  <c:v>1139.780517578125</c:v>
                </c:pt>
                <c:pt idx="1677">
                  <c:v>1139.780517578125</c:v>
                </c:pt>
                <c:pt idx="1678">
                  <c:v>1139.780517578125</c:v>
                </c:pt>
                <c:pt idx="1679">
                  <c:v>1139.780517578125</c:v>
                </c:pt>
                <c:pt idx="1680">
                  <c:v>1139.780517578125</c:v>
                </c:pt>
                <c:pt idx="1681">
                  <c:v>1139.780517578125</c:v>
                </c:pt>
                <c:pt idx="1682">
                  <c:v>1139.780517578125</c:v>
                </c:pt>
                <c:pt idx="1683">
                  <c:v>1139.780517578125</c:v>
                </c:pt>
                <c:pt idx="1684">
                  <c:v>1139.780517578125</c:v>
                </c:pt>
                <c:pt idx="1685">
                  <c:v>1174.291015625</c:v>
                </c:pt>
                <c:pt idx="1686">
                  <c:v>1174.291015625</c:v>
                </c:pt>
                <c:pt idx="1687">
                  <c:v>1174.291015625</c:v>
                </c:pt>
                <c:pt idx="1688">
                  <c:v>1174.291015625</c:v>
                </c:pt>
                <c:pt idx="1689">
                  <c:v>1174.291015625</c:v>
                </c:pt>
                <c:pt idx="1690">
                  <c:v>1174.291015625</c:v>
                </c:pt>
                <c:pt idx="1691">
                  <c:v>1174.291015625</c:v>
                </c:pt>
                <c:pt idx="1692">
                  <c:v>1174.291015625</c:v>
                </c:pt>
                <c:pt idx="1693">
                  <c:v>1174.291015625</c:v>
                </c:pt>
                <c:pt idx="1694">
                  <c:v>1174.291015625</c:v>
                </c:pt>
                <c:pt idx="1695">
                  <c:v>1174.291015625</c:v>
                </c:pt>
                <c:pt idx="1696">
                  <c:v>1174.291015625</c:v>
                </c:pt>
                <c:pt idx="1697">
                  <c:v>1194.7718505859375</c:v>
                </c:pt>
                <c:pt idx="1698">
                  <c:v>1194.7718505859375</c:v>
                </c:pt>
                <c:pt idx="1699">
                  <c:v>1194.7718505859375</c:v>
                </c:pt>
                <c:pt idx="1700">
                  <c:v>1194.7718505859375</c:v>
                </c:pt>
                <c:pt idx="1701">
                  <c:v>1194.7718505859375</c:v>
                </c:pt>
                <c:pt idx="1702">
                  <c:v>1194.7718505859375</c:v>
                </c:pt>
                <c:pt idx="1703">
                  <c:v>1194.7718505859375</c:v>
                </c:pt>
                <c:pt idx="1704">
                  <c:v>1194.7718505859375</c:v>
                </c:pt>
                <c:pt idx="1705">
                  <c:v>1194.7718505859375</c:v>
                </c:pt>
                <c:pt idx="1706">
                  <c:v>1194.7718505859375</c:v>
                </c:pt>
                <c:pt idx="1707">
                  <c:v>1194.7718505859375</c:v>
                </c:pt>
                <c:pt idx="1708">
                  <c:v>1194.7718505859375</c:v>
                </c:pt>
                <c:pt idx="1709">
                  <c:v>1193.656494140625</c:v>
                </c:pt>
                <c:pt idx="1710">
                  <c:v>1193.656494140625</c:v>
                </c:pt>
                <c:pt idx="1711">
                  <c:v>1193.656494140625</c:v>
                </c:pt>
                <c:pt idx="1712">
                  <c:v>1193.656494140625</c:v>
                </c:pt>
                <c:pt idx="1713">
                  <c:v>1193.656494140625</c:v>
                </c:pt>
                <c:pt idx="1714">
                  <c:v>1193.656494140625</c:v>
                </c:pt>
                <c:pt idx="1715">
                  <c:v>1193.656494140625</c:v>
                </c:pt>
                <c:pt idx="1716">
                  <c:v>1193.656494140625</c:v>
                </c:pt>
                <c:pt idx="1717">
                  <c:v>1193.656494140625</c:v>
                </c:pt>
                <c:pt idx="1718">
                  <c:v>1193.656494140625</c:v>
                </c:pt>
                <c:pt idx="1719">
                  <c:v>1193.656494140625</c:v>
                </c:pt>
                <c:pt idx="1720">
                  <c:v>1193.656494140625</c:v>
                </c:pt>
                <c:pt idx="1721">
                  <c:v>1180.5933837890625</c:v>
                </c:pt>
                <c:pt idx="1722">
                  <c:v>1180.5933837890625</c:v>
                </c:pt>
                <c:pt idx="1723">
                  <c:v>1180.5933837890625</c:v>
                </c:pt>
                <c:pt idx="1724">
                  <c:v>1180.5933837890625</c:v>
                </c:pt>
                <c:pt idx="1725">
                  <c:v>1180.5933837890625</c:v>
                </c:pt>
                <c:pt idx="1726">
                  <c:v>1180.5933837890625</c:v>
                </c:pt>
                <c:pt idx="1727">
                  <c:v>1180.5933837890625</c:v>
                </c:pt>
                <c:pt idx="1728">
                  <c:v>1180.5933837890625</c:v>
                </c:pt>
                <c:pt idx="1729">
                  <c:v>1180.5933837890625</c:v>
                </c:pt>
                <c:pt idx="1730">
                  <c:v>1180.5933837890625</c:v>
                </c:pt>
                <c:pt idx="1731">
                  <c:v>1180.5933837890625</c:v>
                </c:pt>
                <c:pt idx="1732">
                  <c:v>1180.5933837890625</c:v>
                </c:pt>
                <c:pt idx="1733">
                  <c:v>1188.503662109375</c:v>
                </c:pt>
                <c:pt idx="1734">
                  <c:v>1188.503662109375</c:v>
                </c:pt>
                <c:pt idx="1735">
                  <c:v>1188.503662109375</c:v>
                </c:pt>
                <c:pt idx="1736">
                  <c:v>1188.503662109375</c:v>
                </c:pt>
                <c:pt idx="1737">
                  <c:v>1188.503662109375</c:v>
                </c:pt>
                <c:pt idx="1738">
                  <c:v>1188.503662109375</c:v>
                </c:pt>
                <c:pt idx="1739">
                  <c:v>1188.503662109375</c:v>
                </c:pt>
                <c:pt idx="1740">
                  <c:v>1188.503662109375</c:v>
                </c:pt>
                <c:pt idx="1741">
                  <c:v>1188.503662109375</c:v>
                </c:pt>
                <c:pt idx="1742">
                  <c:v>1188.503662109375</c:v>
                </c:pt>
                <c:pt idx="1743">
                  <c:v>1188.503662109375</c:v>
                </c:pt>
                <c:pt idx="1744">
                  <c:v>1188.503662109375</c:v>
                </c:pt>
                <c:pt idx="1745">
                  <c:v>1189.126708984375</c:v>
                </c:pt>
                <c:pt idx="1746">
                  <c:v>1189.126708984375</c:v>
                </c:pt>
                <c:pt idx="1747">
                  <c:v>1189.126708984375</c:v>
                </c:pt>
                <c:pt idx="1748">
                  <c:v>1189.126708984375</c:v>
                </c:pt>
                <c:pt idx="1749">
                  <c:v>1189.126708984375</c:v>
                </c:pt>
                <c:pt idx="1750">
                  <c:v>1189.126708984375</c:v>
                </c:pt>
                <c:pt idx="1751">
                  <c:v>1189.126708984375</c:v>
                </c:pt>
                <c:pt idx="1752">
                  <c:v>1189.126708984375</c:v>
                </c:pt>
                <c:pt idx="1753">
                  <c:v>1189.126708984375</c:v>
                </c:pt>
                <c:pt idx="1754">
                  <c:v>1189.126708984375</c:v>
                </c:pt>
                <c:pt idx="1755">
                  <c:v>1189.126708984375</c:v>
                </c:pt>
                <c:pt idx="1756">
                  <c:v>1189.126708984375</c:v>
                </c:pt>
                <c:pt idx="1757">
                  <c:v>1182.68701171875</c:v>
                </c:pt>
                <c:pt idx="1758">
                  <c:v>1182.68701171875</c:v>
                </c:pt>
                <c:pt idx="1759">
                  <c:v>1182.68701171875</c:v>
                </c:pt>
                <c:pt idx="1760">
                  <c:v>1182.68701171875</c:v>
                </c:pt>
                <c:pt idx="1761">
                  <c:v>1182.68701171875</c:v>
                </c:pt>
                <c:pt idx="1762">
                  <c:v>1182.68701171875</c:v>
                </c:pt>
                <c:pt idx="1763">
                  <c:v>1182.68701171875</c:v>
                </c:pt>
                <c:pt idx="1764">
                  <c:v>1182.68701171875</c:v>
                </c:pt>
                <c:pt idx="1765">
                  <c:v>1182.68701171875</c:v>
                </c:pt>
                <c:pt idx="1766">
                  <c:v>1182.68701171875</c:v>
                </c:pt>
                <c:pt idx="1767">
                  <c:v>1182.68701171875</c:v>
                </c:pt>
                <c:pt idx="1768">
                  <c:v>1182.68701171875</c:v>
                </c:pt>
                <c:pt idx="1769">
                  <c:v>1159.3621826171875</c:v>
                </c:pt>
                <c:pt idx="1770">
                  <c:v>1159.3621826171875</c:v>
                </c:pt>
                <c:pt idx="1771">
                  <c:v>1159.3621826171875</c:v>
                </c:pt>
                <c:pt idx="1772">
                  <c:v>1159.3621826171875</c:v>
                </c:pt>
                <c:pt idx="1773">
                  <c:v>1159.3621826171875</c:v>
                </c:pt>
                <c:pt idx="1774">
                  <c:v>1159.3621826171875</c:v>
                </c:pt>
                <c:pt idx="1775">
                  <c:v>1159.3621826171875</c:v>
                </c:pt>
                <c:pt idx="1776">
                  <c:v>1159.3621826171875</c:v>
                </c:pt>
                <c:pt idx="1777">
                  <c:v>1159.3621826171875</c:v>
                </c:pt>
                <c:pt idx="1778">
                  <c:v>1159.3621826171875</c:v>
                </c:pt>
                <c:pt idx="1779">
                  <c:v>1159.3621826171875</c:v>
                </c:pt>
                <c:pt idx="1780">
                  <c:v>1159.3621826171875</c:v>
                </c:pt>
                <c:pt idx="1781">
                  <c:v>1285.771240234375</c:v>
                </c:pt>
                <c:pt idx="1782">
                  <c:v>1285.771240234375</c:v>
                </c:pt>
                <c:pt idx="1783">
                  <c:v>1285.771240234375</c:v>
                </c:pt>
                <c:pt idx="1784">
                  <c:v>1285.771240234375</c:v>
                </c:pt>
                <c:pt idx="1785">
                  <c:v>1285.771240234375</c:v>
                </c:pt>
                <c:pt idx="1786">
                  <c:v>1285.771240234375</c:v>
                </c:pt>
                <c:pt idx="1787">
                  <c:v>1285.771240234375</c:v>
                </c:pt>
                <c:pt idx="1788">
                  <c:v>1285.771240234375</c:v>
                </c:pt>
                <c:pt idx="1789">
                  <c:v>1285.771240234375</c:v>
                </c:pt>
                <c:pt idx="1790">
                  <c:v>1285.771240234375</c:v>
                </c:pt>
                <c:pt idx="1791">
                  <c:v>1285.771240234375</c:v>
                </c:pt>
                <c:pt idx="1792">
                  <c:v>1285.771240234375</c:v>
                </c:pt>
                <c:pt idx="1793">
                  <c:v>1191.315185546875</c:v>
                </c:pt>
                <c:pt idx="1794">
                  <c:v>1191.315185546875</c:v>
                </c:pt>
                <c:pt idx="1795">
                  <c:v>1191.315185546875</c:v>
                </c:pt>
                <c:pt idx="1796">
                  <c:v>1191.315185546875</c:v>
                </c:pt>
                <c:pt idx="1797">
                  <c:v>1191.315185546875</c:v>
                </c:pt>
                <c:pt idx="1798">
                  <c:v>1191.315185546875</c:v>
                </c:pt>
                <c:pt idx="1799">
                  <c:v>1191.315185546875</c:v>
                </c:pt>
                <c:pt idx="1800">
                  <c:v>1191.315185546875</c:v>
                </c:pt>
                <c:pt idx="1801">
                  <c:v>1191.315185546875</c:v>
                </c:pt>
                <c:pt idx="1802">
                  <c:v>1191.315185546875</c:v>
                </c:pt>
                <c:pt idx="1803">
                  <c:v>1191.315185546875</c:v>
                </c:pt>
                <c:pt idx="1804">
                  <c:v>1191.315185546875</c:v>
                </c:pt>
                <c:pt idx="1805">
                  <c:v>1192.68408203125</c:v>
                </c:pt>
                <c:pt idx="1806">
                  <c:v>1192.68408203125</c:v>
                </c:pt>
                <c:pt idx="1807">
                  <c:v>1192.68408203125</c:v>
                </c:pt>
                <c:pt idx="1808">
                  <c:v>1192.68408203125</c:v>
                </c:pt>
                <c:pt idx="1809">
                  <c:v>1192.68408203125</c:v>
                </c:pt>
                <c:pt idx="1810">
                  <c:v>1192.68408203125</c:v>
                </c:pt>
                <c:pt idx="1811">
                  <c:v>1192.68408203125</c:v>
                </c:pt>
                <c:pt idx="1812">
                  <c:v>1192.68408203125</c:v>
                </c:pt>
                <c:pt idx="1813">
                  <c:v>1192.68408203125</c:v>
                </c:pt>
                <c:pt idx="1814">
                  <c:v>1192.68408203125</c:v>
                </c:pt>
                <c:pt idx="1815">
                  <c:v>1192.68408203125</c:v>
                </c:pt>
                <c:pt idx="1816">
                  <c:v>1192.68408203125</c:v>
                </c:pt>
                <c:pt idx="1817">
                  <c:v>1204.36669921875</c:v>
                </c:pt>
                <c:pt idx="1818">
                  <c:v>1204.36669921875</c:v>
                </c:pt>
                <c:pt idx="1819">
                  <c:v>1204.36669921875</c:v>
                </c:pt>
                <c:pt idx="1820">
                  <c:v>1204.36669921875</c:v>
                </c:pt>
                <c:pt idx="1821">
                  <c:v>1204.36669921875</c:v>
                </c:pt>
                <c:pt idx="1822">
                  <c:v>1204.36669921875</c:v>
                </c:pt>
                <c:pt idx="1823">
                  <c:v>1204.36669921875</c:v>
                </c:pt>
                <c:pt idx="1824">
                  <c:v>1204.36669921875</c:v>
                </c:pt>
                <c:pt idx="1825">
                  <c:v>1204.36669921875</c:v>
                </c:pt>
                <c:pt idx="1826">
                  <c:v>1204.36669921875</c:v>
                </c:pt>
                <c:pt idx="1827">
                  <c:v>1204.36669921875</c:v>
                </c:pt>
                <c:pt idx="1828">
                  <c:v>1204.36669921875</c:v>
                </c:pt>
                <c:pt idx="1829">
                  <c:v>1207.741943359375</c:v>
                </c:pt>
                <c:pt idx="1830">
                  <c:v>1207.741943359375</c:v>
                </c:pt>
                <c:pt idx="1831">
                  <c:v>1207.741943359375</c:v>
                </c:pt>
                <c:pt idx="1832">
                  <c:v>1207.741943359375</c:v>
                </c:pt>
                <c:pt idx="1833">
                  <c:v>1208.122314453125</c:v>
                </c:pt>
                <c:pt idx="1834">
                  <c:v>1208.122314453125</c:v>
                </c:pt>
                <c:pt idx="1835">
                  <c:v>1208.122314453125</c:v>
                </c:pt>
                <c:pt idx="1836">
                  <c:v>1208.122314453125</c:v>
                </c:pt>
                <c:pt idx="1837">
                  <c:v>1210.5054931640625</c:v>
                </c:pt>
                <c:pt idx="1838">
                  <c:v>1210.5054931640625</c:v>
                </c:pt>
                <c:pt idx="1839">
                  <c:v>1210.5054931640625</c:v>
                </c:pt>
                <c:pt idx="1840">
                  <c:v>1210.5054931640625</c:v>
                </c:pt>
                <c:pt idx="1841">
                  <c:v>1210.5054931640625</c:v>
                </c:pt>
                <c:pt idx="1842">
                  <c:v>1210.5054931640625</c:v>
                </c:pt>
                <c:pt idx="1843">
                  <c:v>1210.5054931640625</c:v>
                </c:pt>
                <c:pt idx="1844">
                  <c:v>1210.5054931640625</c:v>
                </c:pt>
                <c:pt idx="1845">
                  <c:v>1210.5054931640625</c:v>
                </c:pt>
                <c:pt idx="1846">
                  <c:v>1210.5054931640625</c:v>
                </c:pt>
                <c:pt idx="1847">
                  <c:v>1210.5054931640625</c:v>
                </c:pt>
                <c:pt idx="1848">
                  <c:v>1210.5054931640625</c:v>
                </c:pt>
                <c:pt idx="1849">
                  <c:v>1203.36181640625</c:v>
                </c:pt>
                <c:pt idx="1850">
                  <c:v>1203.36181640625</c:v>
                </c:pt>
                <c:pt idx="1851">
                  <c:v>1203.36181640625</c:v>
                </c:pt>
                <c:pt idx="1852">
                  <c:v>1203.36181640625</c:v>
                </c:pt>
                <c:pt idx="1853">
                  <c:v>1203.36181640625</c:v>
                </c:pt>
                <c:pt idx="1854">
                  <c:v>1203.36181640625</c:v>
                </c:pt>
                <c:pt idx="1855">
                  <c:v>1203.36181640625</c:v>
                </c:pt>
                <c:pt idx="1856">
                  <c:v>1203.36181640625</c:v>
                </c:pt>
                <c:pt idx="1857">
                  <c:v>1203.36181640625</c:v>
                </c:pt>
                <c:pt idx="1858">
                  <c:v>1203.36181640625</c:v>
                </c:pt>
                <c:pt idx="1859">
                  <c:v>1203.36181640625</c:v>
                </c:pt>
                <c:pt idx="1860">
                  <c:v>1203.36181640625</c:v>
                </c:pt>
                <c:pt idx="1861">
                  <c:v>1195.330810546875</c:v>
                </c:pt>
                <c:pt idx="1862">
                  <c:v>1195.330810546875</c:v>
                </c:pt>
                <c:pt idx="1863">
                  <c:v>1195.330810546875</c:v>
                </c:pt>
                <c:pt idx="1864">
                  <c:v>1195.330810546875</c:v>
                </c:pt>
                <c:pt idx="1865">
                  <c:v>1195.330810546875</c:v>
                </c:pt>
                <c:pt idx="1866">
                  <c:v>1195.330810546875</c:v>
                </c:pt>
                <c:pt idx="1867">
                  <c:v>1195.330810546875</c:v>
                </c:pt>
                <c:pt idx="1868">
                  <c:v>1195.330810546875</c:v>
                </c:pt>
                <c:pt idx="1869">
                  <c:v>1195.330810546875</c:v>
                </c:pt>
                <c:pt idx="1870">
                  <c:v>1195.330810546875</c:v>
                </c:pt>
                <c:pt idx="1871">
                  <c:v>1195.330810546875</c:v>
                </c:pt>
                <c:pt idx="1872">
                  <c:v>1195.330810546875</c:v>
                </c:pt>
                <c:pt idx="1873">
                  <c:v>1181.8123779296875</c:v>
                </c:pt>
                <c:pt idx="1874">
                  <c:v>1181.8123779296875</c:v>
                </c:pt>
                <c:pt idx="1875">
                  <c:v>1181.8123779296875</c:v>
                </c:pt>
                <c:pt idx="1876">
                  <c:v>1181.8123779296875</c:v>
                </c:pt>
                <c:pt idx="1877">
                  <c:v>1181.8123779296875</c:v>
                </c:pt>
                <c:pt idx="1878">
                  <c:v>1181.8123779296875</c:v>
                </c:pt>
                <c:pt idx="1879">
                  <c:v>1181.8123779296875</c:v>
                </c:pt>
                <c:pt idx="1880">
                  <c:v>1181.8123779296875</c:v>
                </c:pt>
                <c:pt idx="1881">
                  <c:v>1181.8123779296875</c:v>
                </c:pt>
                <c:pt idx="1882">
                  <c:v>1181.8123779296875</c:v>
                </c:pt>
                <c:pt idx="1883">
                  <c:v>1181.8123779296875</c:v>
                </c:pt>
                <c:pt idx="1884">
                  <c:v>1181.8123779296875</c:v>
                </c:pt>
                <c:pt idx="1885">
                  <c:v>1077.654052734375</c:v>
                </c:pt>
                <c:pt idx="1886">
                  <c:v>1077.654052734375</c:v>
                </c:pt>
                <c:pt idx="1887">
                  <c:v>1077.654052734375</c:v>
                </c:pt>
                <c:pt idx="1888">
                  <c:v>1077.654052734375</c:v>
                </c:pt>
                <c:pt idx="1889">
                  <c:v>1077.654052734375</c:v>
                </c:pt>
                <c:pt idx="1890">
                  <c:v>1077.654052734375</c:v>
                </c:pt>
                <c:pt idx="1891">
                  <c:v>1077.654052734375</c:v>
                </c:pt>
                <c:pt idx="1892">
                  <c:v>1077.654052734375</c:v>
                </c:pt>
                <c:pt idx="1893">
                  <c:v>1077.654052734375</c:v>
                </c:pt>
                <c:pt idx="1894">
                  <c:v>1077.654052734375</c:v>
                </c:pt>
                <c:pt idx="1895">
                  <c:v>1077.654052734375</c:v>
                </c:pt>
                <c:pt idx="1896">
                  <c:v>1077.654052734375</c:v>
                </c:pt>
                <c:pt idx="1897">
                  <c:v>1050.9813232421875</c:v>
                </c:pt>
                <c:pt idx="1898">
                  <c:v>1050.9813232421875</c:v>
                </c:pt>
                <c:pt idx="1899">
                  <c:v>1050.9813232421875</c:v>
                </c:pt>
                <c:pt idx="1900">
                  <c:v>1050.9813232421875</c:v>
                </c:pt>
                <c:pt idx="1901">
                  <c:v>1050.9813232421875</c:v>
                </c:pt>
                <c:pt idx="1902">
                  <c:v>1050.9813232421875</c:v>
                </c:pt>
                <c:pt idx="1903">
                  <c:v>1050.9813232421875</c:v>
                </c:pt>
                <c:pt idx="1904">
                  <c:v>1050.9813232421875</c:v>
                </c:pt>
                <c:pt idx="1905">
                  <c:v>1050.9813232421875</c:v>
                </c:pt>
                <c:pt idx="1906">
                  <c:v>1050.9813232421875</c:v>
                </c:pt>
                <c:pt idx="1907">
                  <c:v>1050.9813232421875</c:v>
                </c:pt>
                <c:pt idx="1908">
                  <c:v>1050.9813232421875</c:v>
                </c:pt>
                <c:pt idx="1909">
                  <c:v>1052.736328125</c:v>
                </c:pt>
                <c:pt idx="1910">
                  <c:v>1052.736328125</c:v>
                </c:pt>
                <c:pt idx="1911">
                  <c:v>1052.736328125</c:v>
                </c:pt>
                <c:pt idx="1912">
                  <c:v>1052.736328125</c:v>
                </c:pt>
                <c:pt idx="1913">
                  <c:v>1052.736328125</c:v>
                </c:pt>
                <c:pt idx="1914">
                  <c:v>1052.736328125</c:v>
                </c:pt>
                <c:pt idx="1915">
                  <c:v>1052.736328125</c:v>
                </c:pt>
                <c:pt idx="1916">
                  <c:v>1052.736328125</c:v>
                </c:pt>
                <c:pt idx="1917">
                  <c:v>1052.736328125</c:v>
                </c:pt>
                <c:pt idx="1918">
                  <c:v>1052.736328125</c:v>
                </c:pt>
                <c:pt idx="1919">
                  <c:v>1052.736328125</c:v>
                </c:pt>
                <c:pt idx="1920">
                  <c:v>1052.736328125</c:v>
                </c:pt>
                <c:pt idx="1921">
                  <c:v>1051.9661865234375</c:v>
                </c:pt>
                <c:pt idx="1922">
                  <c:v>1051.9661865234375</c:v>
                </c:pt>
                <c:pt idx="1923">
                  <c:v>1051.9661865234375</c:v>
                </c:pt>
                <c:pt idx="1924">
                  <c:v>1051.9661865234375</c:v>
                </c:pt>
                <c:pt idx="1925">
                  <c:v>1051.9661865234375</c:v>
                </c:pt>
                <c:pt idx="1926">
                  <c:v>1051.9661865234375</c:v>
                </c:pt>
                <c:pt idx="1927">
                  <c:v>1051.9661865234375</c:v>
                </c:pt>
                <c:pt idx="1928">
                  <c:v>1051.9661865234375</c:v>
                </c:pt>
                <c:pt idx="1929">
                  <c:v>1051.9661865234375</c:v>
                </c:pt>
                <c:pt idx="1930">
                  <c:v>1051.9661865234375</c:v>
                </c:pt>
                <c:pt idx="1931">
                  <c:v>1051.9661865234375</c:v>
                </c:pt>
                <c:pt idx="1932">
                  <c:v>1051.9661865234375</c:v>
                </c:pt>
                <c:pt idx="1933">
                  <c:v>1063.94091796875</c:v>
                </c:pt>
                <c:pt idx="1934">
                  <c:v>1063.94091796875</c:v>
                </c:pt>
                <c:pt idx="1935">
                  <c:v>1063.94091796875</c:v>
                </c:pt>
                <c:pt idx="1936">
                  <c:v>1063.94091796875</c:v>
                </c:pt>
                <c:pt idx="1937">
                  <c:v>1063.94091796875</c:v>
                </c:pt>
                <c:pt idx="1938">
                  <c:v>1063.94091796875</c:v>
                </c:pt>
                <c:pt idx="1939">
                  <c:v>1063.94091796875</c:v>
                </c:pt>
                <c:pt idx="1940">
                  <c:v>1063.94091796875</c:v>
                </c:pt>
                <c:pt idx="1941">
                  <c:v>1063.94091796875</c:v>
                </c:pt>
                <c:pt idx="1942">
                  <c:v>1063.94091796875</c:v>
                </c:pt>
                <c:pt idx="1943">
                  <c:v>1063.94091796875</c:v>
                </c:pt>
                <c:pt idx="1944">
                  <c:v>1063.94091796875</c:v>
                </c:pt>
                <c:pt idx="1945">
                  <c:v>1066.09033203125</c:v>
                </c:pt>
                <c:pt idx="1946">
                  <c:v>1066.09033203125</c:v>
                </c:pt>
                <c:pt idx="1947">
                  <c:v>1066.09033203125</c:v>
                </c:pt>
                <c:pt idx="1948">
                  <c:v>1066.09033203125</c:v>
                </c:pt>
                <c:pt idx="1949">
                  <c:v>1066.09033203125</c:v>
                </c:pt>
                <c:pt idx="1950">
                  <c:v>1066.09033203125</c:v>
                </c:pt>
                <c:pt idx="1951">
                  <c:v>1066.09033203125</c:v>
                </c:pt>
                <c:pt idx="1952">
                  <c:v>1066.09033203125</c:v>
                </c:pt>
                <c:pt idx="1953">
                  <c:v>1066.09033203125</c:v>
                </c:pt>
                <c:pt idx="1954">
                  <c:v>1066.09033203125</c:v>
                </c:pt>
                <c:pt idx="1955">
                  <c:v>1066.09033203125</c:v>
                </c:pt>
                <c:pt idx="1956">
                  <c:v>1066.09033203125</c:v>
                </c:pt>
                <c:pt idx="1957">
                  <c:v>1060.5718994140625</c:v>
                </c:pt>
                <c:pt idx="1958">
                  <c:v>1060.5718994140625</c:v>
                </c:pt>
                <c:pt idx="1959">
                  <c:v>1060.5718994140625</c:v>
                </c:pt>
                <c:pt idx="1960">
                  <c:v>1060.5718994140625</c:v>
                </c:pt>
                <c:pt idx="1961">
                  <c:v>1060.5718994140625</c:v>
                </c:pt>
                <c:pt idx="1962">
                  <c:v>1060.5718994140625</c:v>
                </c:pt>
                <c:pt idx="1963">
                  <c:v>1060.5718994140625</c:v>
                </c:pt>
                <c:pt idx="1964">
                  <c:v>1060.5718994140625</c:v>
                </c:pt>
                <c:pt idx="1965">
                  <c:v>1060.5718994140625</c:v>
                </c:pt>
                <c:pt idx="1966">
                  <c:v>1060.5718994140625</c:v>
                </c:pt>
                <c:pt idx="1967">
                  <c:v>1060.5718994140625</c:v>
                </c:pt>
                <c:pt idx="1968">
                  <c:v>1060.5718994140625</c:v>
                </c:pt>
                <c:pt idx="1969">
                  <c:v>854.178955078125</c:v>
                </c:pt>
                <c:pt idx="1970">
                  <c:v>854.178955078125</c:v>
                </c:pt>
                <c:pt idx="1971">
                  <c:v>854.178955078125</c:v>
                </c:pt>
                <c:pt idx="1972">
                  <c:v>854.178955078125</c:v>
                </c:pt>
                <c:pt idx="1973">
                  <c:v>854.178955078125</c:v>
                </c:pt>
                <c:pt idx="1974">
                  <c:v>854.178955078125</c:v>
                </c:pt>
                <c:pt idx="1975">
                  <c:v>854.178955078125</c:v>
                </c:pt>
                <c:pt idx="1976">
                  <c:v>854.178955078125</c:v>
                </c:pt>
                <c:pt idx="1977">
                  <c:v>854.178955078125</c:v>
                </c:pt>
                <c:pt idx="1978">
                  <c:v>854.178955078125</c:v>
                </c:pt>
                <c:pt idx="1979">
                  <c:v>854.178955078125</c:v>
                </c:pt>
                <c:pt idx="1980">
                  <c:v>854.178955078125</c:v>
                </c:pt>
                <c:pt idx="1981">
                  <c:v>847.48193359375</c:v>
                </c:pt>
                <c:pt idx="1982">
                  <c:v>847.48193359375</c:v>
                </c:pt>
                <c:pt idx="1983">
                  <c:v>847.48193359375</c:v>
                </c:pt>
                <c:pt idx="1984">
                  <c:v>847.48193359375</c:v>
                </c:pt>
                <c:pt idx="1985">
                  <c:v>847.48193359375</c:v>
                </c:pt>
                <c:pt idx="1986">
                  <c:v>847.48193359375</c:v>
                </c:pt>
                <c:pt idx="1987">
                  <c:v>847.48193359375</c:v>
                </c:pt>
                <c:pt idx="1988">
                  <c:v>847.48193359375</c:v>
                </c:pt>
                <c:pt idx="1989">
                  <c:v>847.48193359375</c:v>
                </c:pt>
                <c:pt idx="1990">
                  <c:v>847.48193359375</c:v>
                </c:pt>
                <c:pt idx="1991">
                  <c:v>847.48193359375</c:v>
                </c:pt>
                <c:pt idx="1992">
                  <c:v>847.48193359375</c:v>
                </c:pt>
                <c:pt idx="1993">
                  <c:v>839.8409423828125</c:v>
                </c:pt>
                <c:pt idx="1994">
                  <c:v>839.8409423828125</c:v>
                </c:pt>
                <c:pt idx="1995">
                  <c:v>839.8409423828125</c:v>
                </c:pt>
                <c:pt idx="1996">
                  <c:v>839.8409423828125</c:v>
                </c:pt>
                <c:pt idx="1997">
                  <c:v>839.8409423828125</c:v>
                </c:pt>
                <c:pt idx="1998">
                  <c:v>839.8409423828125</c:v>
                </c:pt>
                <c:pt idx="1999">
                  <c:v>839.8409423828125</c:v>
                </c:pt>
                <c:pt idx="2000">
                  <c:v>839.8409423828125</c:v>
                </c:pt>
                <c:pt idx="2001">
                  <c:v>839.8409423828125</c:v>
                </c:pt>
                <c:pt idx="2002">
                  <c:v>839.8409423828125</c:v>
                </c:pt>
                <c:pt idx="2003">
                  <c:v>839.8409423828125</c:v>
                </c:pt>
                <c:pt idx="2004">
                  <c:v>839.8409423828125</c:v>
                </c:pt>
                <c:pt idx="2005">
                  <c:v>841.31689453125</c:v>
                </c:pt>
                <c:pt idx="2006">
                  <c:v>841.31689453125</c:v>
                </c:pt>
                <c:pt idx="2007">
                  <c:v>841.31689453125</c:v>
                </c:pt>
                <c:pt idx="2008">
                  <c:v>841.31689453125</c:v>
                </c:pt>
                <c:pt idx="2009">
                  <c:v>841.31689453125</c:v>
                </c:pt>
                <c:pt idx="2010">
                  <c:v>841.31689453125</c:v>
                </c:pt>
                <c:pt idx="2011">
                  <c:v>841.31689453125</c:v>
                </c:pt>
                <c:pt idx="2012">
                  <c:v>841.31689453125</c:v>
                </c:pt>
                <c:pt idx="2013">
                  <c:v>841.31689453125</c:v>
                </c:pt>
                <c:pt idx="2014">
                  <c:v>841.31689453125</c:v>
                </c:pt>
                <c:pt idx="2015">
                  <c:v>841.31689453125</c:v>
                </c:pt>
                <c:pt idx="2016">
                  <c:v>841.31689453125</c:v>
                </c:pt>
                <c:pt idx="2017">
                  <c:v>840.7515869140625</c:v>
                </c:pt>
                <c:pt idx="2018">
                  <c:v>840.7515869140625</c:v>
                </c:pt>
                <c:pt idx="2019">
                  <c:v>840.7515869140625</c:v>
                </c:pt>
                <c:pt idx="2020">
                  <c:v>840.7515869140625</c:v>
                </c:pt>
                <c:pt idx="2021">
                  <c:v>840.7515869140625</c:v>
                </c:pt>
                <c:pt idx="2022">
                  <c:v>840.7515869140625</c:v>
                </c:pt>
                <c:pt idx="2023">
                  <c:v>840.7515869140625</c:v>
                </c:pt>
                <c:pt idx="2024">
                  <c:v>840.7515869140625</c:v>
                </c:pt>
                <c:pt idx="2025">
                  <c:v>840.7515869140625</c:v>
                </c:pt>
                <c:pt idx="2026">
                  <c:v>840.7515869140625</c:v>
                </c:pt>
                <c:pt idx="2027">
                  <c:v>840.7515869140625</c:v>
                </c:pt>
                <c:pt idx="2028">
                  <c:v>840.7515869140625</c:v>
                </c:pt>
                <c:pt idx="2029">
                  <c:v>1040.5960693359375</c:v>
                </c:pt>
                <c:pt idx="2030">
                  <c:v>1040.5960693359375</c:v>
                </c:pt>
                <c:pt idx="2031">
                  <c:v>1040.5960693359375</c:v>
                </c:pt>
                <c:pt idx="2032">
                  <c:v>1040.5960693359375</c:v>
                </c:pt>
                <c:pt idx="2033">
                  <c:v>1040.5960693359375</c:v>
                </c:pt>
                <c:pt idx="2034">
                  <c:v>1040.5960693359375</c:v>
                </c:pt>
                <c:pt idx="2035">
                  <c:v>1040.5960693359375</c:v>
                </c:pt>
                <c:pt idx="2036">
                  <c:v>1040.5960693359375</c:v>
                </c:pt>
                <c:pt idx="2037">
                  <c:v>1040.5960693359375</c:v>
                </c:pt>
                <c:pt idx="2038">
                  <c:v>1040.5960693359375</c:v>
                </c:pt>
                <c:pt idx="2039">
                  <c:v>1040.5960693359375</c:v>
                </c:pt>
                <c:pt idx="2040">
                  <c:v>1040.5960693359375</c:v>
                </c:pt>
                <c:pt idx="2041">
                  <c:v>829.6617431640625</c:v>
                </c:pt>
                <c:pt idx="2042">
                  <c:v>829.6617431640625</c:v>
                </c:pt>
                <c:pt idx="2043">
                  <c:v>829.6617431640625</c:v>
                </c:pt>
                <c:pt idx="2044">
                  <c:v>829.6617431640625</c:v>
                </c:pt>
                <c:pt idx="2045">
                  <c:v>829.6617431640625</c:v>
                </c:pt>
                <c:pt idx="2046">
                  <c:v>829.6617431640625</c:v>
                </c:pt>
                <c:pt idx="2047">
                  <c:v>829.6617431640625</c:v>
                </c:pt>
                <c:pt idx="2048">
                  <c:v>829.6617431640625</c:v>
                </c:pt>
                <c:pt idx="2049">
                  <c:v>829.6617431640625</c:v>
                </c:pt>
                <c:pt idx="2050">
                  <c:v>829.6617431640625</c:v>
                </c:pt>
                <c:pt idx="2051">
                  <c:v>829.6617431640625</c:v>
                </c:pt>
                <c:pt idx="2052">
                  <c:v>829.6617431640625</c:v>
                </c:pt>
                <c:pt idx="2053">
                  <c:v>816.36285400390625</c:v>
                </c:pt>
                <c:pt idx="2054">
                  <c:v>816.36285400390625</c:v>
                </c:pt>
                <c:pt idx="2055">
                  <c:v>816.36285400390625</c:v>
                </c:pt>
                <c:pt idx="2056">
                  <c:v>816.36285400390625</c:v>
                </c:pt>
                <c:pt idx="2057">
                  <c:v>816.36285400390625</c:v>
                </c:pt>
                <c:pt idx="2058">
                  <c:v>816.36285400390625</c:v>
                </c:pt>
                <c:pt idx="2059">
                  <c:v>816.36285400390625</c:v>
                </c:pt>
                <c:pt idx="2060">
                  <c:v>816.36285400390625</c:v>
                </c:pt>
                <c:pt idx="2061">
                  <c:v>816.36285400390625</c:v>
                </c:pt>
                <c:pt idx="2062">
                  <c:v>816.36285400390625</c:v>
                </c:pt>
                <c:pt idx="2063">
                  <c:v>816.36285400390625</c:v>
                </c:pt>
                <c:pt idx="2064">
                  <c:v>816.36285400390625</c:v>
                </c:pt>
                <c:pt idx="2065">
                  <c:v>813.38812255859375</c:v>
                </c:pt>
                <c:pt idx="2066">
                  <c:v>813.38812255859375</c:v>
                </c:pt>
                <c:pt idx="2067">
                  <c:v>813.38812255859375</c:v>
                </c:pt>
                <c:pt idx="2068">
                  <c:v>813.38812255859375</c:v>
                </c:pt>
                <c:pt idx="2069">
                  <c:v>813.38812255859375</c:v>
                </c:pt>
                <c:pt idx="2070">
                  <c:v>813.38812255859375</c:v>
                </c:pt>
                <c:pt idx="2071">
                  <c:v>813.38812255859375</c:v>
                </c:pt>
                <c:pt idx="2072">
                  <c:v>813.38812255859375</c:v>
                </c:pt>
                <c:pt idx="2073">
                  <c:v>813.38812255859375</c:v>
                </c:pt>
                <c:pt idx="2074">
                  <c:v>813.38812255859375</c:v>
                </c:pt>
                <c:pt idx="2075">
                  <c:v>813.38812255859375</c:v>
                </c:pt>
                <c:pt idx="2076">
                  <c:v>813.38812255859375</c:v>
                </c:pt>
                <c:pt idx="2077">
                  <c:v>809.0281982421875</c:v>
                </c:pt>
                <c:pt idx="2078">
                  <c:v>809.0281982421875</c:v>
                </c:pt>
                <c:pt idx="2079">
                  <c:v>809.0281982421875</c:v>
                </c:pt>
                <c:pt idx="2080">
                  <c:v>809.0281982421875</c:v>
                </c:pt>
                <c:pt idx="2081">
                  <c:v>809.0281982421875</c:v>
                </c:pt>
                <c:pt idx="2082">
                  <c:v>809.0281982421875</c:v>
                </c:pt>
                <c:pt idx="2083">
                  <c:v>809.0281982421875</c:v>
                </c:pt>
                <c:pt idx="2084">
                  <c:v>809.0281982421875</c:v>
                </c:pt>
                <c:pt idx="2085">
                  <c:v>809.0281982421875</c:v>
                </c:pt>
                <c:pt idx="2086">
                  <c:v>809.0281982421875</c:v>
                </c:pt>
                <c:pt idx="2087">
                  <c:v>809.0281982421875</c:v>
                </c:pt>
                <c:pt idx="2088">
                  <c:v>809.0281982421875</c:v>
                </c:pt>
                <c:pt idx="2089">
                  <c:v>808.685791015625</c:v>
                </c:pt>
                <c:pt idx="2090">
                  <c:v>808.685791015625</c:v>
                </c:pt>
                <c:pt idx="2091">
                  <c:v>808.685791015625</c:v>
                </c:pt>
                <c:pt idx="2092">
                  <c:v>808.685791015625</c:v>
                </c:pt>
                <c:pt idx="2093">
                  <c:v>808.685791015625</c:v>
                </c:pt>
                <c:pt idx="2094">
                  <c:v>808.685791015625</c:v>
                </c:pt>
                <c:pt idx="2095">
                  <c:v>808.685791015625</c:v>
                </c:pt>
                <c:pt idx="2096">
                  <c:v>808.685791015625</c:v>
                </c:pt>
                <c:pt idx="2097">
                  <c:v>808.685791015625</c:v>
                </c:pt>
                <c:pt idx="2098">
                  <c:v>808.685791015625</c:v>
                </c:pt>
                <c:pt idx="2099">
                  <c:v>808.685791015625</c:v>
                </c:pt>
                <c:pt idx="2100">
                  <c:v>808.685791015625</c:v>
                </c:pt>
                <c:pt idx="2101">
                  <c:v>807.51837158203125</c:v>
                </c:pt>
                <c:pt idx="2102">
                  <c:v>807.51837158203125</c:v>
                </c:pt>
                <c:pt idx="2103">
                  <c:v>807.51837158203125</c:v>
                </c:pt>
                <c:pt idx="2104">
                  <c:v>807.51837158203125</c:v>
                </c:pt>
                <c:pt idx="2105">
                  <c:v>807.51837158203125</c:v>
                </c:pt>
                <c:pt idx="2106">
                  <c:v>807.51837158203125</c:v>
                </c:pt>
                <c:pt idx="2107">
                  <c:v>807.51837158203125</c:v>
                </c:pt>
                <c:pt idx="2108">
                  <c:v>807.51837158203125</c:v>
                </c:pt>
                <c:pt idx="2109">
                  <c:v>807.51837158203125</c:v>
                </c:pt>
                <c:pt idx="2110">
                  <c:v>807.51837158203125</c:v>
                </c:pt>
                <c:pt idx="2111">
                  <c:v>807.51837158203125</c:v>
                </c:pt>
                <c:pt idx="2112">
                  <c:v>807.51837158203125</c:v>
                </c:pt>
                <c:pt idx="2113">
                  <c:v>812.333984375</c:v>
                </c:pt>
                <c:pt idx="2114">
                  <c:v>812.333984375</c:v>
                </c:pt>
                <c:pt idx="2115">
                  <c:v>812.333984375</c:v>
                </c:pt>
                <c:pt idx="2116">
                  <c:v>812.333984375</c:v>
                </c:pt>
                <c:pt idx="2117">
                  <c:v>812.333984375</c:v>
                </c:pt>
                <c:pt idx="2118">
                  <c:v>812.333984375</c:v>
                </c:pt>
                <c:pt idx="2119">
                  <c:v>812.333984375</c:v>
                </c:pt>
                <c:pt idx="2120">
                  <c:v>812.333984375</c:v>
                </c:pt>
                <c:pt idx="2121">
                  <c:v>812.333984375</c:v>
                </c:pt>
                <c:pt idx="2122">
                  <c:v>812.333984375</c:v>
                </c:pt>
                <c:pt idx="2123">
                  <c:v>812.333984375</c:v>
                </c:pt>
                <c:pt idx="2124">
                  <c:v>812.333984375</c:v>
                </c:pt>
                <c:pt idx="2125">
                  <c:v>842.2657470703125</c:v>
                </c:pt>
                <c:pt idx="2126">
                  <c:v>842.2657470703125</c:v>
                </c:pt>
                <c:pt idx="2127">
                  <c:v>842.2657470703125</c:v>
                </c:pt>
                <c:pt idx="2128">
                  <c:v>842.2657470703125</c:v>
                </c:pt>
                <c:pt idx="2129">
                  <c:v>842.2657470703125</c:v>
                </c:pt>
                <c:pt idx="2130">
                  <c:v>842.2657470703125</c:v>
                </c:pt>
                <c:pt idx="2131">
                  <c:v>842.2657470703125</c:v>
                </c:pt>
                <c:pt idx="2132">
                  <c:v>842.2657470703125</c:v>
                </c:pt>
                <c:pt idx="2133">
                  <c:v>876.33038330078125</c:v>
                </c:pt>
                <c:pt idx="2134">
                  <c:v>876.33038330078125</c:v>
                </c:pt>
                <c:pt idx="2135">
                  <c:v>876.33038330078125</c:v>
                </c:pt>
                <c:pt idx="2136">
                  <c:v>876.33038330078125</c:v>
                </c:pt>
                <c:pt idx="2137">
                  <c:v>890.78717041015625</c:v>
                </c:pt>
                <c:pt idx="2138">
                  <c:v>890.78717041015625</c:v>
                </c:pt>
                <c:pt idx="2139">
                  <c:v>890.78717041015625</c:v>
                </c:pt>
                <c:pt idx="2140">
                  <c:v>890.78717041015625</c:v>
                </c:pt>
                <c:pt idx="2141">
                  <c:v>890.78717041015625</c:v>
                </c:pt>
                <c:pt idx="2142">
                  <c:v>890.78717041015625</c:v>
                </c:pt>
                <c:pt idx="2143">
                  <c:v>890.78717041015625</c:v>
                </c:pt>
                <c:pt idx="2144">
                  <c:v>890.78717041015625</c:v>
                </c:pt>
                <c:pt idx="2145">
                  <c:v>890.78717041015625</c:v>
                </c:pt>
                <c:pt idx="2146">
                  <c:v>890.78717041015625</c:v>
                </c:pt>
                <c:pt idx="2147">
                  <c:v>890.78717041015625</c:v>
                </c:pt>
                <c:pt idx="2148">
                  <c:v>890.78717041015625</c:v>
                </c:pt>
                <c:pt idx="2149">
                  <c:v>965.603759765625</c:v>
                </c:pt>
                <c:pt idx="2150">
                  <c:v>965.603759765625</c:v>
                </c:pt>
                <c:pt idx="2151">
                  <c:v>965.603759765625</c:v>
                </c:pt>
                <c:pt idx="2152">
                  <c:v>965.603759765625</c:v>
                </c:pt>
                <c:pt idx="2153">
                  <c:v>965.603759765625</c:v>
                </c:pt>
                <c:pt idx="2154">
                  <c:v>965.603759765625</c:v>
                </c:pt>
                <c:pt idx="2155">
                  <c:v>965.603759765625</c:v>
                </c:pt>
                <c:pt idx="2156">
                  <c:v>965.603759765625</c:v>
                </c:pt>
                <c:pt idx="2157">
                  <c:v>965.603759765625</c:v>
                </c:pt>
                <c:pt idx="2158">
                  <c:v>965.603759765625</c:v>
                </c:pt>
                <c:pt idx="2159">
                  <c:v>965.603759765625</c:v>
                </c:pt>
                <c:pt idx="2160">
                  <c:v>965.603759765625</c:v>
                </c:pt>
                <c:pt idx="2161">
                  <c:v>1045.9248046875</c:v>
                </c:pt>
                <c:pt idx="2162">
                  <c:v>1045.9248046875</c:v>
                </c:pt>
                <c:pt idx="2163">
                  <c:v>1045.9248046875</c:v>
                </c:pt>
                <c:pt idx="2164">
                  <c:v>1045.9248046875</c:v>
                </c:pt>
                <c:pt idx="2165">
                  <c:v>1045.9248046875</c:v>
                </c:pt>
                <c:pt idx="2166">
                  <c:v>1045.9248046875</c:v>
                </c:pt>
                <c:pt idx="2167">
                  <c:v>1045.9248046875</c:v>
                </c:pt>
                <c:pt idx="2168">
                  <c:v>1045.9248046875</c:v>
                </c:pt>
                <c:pt idx="2169">
                  <c:v>1045.9248046875</c:v>
                </c:pt>
                <c:pt idx="2170">
                  <c:v>1045.9248046875</c:v>
                </c:pt>
                <c:pt idx="2171">
                  <c:v>1045.9248046875</c:v>
                </c:pt>
                <c:pt idx="2172">
                  <c:v>1045.9248046875</c:v>
                </c:pt>
                <c:pt idx="2173">
                  <c:v>1095.98291015625</c:v>
                </c:pt>
                <c:pt idx="2174">
                  <c:v>1095.98291015625</c:v>
                </c:pt>
                <c:pt idx="2175">
                  <c:v>1095.98291015625</c:v>
                </c:pt>
                <c:pt idx="2176">
                  <c:v>1095.98291015625</c:v>
                </c:pt>
                <c:pt idx="2177">
                  <c:v>1095.98291015625</c:v>
                </c:pt>
                <c:pt idx="2178">
                  <c:v>1095.98291015625</c:v>
                </c:pt>
                <c:pt idx="2179">
                  <c:v>1095.98291015625</c:v>
                </c:pt>
                <c:pt idx="2180">
                  <c:v>1095.98291015625</c:v>
                </c:pt>
                <c:pt idx="2181">
                  <c:v>1095.98291015625</c:v>
                </c:pt>
                <c:pt idx="2182">
                  <c:v>1095.98291015625</c:v>
                </c:pt>
                <c:pt idx="2183">
                  <c:v>1095.98291015625</c:v>
                </c:pt>
                <c:pt idx="2184">
                  <c:v>1095.98291015625</c:v>
                </c:pt>
                <c:pt idx="2185">
                  <c:v>1123.0274658203125</c:v>
                </c:pt>
                <c:pt idx="2186">
                  <c:v>1123.0274658203125</c:v>
                </c:pt>
                <c:pt idx="2187">
                  <c:v>1123.0274658203125</c:v>
                </c:pt>
                <c:pt idx="2188">
                  <c:v>1123.0274658203125</c:v>
                </c:pt>
                <c:pt idx="2189">
                  <c:v>1123.0274658203125</c:v>
                </c:pt>
                <c:pt idx="2190">
                  <c:v>1123.0274658203125</c:v>
                </c:pt>
                <c:pt idx="2191">
                  <c:v>1123.0274658203125</c:v>
                </c:pt>
                <c:pt idx="2192">
                  <c:v>1123.0274658203125</c:v>
                </c:pt>
                <c:pt idx="2193">
                  <c:v>1123.0274658203125</c:v>
                </c:pt>
                <c:pt idx="2194">
                  <c:v>1123.0274658203125</c:v>
                </c:pt>
                <c:pt idx="2195">
                  <c:v>1123.0274658203125</c:v>
                </c:pt>
                <c:pt idx="2196">
                  <c:v>1123.0274658203125</c:v>
                </c:pt>
                <c:pt idx="2197">
                  <c:v>1180.037841796875</c:v>
                </c:pt>
                <c:pt idx="2198">
                  <c:v>1180.037841796875</c:v>
                </c:pt>
                <c:pt idx="2199">
                  <c:v>1180.037841796875</c:v>
                </c:pt>
                <c:pt idx="2200">
                  <c:v>1180.037841796875</c:v>
                </c:pt>
                <c:pt idx="2201">
                  <c:v>1180.037841796875</c:v>
                </c:pt>
                <c:pt idx="2202">
                  <c:v>1180.037841796875</c:v>
                </c:pt>
                <c:pt idx="2203">
                  <c:v>1180.037841796875</c:v>
                </c:pt>
                <c:pt idx="2204">
                  <c:v>1180.037841796875</c:v>
                </c:pt>
                <c:pt idx="2205">
                  <c:v>1180.037841796875</c:v>
                </c:pt>
                <c:pt idx="2206">
                  <c:v>1180.037841796875</c:v>
                </c:pt>
                <c:pt idx="2207">
                  <c:v>1180.037841796875</c:v>
                </c:pt>
                <c:pt idx="2208">
                  <c:v>1180.037841796875</c:v>
                </c:pt>
                <c:pt idx="2209">
                  <c:v>1254.951904296875</c:v>
                </c:pt>
                <c:pt idx="2210">
                  <c:v>1254.951904296875</c:v>
                </c:pt>
                <c:pt idx="2211">
                  <c:v>1254.951904296875</c:v>
                </c:pt>
                <c:pt idx="2212">
                  <c:v>1254.951904296875</c:v>
                </c:pt>
                <c:pt idx="2213">
                  <c:v>1254.951904296875</c:v>
                </c:pt>
                <c:pt idx="2214">
                  <c:v>1254.951904296875</c:v>
                </c:pt>
                <c:pt idx="2215">
                  <c:v>1254.951904296875</c:v>
                </c:pt>
                <c:pt idx="2216">
                  <c:v>1254.951904296875</c:v>
                </c:pt>
                <c:pt idx="2217">
                  <c:v>1254.951904296875</c:v>
                </c:pt>
                <c:pt idx="2218">
                  <c:v>1254.951904296875</c:v>
                </c:pt>
                <c:pt idx="2219">
                  <c:v>1254.951904296875</c:v>
                </c:pt>
                <c:pt idx="2220">
                  <c:v>1254.951904296875</c:v>
                </c:pt>
                <c:pt idx="2221">
                  <c:v>1319.4996337890625</c:v>
                </c:pt>
                <c:pt idx="2222">
                  <c:v>1319.4996337890625</c:v>
                </c:pt>
                <c:pt idx="2223">
                  <c:v>1319.4996337890625</c:v>
                </c:pt>
                <c:pt idx="2224">
                  <c:v>1319.4996337890625</c:v>
                </c:pt>
                <c:pt idx="2225">
                  <c:v>1319.4996337890625</c:v>
                </c:pt>
                <c:pt idx="2226">
                  <c:v>1319.4996337890625</c:v>
                </c:pt>
                <c:pt idx="2227">
                  <c:v>1319.4996337890625</c:v>
                </c:pt>
                <c:pt idx="2228">
                  <c:v>1319.4996337890625</c:v>
                </c:pt>
                <c:pt idx="2229">
                  <c:v>1319.4996337890625</c:v>
                </c:pt>
                <c:pt idx="2230">
                  <c:v>1319.4996337890625</c:v>
                </c:pt>
                <c:pt idx="2231">
                  <c:v>1319.4996337890625</c:v>
                </c:pt>
                <c:pt idx="2232">
                  <c:v>1319.4996337890625</c:v>
                </c:pt>
                <c:pt idx="2233">
                  <c:v>1324.6246337890625</c:v>
                </c:pt>
                <c:pt idx="2234">
                  <c:v>1324.6246337890625</c:v>
                </c:pt>
                <c:pt idx="2235">
                  <c:v>1324.6246337890625</c:v>
                </c:pt>
                <c:pt idx="2236">
                  <c:v>1324.6246337890625</c:v>
                </c:pt>
                <c:pt idx="2237">
                  <c:v>1324.6246337890625</c:v>
                </c:pt>
                <c:pt idx="2238">
                  <c:v>1324.6246337890625</c:v>
                </c:pt>
                <c:pt idx="2239">
                  <c:v>1324.6246337890625</c:v>
                </c:pt>
                <c:pt idx="2240">
                  <c:v>1324.6246337890625</c:v>
                </c:pt>
                <c:pt idx="2241">
                  <c:v>1324.6246337890625</c:v>
                </c:pt>
                <c:pt idx="2242">
                  <c:v>1324.6246337890625</c:v>
                </c:pt>
                <c:pt idx="2243">
                  <c:v>1324.6246337890625</c:v>
                </c:pt>
                <c:pt idx="2244">
                  <c:v>1324.6246337890625</c:v>
                </c:pt>
                <c:pt idx="2245">
                  <c:v>1024.56005859375</c:v>
                </c:pt>
                <c:pt idx="2246">
                  <c:v>1024.56005859375</c:v>
                </c:pt>
                <c:pt idx="2247">
                  <c:v>1024.56005859375</c:v>
                </c:pt>
                <c:pt idx="2248">
                  <c:v>1024.56005859375</c:v>
                </c:pt>
                <c:pt idx="2249">
                  <c:v>1024.56005859375</c:v>
                </c:pt>
                <c:pt idx="2250">
                  <c:v>1024.56005859375</c:v>
                </c:pt>
                <c:pt idx="2251">
                  <c:v>1024.56005859375</c:v>
                </c:pt>
                <c:pt idx="2252">
                  <c:v>1024.56005859375</c:v>
                </c:pt>
                <c:pt idx="2253">
                  <c:v>1024.56005859375</c:v>
                </c:pt>
                <c:pt idx="2254">
                  <c:v>1024.56005859375</c:v>
                </c:pt>
                <c:pt idx="2255">
                  <c:v>1024.56005859375</c:v>
                </c:pt>
                <c:pt idx="2256">
                  <c:v>1024.56005859375</c:v>
                </c:pt>
                <c:pt idx="2257">
                  <c:v>1056.8714599609375</c:v>
                </c:pt>
                <c:pt idx="2258">
                  <c:v>1056.8714599609375</c:v>
                </c:pt>
                <c:pt idx="2259">
                  <c:v>1056.8714599609375</c:v>
                </c:pt>
                <c:pt idx="2260">
                  <c:v>1056.8714599609375</c:v>
                </c:pt>
                <c:pt idx="2261">
                  <c:v>1056.8714599609375</c:v>
                </c:pt>
                <c:pt idx="2262">
                  <c:v>1056.8714599609375</c:v>
                </c:pt>
                <c:pt idx="2263">
                  <c:v>1056.8714599609375</c:v>
                </c:pt>
                <c:pt idx="2264">
                  <c:v>1056.8714599609375</c:v>
                </c:pt>
                <c:pt idx="2265">
                  <c:v>1056.8714599609375</c:v>
                </c:pt>
                <c:pt idx="2266">
                  <c:v>1056.8714599609375</c:v>
                </c:pt>
                <c:pt idx="2267">
                  <c:v>1056.8714599609375</c:v>
                </c:pt>
                <c:pt idx="2268">
                  <c:v>1056.8714599609375</c:v>
                </c:pt>
                <c:pt idx="2269">
                  <c:v>1079.22021484375</c:v>
                </c:pt>
                <c:pt idx="2270">
                  <c:v>1079.22021484375</c:v>
                </c:pt>
                <c:pt idx="2271">
                  <c:v>1079.22021484375</c:v>
                </c:pt>
                <c:pt idx="2272">
                  <c:v>1079.22021484375</c:v>
                </c:pt>
                <c:pt idx="2273">
                  <c:v>1079.22021484375</c:v>
                </c:pt>
                <c:pt idx="2274">
                  <c:v>1079.22021484375</c:v>
                </c:pt>
                <c:pt idx="2275">
                  <c:v>1079.22021484375</c:v>
                </c:pt>
                <c:pt idx="2276">
                  <c:v>1079.22021484375</c:v>
                </c:pt>
                <c:pt idx="2277">
                  <c:v>1079.22021484375</c:v>
                </c:pt>
                <c:pt idx="2278">
                  <c:v>1079.22021484375</c:v>
                </c:pt>
                <c:pt idx="2279">
                  <c:v>1079.22021484375</c:v>
                </c:pt>
                <c:pt idx="2280">
                  <c:v>1079.22021484375</c:v>
                </c:pt>
                <c:pt idx="2281">
                  <c:v>1097.43017578125</c:v>
                </c:pt>
                <c:pt idx="2282">
                  <c:v>1097.43017578125</c:v>
                </c:pt>
                <c:pt idx="2283">
                  <c:v>1097.43017578125</c:v>
                </c:pt>
                <c:pt idx="2284">
                  <c:v>1097.43017578125</c:v>
                </c:pt>
                <c:pt idx="2285">
                  <c:v>1097.43017578125</c:v>
                </c:pt>
                <c:pt idx="2286">
                  <c:v>1097.43017578125</c:v>
                </c:pt>
                <c:pt idx="2287">
                  <c:v>1097.43017578125</c:v>
                </c:pt>
                <c:pt idx="2288">
                  <c:v>1097.43017578125</c:v>
                </c:pt>
                <c:pt idx="2289">
                  <c:v>1097.43017578125</c:v>
                </c:pt>
                <c:pt idx="2290">
                  <c:v>1097.43017578125</c:v>
                </c:pt>
                <c:pt idx="2291">
                  <c:v>1097.43017578125</c:v>
                </c:pt>
                <c:pt idx="2292">
                  <c:v>1097.43017578125</c:v>
                </c:pt>
                <c:pt idx="2293">
                  <c:v>1174.6949462890625</c:v>
                </c:pt>
                <c:pt idx="2294">
                  <c:v>1174.6949462890625</c:v>
                </c:pt>
                <c:pt idx="2295">
                  <c:v>1174.6949462890625</c:v>
                </c:pt>
                <c:pt idx="2296">
                  <c:v>1174.6949462890625</c:v>
                </c:pt>
                <c:pt idx="2297">
                  <c:v>1174.6949462890625</c:v>
                </c:pt>
                <c:pt idx="2298">
                  <c:v>1174.6949462890625</c:v>
                </c:pt>
                <c:pt idx="2299">
                  <c:v>1174.6949462890625</c:v>
                </c:pt>
                <c:pt idx="2300">
                  <c:v>1174.6949462890625</c:v>
                </c:pt>
                <c:pt idx="2301">
                  <c:v>1174.6949462890625</c:v>
                </c:pt>
                <c:pt idx="2302">
                  <c:v>1174.6949462890625</c:v>
                </c:pt>
                <c:pt idx="2303">
                  <c:v>1174.6949462890625</c:v>
                </c:pt>
                <c:pt idx="2304">
                  <c:v>1174.6949462890625</c:v>
                </c:pt>
                <c:pt idx="2305">
                  <c:v>1209.52685546875</c:v>
                </c:pt>
                <c:pt idx="2306">
                  <c:v>1209.52685546875</c:v>
                </c:pt>
                <c:pt idx="2307">
                  <c:v>1209.52685546875</c:v>
                </c:pt>
                <c:pt idx="2308">
                  <c:v>1209.52685546875</c:v>
                </c:pt>
                <c:pt idx="2309">
                  <c:v>1209.52685546875</c:v>
                </c:pt>
                <c:pt idx="2310">
                  <c:v>1209.52685546875</c:v>
                </c:pt>
                <c:pt idx="2311">
                  <c:v>1209.52685546875</c:v>
                </c:pt>
                <c:pt idx="2312">
                  <c:v>1209.52685546875</c:v>
                </c:pt>
                <c:pt idx="2313">
                  <c:v>1209.52685546875</c:v>
                </c:pt>
                <c:pt idx="2314">
                  <c:v>1209.52685546875</c:v>
                </c:pt>
                <c:pt idx="2315">
                  <c:v>1209.52685546875</c:v>
                </c:pt>
                <c:pt idx="2316">
                  <c:v>1209.52685546875</c:v>
                </c:pt>
                <c:pt idx="2317">
                  <c:v>1245.8388671875</c:v>
                </c:pt>
                <c:pt idx="2318">
                  <c:v>1245.8388671875</c:v>
                </c:pt>
                <c:pt idx="2319">
                  <c:v>1245.8388671875</c:v>
                </c:pt>
                <c:pt idx="2320">
                  <c:v>1245.8388671875</c:v>
                </c:pt>
                <c:pt idx="2321">
                  <c:v>1245.8388671875</c:v>
                </c:pt>
                <c:pt idx="2322">
                  <c:v>1245.8388671875</c:v>
                </c:pt>
                <c:pt idx="2323">
                  <c:v>1245.8388671875</c:v>
                </c:pt>
                <c:pt idx="2324">
                  <c:v>1245.8388671875</c:v>
                </c:pt>
                <c:pt idx="2325">
                  <c:v>1245.8388671875</c:v>
                </c:pt>
                <c:pt idx="2326">
                  <c:v>1245.8388671875</c:v>
                </c:pt>
                <c:pt idx="2327">
                  <c:v>1245.8388671875</c:v>
                </c:pt>
                <c:pt idx="2328">
                  <c:v>1245.8388671875</c:v>
                </c:pt>
                <c:pt idx="2329">
                  <c:v>1263.7135009765625</c:v>
                </c:pt>
                <c:pt idx="2330">
                  <c:v>1263.7135009765625</c:v>
                </c:pt>
                <c:pt idx="2331">
                  <c:v>1263.7135009765625</c:v>
                </c:pt>
                <c:pt idx="2332">
                  <c:v>1263.7135009765625</c:v>
                </c:pt>
                <c:pt idx="2333">
                  <c:v>1263.7135009765625</c:v>
                </c:pt>
                <c:pt idx="2334">
                  <c:v>1263.7135009765625</c:v>
                </c:pt>
                <c:pt idx="2335">
                  <c:v>1263.7135009765625</c:v>
                </c:pt>
                <c:pt idx="2336">
                  <c:v>1263.7135009765625</c:v>
                </c:pt>
                <c:pt idx="2337">
                  <c:v>1263.7135009765625</c:v>
                </c:pt>
                <c:pt idx="2338">
                  <c:v>1263.7135009765625</c:v>
                </c:pt>
                <c:pt idx="2339">
                  <c:v>1263.7135009765625</c:v>
                </c:pt>
                <c:pt idx="2340">
                  <c:v>1263.7135009765625</c:v>
                </c:pt>
                <c:pt idx="2341">
                  <c:v>1253.7200927734375</c:v>
                </c:pt>
                <c:pt idx="2342">
                  <c:v>1253.7200927734375</c:v>
                </c:pt>
                <c:pt idx="2343">
                  <c:v>1253.7200927734375</c:v>
                </c:pt>
                <c:pt idx="2344">
                  <c:v>1253.7200927734375</c:v>
                </c:pt>
                <c:pt idx="2345">
                  <c:v>1253.7200927734375</c:v>
                </c:pt>
                <c:pt idx="2346">
                  <c:v>1253.7200927734375</c:v>
                </c:pt>
                <c:pt idx="2347">
                  <c:v>1253.7200927734375</c:v>
                </c:pt>
                <c:pt idx="2348">
                  <c:v>1253.7200927734375</c:v>
                </c:pt>
                <c:pt idx="2349">
                  <c:v>1253.7200927734375</c:v>
                </c:pt>
                <c:pt idx="2350">
                  <c:v>1253.7200927734375</c:v>
                </c:pt>
                <c:pt idx="2351">
                  <c:v>1253.7200927734375</c:v>
                </c:pt>
                <c:pt idx="2352">
                  <c:v>1253.7200927734375</c:v>
                </c:pt>
                <c:pt idx="2353">
                  <c:v>1261.707275390625</c:v>
                </c:pt>
                <c:pt idx="2354">
                  <c:v>1261.707275390625</c:v>
                </c:pt>
                <c:pt idx="2355">
                  <c:v>1261.707275390625</c:v>
                </c:pt>
                <c:pt idx="2356">
                  <c:v>1261.707275390625</c:v>
                </c:pt>
                <c:pt idx="2357">
                  <c:v>1261.707275390625</c:v>
                </c:pt>
                <c:pt idx="2358">
                  <c:v>1261.707275390625</c:v>
                </c:pt>
                <c:pt idx="2359">
                  <c:v>1261.707275390625</c:v>
                </c:pt>
                <c:pt idx="2360">
                  <c:v>1261.707275390625</c:v>
                </c:pt>
                <c:pt idx="2361">
                  <c:v>1261.707275390625</c:v>
                </c:pt>
                <c:pt idx="2362">
                  <c:v>1261.707275390625</c:v>
                </c:pt>
                <c:pt idx="2363">
                  <c:v>1261.707275390625</c:v>
                </c:pt>
                <c:pt idx="2364">
                  <c:v>1261.707275390625</c:v>
                </c:pt>
                <c:pt idx="2365">
                  <c:v>1298.1341552734375</c:v>
                </c:pt>
                <c:pt idx="2366">
                  <c:v>1298.1341552734375</c:v>
                </c:pt>
                <c:pt idx="2367">
                  <c:v>1298.1341552734375</c:v>
                </c:pt>
                <c:pt idx="2368">
                  <c:v>1298.1341552734375</c:v>
                </c:pt>
                <c:pt idx="2369">
                  <c:v>1298.1341552734375</c:v>
                </c:pt>
                <c:pt idx="2370">
                  <c:v>1298.1341552734375</c:v>
                </c:pt>
                <c:pt idx="2371">
                  <c:v>1298.1341552734375</c:v>
                </c:pt>
                <c:pt idx="2372">
                  <c:v>1298.1341552734375</c:v>
                </c:pt>
                <c:pt idx="2373">
                  <c:v>1298.1341552734375</c:v>
                </c:pt>
                <c:pt idx="2374">
                  <c:v>1298.1341552734375</c:v>
                </c:pt>
                <c:pt idx="2375">
                  <c:v>1298.1341552734375</c:v>
                </c:pt>
                <c:pt idx="2376">
                  <c:v>1298.1341552734375</c:v>
                </c:pt>
                <c:pt idx="2377">
                  <c:v>1330.427978515625</c:v>
                </c:pt>
                <c:pt idx="2378">
                  <c:v>1330.427978515625</c:v>
                </c:pt>
                <c:pt idx="2379">
                  <c:v>1330.427978515625</c:v>
                </c:pt>
                <c:pt idx="2380">
                  <c:v>1330.427978515625</c:v>
                </c:pt>
                <c:pt idx="2381">
                  <c:v>1330.427978515625</c:v>
                </c:pt>
                <c:pt idx="2382">
                  <c:v>1330.427978515625</c:v>
                </c:pt>
                <c:pt idx="2383">
                  <c:v>1330.427978515625</c:v>
                </c:pt>
                <c:pt idx="2384">
                  <c:v>1330.427978515625</c:v>
                </c:pt>
                <c:pt idx="2385">
                  <c:v>1330.427978515625</c:v>
                </c:pt>
                <c:pt idx="2386">
                  <c:v>1330.427978515625</c:v>
                </c:pt>
                <c:pt idx="2387">
                  <c:v>1330.427978515625</c:v>
                </c:pt>
                <c:pt idx="2388">
                  <c:v>1330.427978515625</c:v>
                </c:pt>
                <c:pt idx="2389">
                  <c:v>1357.160888671875</c:v>
                </c:pt>
                <c:pt idx="2390">
                  <c:v>1357.160888671875</c:v>
                </c:pt>
                <c:pt idx="2391">
                  <c:v>1357.160888671875</c:v>
                </c:pt>
                <c:pt idx="2392">
                  <c:v>1357.160888671875</c:v>
                </c:pt>
                <c:pt idx="2393">
                  <c:v>1357.160888671875</c:v>
                </c:pt>
                <c:pt idx="2394">
                  <c:v>1357.160888671875</c:v>
                </c:pt>
                <c:pt idx="2395">
                  <c:v>1357.160888671875</c:v>
                </c:pt>
                <c:pt idx="2396">
                  <c:v>1357.160888671875</c:v>
                </c:pt>
                <c:pt idx="2397">
                  <c:v>1357.160888671875</c:v>
                </c:pt>
                <c:pt idx="2398">
                  <c:v>1357.160888671875</c:v>
                </c:pt>
                <c:pt idx="2399">
                  <c:v>1357.160888671875</c:v>
                </c:pt>
                <c:pt idx="2400">
                  <c:v>1357.160888671875</c:v>
                </c:pt>
                <c:pt idx="2401">
                  <c:v>1318.1627197265625</c:v>
                </c:pt>
                <c:pt idx="2402">
                  <c:v>1318.1627197265625</c:v>
                </c:pt>
                <c:pt idx="2403">
                  <c:v>1318.1627197265625</c:v>
                </c:pt>
                <c:pt idx="2404">
                  <c:v>1318.1627197265625</c:v>
                </c:pt>
                <c:pt idx="2405">
                  <c:v>1318.1627197265625</c:v>
                </c:pt>
                <c:pt idx="2406">
                  <c:v>1318.1627197265625</c:v>
                </c:pt>
                <c:pt idx="2407">
                  <c:v>1318.1627197265625</c:v>
                </c:pt>
                <c:pt idx="2408">
                  <c:v>1318.1627197265625</c:v>
                </c:pt>
                <c:pt idx="2409">
                  <c:v>1318.1627197265625</c:v>
                </c:pt>
                <c:pt idx="2410">
                  <c:v>1318.1627197265625</c:v>
                </c:pt>
                <c:pt idx="2411">
                  <c:v>1318.1627197265625</c:v>
                </c:pt>
                <c:pt idx="2412">
                  <c:v>1318.1627197265625</c:v>
                </c:pt>
                <c:pt idx="2413">
                  <c:v>1319.3975830078125</c:v>
                </c:pt>
                <c:pt idx="2414">
                  <c:v>1319.3975830078125</c:v>
                </c:pt>
                <c:pt idx="2415">
                  <c:v>1319.3975830078125</c:v>
                </c:pt>
                <c:pt idx="2416">
                  <c:v>1319.3975830078125</c:v>
                </c:pt>
                <c:pt idx="2417">
                  <c:v>1319.3975830078125</c:v>
                </c:pt>
                <c:pt idx="2418">
                  <c:v>1319.3975830078125</c:v>
                </c:pt>
                <c:pt idx="2419">
                  <c:v>1319.3975830078125</c:v>
                </c:pt>
                <c:pt idx="2420">
                  <c:v>1319.3975830078125</c:v>
                </c:pt>
                <c:pt idx="2421">
                  <c:v>1319.3975830078125</c:v>
                </c:pt>
                <c:pt idx="2422">
                  <c:v>1319.3975830078125</c:v>
                </c:pt>
                <c:pt idx="2423">
                  <c:v>1319.3975830078125</c:v>
                </c:pt>
                <c:pt idx="2424">
                  <c:v>1319.3975830078125</c:v>
                </c:pt>
                <c:pt idx="2425">
                  <c:v>1335.2213134765625</c:v>
                </c:pt>
                <c:pt idx="2426">
                  <c:v>1335.2213134765625</c:v>
                </c:pt>
                <c:pt idx="2427">
                  <c:v>1335.2213134765625</c:v>
                </c:pt>
                <c:pt idx="2428">
                  <c:v>1335.2213134765625</c:v>
                </c:pt>
                <c:pt idx="2429">
                  <c:v>1335.2213134765625</c:v>
                </c:pt>
                <c:pt idx="2430">
                  <c:v>1335.2213134765625</c:v>
                </c:pt>
                <c:pt idx="2431">
                  <c:v>1335.2213134765625</c:v>
                </c:pt>
                <c:pt idx="2432">
                  <c:v>1335.2213134765625</c:v>
                </c:pt>
                <c:pt idx="2433">
                  <c:v>1335.2213134765625</c:v>
                </c:pt>
                <c:pt idx="2434">
                  <c:v>1335.2213134765625</c:v>
                </c:pt>
                <c:pt idx="2435">
                  <c:v>1335.2213134765625</c:v>
                </c:pt>
                <c:pt idx="2436">
                  <c:v>1335.2213134765625</c:v>
                </c:pt>
                <c:pt idx="2437">
                  <c:v>1342.6241455078125</c:v>
                </c:pt>
                <c:pt idx="2438">
                  <c:v>1342.6241455078125</c:v>
                </c:pt>
                <c:pt idx="2439">
                  <c:v>1342.6241455078125</c:v>
                </c:pt>
                <c:pt idx="2440">
                  <c:v>1342.6241455078125</c:v>
                </c:pt>
                <c:pt idx="2441">
                  <c:v>1353.43310546875</c:v>
                </c:pt>
                <c:pt idx="2442">
                  <c:v>1353.43310546875</c:v>
                </c:pt>
                <c:pt idx="2443">
                  <c:v>1353.43310546875</c:v>
                </c:pt>
                <c:pt idx="2444">
                  <c:v>1353.43310546875</c:v>
                </c:pt>
                <c:pt idx="2445">
                  <c:v>1367.0489501953125</c:v>
                </c:pt>
                <c:pt idx="2446">
                  <c:v>1367.0489501953125</c:v>
                </c:pt>
                <c:pt idx="2447">
                  <c:v>1367.0489501953125</c:v>
                </c:pt>
                <c:pt idx="2448">
                  <c:v>1367.0489501953125</c:v>
                </c:pt>
                <c:pt idx="2449">
                  <c:v>1367.0489501953125</c:v>
                </c:pt>
                <c:pt idx="2450">
                  <c:v>1367.0489501953125</c:v>
                </c:pt>
                <c:pt idx="2451">
                  <c:v>1367.0489501953125</c:v>
                </c:pt>
                <c:pt idx="2452">
                  <c:v>1367.0489501953125</c:v>
                </c:pt>
                <c:pt idx="2453">
                  <c:v>1367.0489501953125</c:v>
                </c:pt>
                <c:pt idx="2454">
                  <c:v>1367.0489501953125</c:v>
                </c:pt>
                <c:pt idx="2455">
                  <c:v>1367.0489501953125</c:v>
                </c:pt>
                <c:pt idx="2456">
                  <c:v>1367.0489501953125</c:v>
                </c:pt>
                <c:pt idx="2457">
                  <c:v>1372.2110595703125</c:v>
                </c:pt>
                <c:pt idx="2458">
                  <c:v>1372.2110595703125</c:v>
                </c:pt>
                <c:pt idx="2459">
                  <c:v>1372.2110595703125</c:v>
                </c:pt>
                <c:pt idx="2460">
                  <c:v>1372.2110595703125</c:v>
                </c:pt>
                <c:pt idx="2461">
                  <c:v>1372.2110595703125</c:v>
                </c:pt>
                <c:pt idx="2462">
                  <c:v>1372.2110595703125</c:v>
                </c:pt>
                <c:pt idx="2463">
                  <c:v>1372.2110595703125</c:v>
                </c:pt>
                <c:pt idx="2464">
                  <c:v>1372.2110595703125</c:v>
                </c:pt>
                <c:pt idx="2465">
                  <c:v>1372.2110595703125</c:v>
                </c:pt>
                <c:pt idx="2466">
                  <c:v>1372.2110595703125</c:v>
                </c:pt>
                <c:pt idx="2467">
                  <c:v>1372.2110595703125</c:v>
                </c:pt>
                <c:pt idx="2468">
                  <c:v>1372.2110595703125</c:v>
                </c:pt>
                <c:pt idx="2469">
                  <c:v>1391.6630859375</c:v>
                </c:pt>
                <c:pt idx="2470">
                  <c:v>1391.6630859375</c:v>
                </c:pt>
                <c:pt idx="2471">
                  <c:v>1391.6630859375</c:v>
                </c:pt>
                <c:pt idx="2472">
                  <c:v>1391.6630859375</c:v>
                </c:pt>
                <c:pt idx="2473">
                  <c:v>1391.6630859375</c:v>
                </c:pt>
                <c:pt idx="2474">
                  <c:v>1391.6630859375</c:v>
                </c:pt>
                <c:pt idx="2475">
                  <c:v>1391.6630859375</c:v>
                </c:pt>
                <c:pt idx="2476">
                  <c:v>1391.6630859375</c:v>
                </c:pt>
                <c:pt idx="2477">
                  <c:v>1391.6630859375</c:v>
                </c:pt>
                <c:pt idx="2478">
                  <c:v>1391.6630859375</c:v>
                </c:pt>
                <c:pt idx="2479">
                  <c:v>1391.6630859375</c:v>
                </c:pt>
                <c:pt idx="2480">
                  <c:v>1391.6630859375</c:v>
                </c:pt>
                <c:pt idx="2481">
                  <c:v>1377.4427490234375</c:v>
                </c:pt>
                <c:pt idx="2482">
                  <c:v>1377.4427490234375</c:v>
                </c:pt>
                <c:pt idx="2483">
                  <c:v>1377.4427490234375</c:v>
                </c:pt>
                <c:pt idx="2484">
                  <c:v>1377.4427490234375</c:v>
                </c:pt>
                <c:pt idx="2485">
                  <c:v>1377.4427490234375</c:v>
                </c:pt>
                <c:pt idx="2486">
                  <c:v>1377.4427490234375</c:v>
                </c:pt>
                <c:pt idx="2487">
                  <c:v>1377.4427490234375</c:v>
                </c:pt>
                <c:pt idx="2488">
                  <c:v>1377.4427490234375</c:v>
                </c:pt>
                <c:pt idx="2489">
                  <c:v>1377.4427490234375</c:v>
                </c:pt>
                <c:pt idx="2490">
                  <c:v>1377.4427490234375</c:v>
                </c:pt>
                <c:pt idx="2491">
                  <c:v>1377.4427490234375</c:v>
                </c:pt>
                <c:pt idx="2492">
                  <c:v>1377.4427490234375</c:v>
                </c:pt>
                <c:pt idx="2493">
                  <c:v>1167.861572265625</c:v>
                </c:pt>
                <c:pt idx="2494">
                  <c:v>1167.861572265625</c:v>
                </c:pt>
                <c:pt idx="2495">
                  <c:v>1167.861572265625</c:v>
                </c:pt>
                <c:pt idx="2496">
                  <c:v>1167.861572265625</c:v>
                </c:pt>
                <c:pt idx="2497">
                  <c:v>1167.861572265625</c:v>
                </c:pt>
                <c:pt idx="2498">
                  <c:v>1167.861572265625</c:v>
                </c:pt>
                <c:pt idx="2499">
                  <c:v>1167.861572265625</c:v>
                </c:pt>
                <c:pt idx="2500">
                  <c:v>1167.861572265625</c:v>
                </c:pt>
                <c:pt idx="2501">
                  <c:v>1167.861572265625</c:v>
                </c:pt>
                <c:pt idx="2502">
                  <c:v>1167.861572265625</c:v>
                </c:pt>
                <c:pt idx="2503">
                  <c:v>1167.861572265625</c:v>
                </c:pt>
                <c:pt idx="2504">
                  <c:v>1167.861572265625</c:v>
                </c:pt>
                <c:pt idx="2505">
                  <c:v>1316.2913818359375</c:v>
                </c:pt>
                <c:pt idx="2506">
                  <c:v>1316.2913818359375</c:v>
                </c:pt>
                <c:pt idx="2507">
                  <c:v>1316.2913818359375</c:v>
                </c:pt>
                <c:pt idx="2508">
                  <c:v>1316.2913818359375</c:v>
                </c:pt>
                <c:pt idx="2509">
                  <c:v>1316.2913818359375</c:v>
                </c:pt>
                <c:pt idx="2510">
                  <c:v>1316.2913818359375</c:v>
                </c:pt>
                <c:pt idx="2511">
                  <c:v>1316.2913818359375</c:v>
                </c:pt>
                <c:pt idx="2512">
                  <c:v>1316.2913818359375</c:v>
                </c:pt>
                <c:pt idx="2513">
                  <c:v>1316.2913818359375</c:v>
                </c:pt>
                <c:pt idx="2514">
                  <c:v>1316.2913818359375</c:v>
                </c:pt>
                <c:pt idx="2515">
                  <c:v>1316.2913818359375</c:v>
                </c:pt>
                <c:pt idx="2516">
                  <c:v>1316.2913818359375</c:v>
                </c:pt>
                <c:pt idx="2517">
                  <c:v>1286.74365234375</c:v>
                </c:pt>
                <c:pt idx="2518">
                  <c:v>1286.74365234375</c:v>
                </c:pt>
                <c:pt idx="2519">
                  <c:v>1286.74365234375</c:v>
                </c:pt>
              </c:numCache>
            </c:numRef>
          </c:val>
        </c:ser>
        <c:ser>
          <c:idx val="2"/>
          <c:order val="2"/>
          <c:tx>
            <c:strRef>
              <c:f>'PRC Components'!$E$1</c:f>
              <c:strCache>
                <c:ptCount val="1"/>
                <c:pt idx="0">
                  <c:v>PRC Wind (PRC2)</c:v>
                </c:pt>
              </c:strCache>
            </c:strRef>
          </c:tx>
          <c:spPr>
            <a:solidFill>
              <a:srgbClr val="26D07C"/>
            </a:solidFill>
            <a:ln w="25400">
              <a:noFill/>
            </a:ln>
            <a:effectLst/>
          </c:spPr>
          <c:cat>
            <c:numRef>
              <c:f>'PRC Components'!$B$2:$B$2102</c:f>
              <c:numCache>
                <c:formatCode>[$-F400]h:mm:ss\ AM/PM</c:formatCode>
                <c:ptCount val="2101"/>
                <c:pt idx="0">
                  <c:v>1.0416666666666666E-2</c:v>
                </c:pt>
                <c:pt idx="1">
                  <c:v>1.042824074074074E-2</c:v>
                </c:pt>
                <c:pt idx="2">
                  <c:v>1.0439814814814813E-2</c:v>
                </c:pt>
                <c:pt idx="3">
                  <c:v>1.045138888888889E-2</c:v>
                </c:pt>
                <c:pt idx="4">
                  <c:v>1.0462962962962964E-2</c:v>
                </c:pt>
                <c:pt idx="5">
                  <c:v>1.0474537037037037E-2</c:v>
                </c:pt>
                <c:pt idx="6">
                  <c:v>1.0486111111111111E-2</c:v>
                </c:pt>
                <c:pt idx="7">
                  <c:v>1.0497685185185186E-2</c:v>
                </c:pt>
                <c:pt idx="8">
                  <c:v>1.050925925925926E-2</c:v>
                </c:pt>
                <c:pt idx="9">
                  <c:v>1.0520833333333333E-2</c:v>
                </c:pt>
                <c:pt idx="10">
                  <c:v>1.0532407407407407E-2</c:v>
                </c:pt>
                <c:pt idx="11">
                  <c:v>1.0543981481481481E-2</c:v>
                </c:pt>
                <c:pt idx="12">
                  <c:v>1.0555555555555554E-2</c:v>
                </c:pt>
                <c:pt idx="13">
                  <c:v>1.0567129629629629E-2</c:v>
                </c:pt>
                <c:pt idx="14">
                  <c:v>1.0578703703703703E-2</c:v>
                </c:pt>
                <c:pt idx="15">
                  <c:v>1.0590277777777777E-2</c:v>
                </c:pt>
                <c:pt idx="16">
                  <c:v>1.0601851851851854E-2</c:v>
                </c:pt>
                <c:pt idx="17">
                  <c:v>1.0613425925925927E-2</c:v>
                </c:pt>
                <c:pt idx="18">
                  <c:v>1.0625000000000001E-2</c:v>
                </c:pt>
                <c:pt idx="19">
                  <c:v>1.0636574074074074E-2</c:v>
                </c:pt>
                <c:pt idx="20">
                  <c:v>1.064814814814815E-2</c:v>
                </c:pt>
                <c:pt idx="21">
                  <c:v>1.0659722222222221E-2</c:v>
                </c:pt>
                <c:pt idx="22">
                  <c:v>1.0671296296296297E-2</c:v>
                </c:pt>
                <c:pt idx="23">
                  <c:v>1.068287037037037E-2</c:v>
                </c:pt>
                <c:pt idx="24">
                  <c:v>1.0694444444444444E-2</c:v>
                </c:pt>
                <c:pt idx="25">
                  <c:v>1.0706018518518517E-2</c:v>
                </c:pt>
                <c:pt idx="26">
                  <c:v>1.0717592592592593E-2</c:v>
                </c:pt>
                <c:pt idx="27">
                  <c:v>1.0729166666666666E-2</c:v>
                </c:pt>
                <c:pt idx="28">
                  <c:v>1.074074074074074E-2</c:v>
                </c:pt>
                <c:pt idx="29">
                  <c:v>1.0752314814814814E-2</c:v>
                </c:pt>
                <c:pt idx="30">
                  <c:v>1.0763888888888891E-2</c:v>
                </c:pt>
                <c:pt idx="31">
                  <c:v>1.0775462962962964E-2</c:v>
                </c:pt>
                <c:pt idx="32">
                  <c:v>1.0787037037037038E-2</c:v>
                </c:pt>
                <c:pt idx="33">
                  <c:v>1.0798611111111111E-2</c:v>
                </c:pt>
                <c:pt idx="34">
                  <c:v>1.0810185185185185E-2</c:v>
                </c:pt>
                <c:pt idx="35">
                  <c:v>1.082175925925926E-2</c:v>
                </c:pt>
                <c:pt idx="36">
                  <c:v>1.0833333333333334E-2</c:v>
                </c:pt>
                <c:pt idx="37">
                  <c:v>1.0844907407407407E-2</c:v>
                </c:pt>
                <c:pt idx="38">
                  <c:v>1.0856481481481481E-2</c:v>
                </c:pt>
                <c:pt idx="39">
                  <c:v>1.0868055555555556E-2</c:v>
                </c:pt>
                <c:pt idx="40">
                  <c:v>1.087962962962963E-2</c:v>
                </c:pt>
                <c:pt idx="41">
                  <c:v>1.0891203703703703E-2</c:v>
                </c:pt>
                <c:pt idx="42">
                  <c:v>1.0902777777777777E-2</c:v>
                </c:pt>
                <c:pt idx="43">
                  <c:v>1.091435185185185E-2</c:v>
                </c:pt>
                <c:pt idx="44">
                  <c:v>1.0925925925925924E-2</c:v>
                </c:pt>
                <c:pt idx="45">
                  <c:v>1.0937500000000001E-2</c:v>
                </c:pt>
                <c:pt idx="46">
                  <c:v>1.0949074074074075E-2</c:v>
                </c:pt>
                <c:pt idx="47">
                  <c:v>1.0960648148148148E-2</c:v>
                </c:pt>
                <c:pt idx="48">
                  <c:v>1.0972222222222223E-2</c:v>
                </c:pt>
                <c:pt idx="49">
                  <c:v>1.0983796296296297E-2</c:v>
                </c:pt>
                <c:pt idx="50">
                  <c:v>1.0995370370370371E-2</c:v>
                </c:pt>
                <c:pt idx="51">
                  <c:v>1.1006944444444444E-2</c:v>
                </c:pt>
                <c:pt idx="52">
                  <c:v>1.1018518518518518E-2</c:v>
                </c:pt>
                <c:pt idx="53">
                  <c:v>1.1030092592592591E-2</c:v>
                </c:pt>
                <c:pt idx="54">
                  <c:v>1.1041666666666667E-2</c:v>
                </c:pt>
                <c:pt idx="55">
                  <c:v>1.105324074074074E-2</c:v>
                </c:pt>
                <c:pt idx="56">
                  <c:v>1.1064814814814814E-2</c:v>
                </c:pt>
                <c:pt idx="57">
                  <c:v>1.1076388888888887E-2</c:v>
                </c:pt>
                <c:pt idx="58">
                  <c:v>1.1087962962962964E-2</c:v>
                </c:pt>
                <c:pt idx="59">
                  <c:v>1.1099537037037038E-2</c:v>
                </c:pt>
                <c:pt idx="60">
                  <c:v>1.1111111111111112E-2</c:v>
                </c:pt>
                <c:pt idx="61">
                  <c:v>1.1122685185185185E-2</c:v>
                </c:pt>
                <c:pt idx="62">
                  <c:v>1.113425925925926E-2</c:v>
                </c:pt>
                <c:pt idx="63">
                  <c:v>1.1145833333333334E-2</c:v>
                </c:pt>
                <c:pt idx="64">
                  <c:v>1.1157407407407408E-2</c:v>
                </c:pt>
                <c:pt idx="65">
                  <c:v>1.1168981481481481E-2</c:v>
                </c:pt>
                <c:pt idx="66">
                  <c:v>1.1180555555555556E-2</c:v>
                </c:pt>
                <c:pt idx="67">
                  <c:v>1.119212962962963E-2</c:v>
                </c:pt>
                <c:pt idx="68">
                  <c:v>1.1203703703703704E-2</c:v>
                </c:pt>
                <c:pt idx="69">
                  <c:v>1.1215277777777777E-2</c:v>
                </c:pt>
                <c:pt idx="70">
                  <c:v>1.1226851851851854E-2</c:v>
                </c:pt>
                <c:pt idx="71">
                  <c:v>1.1238425925925928E-2</c:v>
                </c:pt>
                <c:pt idx="72">
                  <c:v>1.1249999999999998E-2</c:v>
                </c:pt>
                <c:pt idx="73">
                  <c:v>1.1261574074074071E-2</c:v>
                </c:pt>
                <c:pt idx="74">
                  <c:v>1.1273148148148148E-2</c:v>
                </c:pt>
                <c:pt idx="75">
                  <c:v>1.1284722222222222E-2</c:v>
                </c:pt>
                <c:pt idx="76">
                  <c:v>1.1296296296296296E-2</c:v>
                </c:pt>
                <c:pt idx="77">
                  <c:v>1.1307870370370371E-2</c:v>
                </c:pt>
                <c:pt idx="78">
                  <c:v>1.1319444444444444E-2</c:v>
                </c:pt>
                <c:pt idx="79">
                  <c:v>1.1331018518518518E-2</c:v>
                </c:pt>
                <c:pt idx="80">
                  <c:v>1.1342592592592592E-2</c:v>
                </c:pt>
                <c:pt idx="81">
                  <c:v>1.1354166666666667E-2</c:v>
                </c:pt>
                <c:pt idx="82">
                  <c:v>1.136574074074074E-2</c:v>
                </c:pt>
                <c:pt idx="83">
                  <c:v>1.1377314814814814E-2</c:v>
                </c:pt>
                <c:pt idx="84">
                  <c:v>1.1388888888888888E-2</c:v>
                </c:pt>
                <c:pt idx="85">
                  <c:v>1.1400462962962965E-2</c:v>
                </c:pt>
                <c:pt idx="86">
                  <c:v>1.1412037037037038E-2</c:v>
                </c:pt>
                <c:pt idx="87">
                  <c:v>1.1423611111111112E-2</c:v>
                </c:pt>
                <c:pt idx="88">
                  <c:v>1.1435185185185185E-2</c:v>
                </c:pt>
                <c:pt idx="89">
                  <c:v>1.1446759259259261E-2</c:v>
                </c:pt>
                <c:pt idx="90">
                  <c:v>1.1458333333333334E-2</c:v>
                </c:pt>
                <c:pt idx="91">
                  <c:v>1.1469907407407408E-2</c:v>
                </c:pt>
                <c:pt idx="92">
                  <c:v>1.1481481481481483E-2</c:v>
                </c:pt>
                <c:pt idx="93">
                  <c:v>1.1493055555555555E-2</c:v>
                </c:pt>
                <c:pt idx="94">
                  <c:v>1.1504629629629629E-2</c:v>
                </c:pt>
                <c:pt idx="95">
                  <c:v>1.1516203703703702E-2</c:v>
                </c:pt>
                <c:pt idx="96">
                  <c:v>1.1527777777777777E-2</c:v>
                </c:pt>
                <c:pt idx="97">
                  <c:v>1.1539351851851851E-2</c:v>
                </c:pt>
                <c:pt idx="98">
                  <c:v>1.1550925925925925E-2</c:v>
                </c:pt>
                <c:pt idx="99">
                  <c:v>1.1562499999999998E-2</c:v>
                </c:pt>
                <c:pt idx="100">
                  <c:v>1.1574074074074075E-2</c:v>
                </c:pt>
                <c:pt idx="101">
                  <c:v>1.1585648148148149E-2</c:v>
                </c:pt>
                <c:pt idx="102">
                  <c:v>1.1597222222222222E-2</c:v>
                </c:pt>
                <c:pt idx="103">
                  <c:v>1.1608796296296296E-2</c:v>
                </c:pt>
                <c:pt idx="104">
                  <c:v>1.1620370370370371E-2</c:v>
                </c:pt>
                <c:pt idx="105">
                  <c:v>1.1631944444444445E-2</c:v>
                </c:pt>
                <c:pt idx="106">
                  <c:v>1.1643518518518518E-2</c:v>
                </c:pt>
                <c:pt idx="107">
                  <c:v>1.1655092592592594E-2</c:v>
                </c:pt>
                <c:pt idx="108">
                  <c:v>1.1666666666666667E-2</c:v>
                </c:pt>
                <c:pt idx="109">
                  <c:v>1.1678240740740741E-2</c:v>
                </c:pt>
                <c:pt idx="110">
                  <c:v>1.1689814814814814E-2</c:v>
                </c:pt>
                <c:pt idx="111">
                  <c:v>1.1701388888888891E-2</c:v>
                </c:pt>
                <c:pt idx="112">
                  <c:v>1.1712962962962965E-2</c:v>
                </c:pt>
                <c:pt idx="113">
                  <c:v>1.1724537037037035E-2</c:v>
                </c:pt>
                <c:pt idx="114">
                  <c:v>1.1736111111111109E-2</c:v>
                </c:pt>
                <c:pt idx="115">
                  <c:v>1.1747685185185186E-2</c:v>
                </c:pt>
                <c:pt idx="116">
                  <c:v>1.1759259259259259E-2</c:v>
                </c:pt>
                <c:pt idx="117">
                  <c:v>1.1770833333333333E-2</c:v>
                </c:pt>
                <c:pt idx="118">
                  <c:v>1.1782407407407406E-2</c:v>
                </c:pt>
                <c:pt idx="119">
                  <c:v>1.1793981481481482E-2</c:v>
                </c:pt>
                <c:pt idx="120">
                  <c:v>1.1805555555555555E-2</c:v>
                </c:pt>
                <c:pt idx="121">
                  <c:v>1.1817129629629629E-2</c:v>
                </c:pt>
                <c:pt idx="122">
                  <c:v>1.1828703703703704E-2</c:v>
                </c:pt>
                <c:pt idx="123">
                  <c:v>1.1840277777777778E-2</c:v>
                </c:pt>
                <c:pt idx="124">
                  <c:v>1.1851851851851851E-2</c:v>
                </c:pt>
                <c:pt idx="125">
                  <c:v>1.1863425925925925E-2</c:v>
                </c:pt>
                <c:pt idx="126">
                  <c:v>1.1875000000000002E-2</c:v>
                </c:pt>
                <c:pt idx="127">
                  <c:v>1.1886574074074075E-2</c:v>
                </c:pt>
                <c:pt idx="128">
                  <c:v>1.1898148148148149E-2</c:v>
                </c:pt>
                <c:pt idx="129">
                  <c:v>1.1909722222222223E-2</c:v>
                </c:pt>
                <c:pt idx="130">
                  <c:v>1.1921296296296298E-2</c:v>
                </c:pt>
                <c:pt idx="131">
                  <c:v>1.1932870370370371E-2</c:v>
                </c:pt>
                <c:pt idx="132">
                  <c:v>1.1944444444444445E-2</c:v>
                </c:pt>
                <c:pt idx="133">
                  <c:v>1.1956018518518517E-2</c:v>
                </c:pt>
                <c:pt idx="134">
                  <c:v>1.1967592592592592E-2</c:v>
                </c:pt>
                <c:pt idx="135">
                  <c:v>1.1979166666666666E-2</c:v>
                </c:pt>
                <c:pt idx="136">
                  <c:v>1.1990740740740739E-2</c:v>
                </c:pt>
                <c:pt idx="137">
                  <c:v>1.2002314814814815E-2</c:v>
                </c:pt>
                <c:pt idx="138">
                  <c:v>1.2013888888888888E-2</c:v>
                </c:pt>
                <c:pt idx="139">
                  <c:v>1.2025462962962962E-2</c:v>
                </c:pt>
                <c:pt idx="140">
                  <c:v>1.2037037037037035E-2</c:v>
                </c:pt>
                <c:pt idx="141">
                  <c:v>1.2048611111111112E-2</c:v>
                </c:pt>
                <c:pt idx="142">
                  <c:v>1.2060185185185186E-2</c:v>
                </c:pt>
                <c:pt idx="143">
                  <c:v>1.207175925925926E-2</c:v>
                </c:pt>
                <c:pt idx="144">
                  <c:v>1.2083333333333333E-2</c:v>
                </c:pt>
                <c:pt idx="145">
                  <c:v>1.2094907407407408E-2</c:v>
                </c:pt>
                <c:pt idx="146">
                  <c:v>1.2106481481481482E-2</c:v>
                </c:pt>
                <c:pt idx="147">
                  <c:v>1.2118055555555556E-2</c:v>
                </c:pt>
                <c:pt idx="148">
                  <c:v>1.2129629629629629E-2</c:v>
                </c:pt>
                <c:pt idx="149">
                  <c:v>1.2141203703703704E-2</c:v>
                </c:pt>
                <c:pt idx="150">
                  <c:v>1.2152777777777778E-2</c:v>
                </c:pt>
                <c:pt idx="151">
                  <c:v>1.2164351851851852E-2</c:v>
                </c:pt>
                <c:pt idx="152">
                  <c:v>1.2175925925925929E-2</c:v>
                </c:pt>
                <c:pt idx="153">
                  <c:v>1.2187500000000002E-2</c:v>
                </c:pt>
                <c:pt idx="154">
                  <c:v>1.2199074074074072E-2</c:v>
                </c:pt>
                <c:pt idx="155">
                  <c:v>1.2210648148148146E-2</c:v>
                </c:pt>
                <c:pt idx="156">
                  <c:v>1.2222222222222223E-2</c:v>
                </c:pt>
                <c:pt idx="157">
                  <c:v>1.2233796296296296E-2</c:v>
                </c:pt>
                <c:pt idx="158">
                  <c:v>1.224537037037037E-2</c:v>
                </c:pt>
                <c:pt idx="159">
                  <c:v>1.2256944444444444E-2</c:v>
                </c:pt>
                <c:pt idx="160">
                  <c:v>1.2268518518518519E-2</c:v>
                </c:pt>
                <c:pt idx="161">
                  <c:v>1.2280092592592592E-2</c:v>
                </c:pt>
                <c:pt idx="162">
                  <c:v>1.2291666666666666E-2</c:v>
                </c:pt>
                <c:pt idx="163">
                  <c:v>1.230324074074074E-2</c:v>
                </c:pt>
                <c:pt idx="164">
                  <c:v>1.2314814814814815E-2</c:v>
                </c:pt>
                <c:pt idx="165">
                  <c:v>1.2326388888888888E-2</c:v>
                </c:pt>
                <c:pt idx="166">
                  <c:v>1.2337962962962962E-2</c:v>
                </c:pt>
                <c:pt idx="167">
                  <c:v>1.2349537037037039E-2</c:v>
                </c:pt>
                <c:pt idx="168">
                  <c:v>1.2361111111111113E-2</c:v>
                </c:pt>
                <c:pt idx="169">
                  <c:v>1.2372685185185186E-2</c:v>
                </c:pt>
                <c:pt idx="170">
                  <c:v>1.238425925925926E-2</c:v>
                </c:pt>
                <c:pt idx="171">
                  <c:v>1.2395833333333335E-2</c:v>
                </c:pt>
                <c:pt idx="172">
                  <c:v>1.2407407407407409E-2</c:v>
                </c:pt>
                <c:pt idx="173">
                  <c:v>1.2418981481481482E-2</c:v>
                </c:pt>
                <c:pt idx="174">
                  <c:v>1.2430555555555554E-2</c:v>
                </c:pt>
                <c:pt idx="175">
                  <c:v>1.2442129629629629E-2</c:v>
                </c:pt>
                <c:pt idx="176">
                  <c:v>1.2453703703703703E-2</c:v>
                </c:pt>
                <c:pt idx="177">
                  <c:v>1.2465277777777777E-2</c:v>
                </c:pt>
                <c:pt idx="178">
                  <c:v>1.247685185185185E-2</c:v>
                </c:pt>
                <c:pt idx="179">
                  <c:v>1.2488425925925925E-2</c:v>
                </c:pt>
                <c:pt idx="180">
                  <c:v>1.2499999999999999E-2</c:v>
                </c:pt>
                <c:pt idx="181">
                  <c:v>1.2511574074074073E-2</c:v>
                </c:pt>
                <c:pt idx="182">
                  <c:v>1.252314814814815E-2</c:v>
                </c:pt>
                <c:pt idx="183">
                  <c:v>1.2534722222222223E-2</c:v>
                </c:pt>
                <c:pt idx="184">
                  <c:v>1.2546296296296297E-2</c:v>
                </c:pt>
                <c:pt idx="185">
                  <c:v>1.255787037037037E-2</c:v>
                </c:pt>
                <c:pt idx="186">
                  <c:v>1.2569444444444446E-2</c:v>
                </c:pt>
                <c:pt idx="187">
                  <c:v>1.2581018518518519E-2</c:v>
                </c:pt>
                <c:pt idx="188">
                  <c:v>1.2592592592592593E-2</c:v>
                </c:pt>
                <c:pt idx="189">
                  <c:v>1.2604166666666666E-2</c:v>
                </c:pt>
                <c:pt idx="190">
                  <c:v>1.2615740740740742E-2</c:v>
                </c:pt>
                <c:pt idx="191">
                  <c:v>1.2627314814814815E-2</c:v>
                </c:pt>
                <c:pt idx="192">
                  <c:v>1.2638888888888889E-2</c:v>
                </c:pt>
                <c:pt idx="193">
                  <c:v>1.2650462962962962E-2</c:v>
                </c:pt>
                <c:pt idx="194">
                  <c:v>1.2662037037037039E-2</c:v>
                </c:pt>
                <c:pt idx="195">
                  <c:v>1.2673611111111109E-2</c:v>
                </c:pt>
                <c:pt idx="196">
                  <c:v>1.2685185185185183E-2</c:v>
                </c:pt>
                <c:pt idx="197">
                  <c:v>1.269675925925926E-2</c:v>
                </c:pt>
                <c:pt idx="198">
                  <c:v>1.2708333333333334E-2</c:v>
                </c:pt>
                <c:pt idx="199">
                  <c:v>1.2719907407407407E-2</c:v>
                </c:pt>
                <c:pt idx="200">
                  <c:v>1.2731481481481481E-2</c:v>
                </c:pt>
                <c:pt idx="201">
                  <c:v>1.2743055555555556E-2</c:v>
                </c:pt>
                <c:pt idx="202">
                  <c:v>1.275462962962963E-2</c:v>
                </c:pt>
                <c:pt idx="203">
                  <c:v>1.2766203703703703E-2</c:v>
                </c:pt>
                <c:pt idx="204">
                  <c:v>1.2777777777777777E-2</c:v>
                </c:pt>
                <c:pt idx="205">
                  <c:v>1.2789351851851852E-2</c:v>
                </c:pt>
                <c:pt idx="206">
                  <c:v>1.2800925925925926E-2</c:v>
                </c:pt>
                <c:pt idx="207">
                  <c:v>1.2812499999999999E-2</c:v>
                </c:pt>
                <c:pt idx="208">
                  <c:v>1.2824074074074073E-2</c:v>
                </c:pt>
                <c:pt idx="209">
                  <c:v>1.283564814814815E-2</c:v>
                </c:pt>
                <c:pt idx="210">
                  <c:v>1.2847222222222223E-2</c:v>
                </c:pt>
                <c:pt idx="211">
                  <c:v>1.2858796296296297E-2</c:v>
                </c:pt>
                <c:pt idx="212">
                  <c:v>1.2870370370370372E-2</c:v>
                </c:pt>
                <c:pt idx="213">
                  <c:v>1.2881944444444446E-2</c:v>
                </c:pt>
                <c:pt idx="214">
                  <c:v>1.2893518518518519E-2</c:v>
                </c:pt>
                <c:pt idx="215">
                  <c:v>1.2905092592592591E-2</c:v>
                </c:pt>
                <c:pt idx="216">
                  <c:v>1.2916666666666667E-2</c:v>
                </c:pt>
                <c:pt idx="217">
                  <c:v>1.292824074074074E-2</c:v>
                </c:pt>
                <c:pt idx="218">
                  <c:v>1.2939814814814814E-2</c:v>
                </c:pt>
                <c:pt idx="219">
                  <c:v>1.2951388888888887E-2</c:v>
                </c:pt>
                <c:pt idx="220">
                  <c:v>1.2962962962962963E-2</c:v>
                </c:pt>
                <c:pt idx="221">
                  <c:v>1.2974537037037036E-2</c:v>
                </c:pt>
                <c:pt idx="222">
                  <c:v>1.298611111111111E-2</c:v>
                </c:pt>
                <c:pt idx="223">
                  <c:v>1.2997685185185183E-2</c:v>
                </c:pt>
                <c:pt idx="224">
                  <c:v>1.300925925925926E-2</c:v>
                </c:pt>
                <c:pt idx="225">
                  <c:v>1.3020833333333334E-2</c:v>
                </c:pt>
                <c:pt idx="226">
                  <c:v>1.3032407407407407E-2</c:v>
                </c:pt>
                <c:pt idx="227">
                  <c:v>1.3043981481481483E-2</c:v>
                </c:pt>
                <c:pt idx="228">
                  <c:v>1.3055555555555556E-2</c:v>
                </c:pt>
                <c:pt idx="229">
                  <c:v>1.306712962962963E-2</c:v>
                </c:pt>
                <c:pt idx="230">
                  <c:v>1.3078703703703703E-2</c:v>
                </c:pt>
                <c:pt idx="231">
                  <c:v>1.3090277777777779E-2</c:v>
                </c:pt>
                <c:pt idx="232">
                  <c:v>1.3101851851851852E-2</c:v>
                </c:pt>
                <c:pt idx="233">
                  <c:v>1.3113425925925926E-2</c:v>
                </c:pt>
                <c:pt idx="234">
                  <c:v>1.3125E-2</c:v>
                </c:pt>
                <c:pt idx="235">
                  <c:v>1.3136574074074077E-2</c:v>
                </c:pt>
                <c:pt idx="236">
                  <c:v>1.3148148148148147E-2</c:v>
                </c:pt>
                <c:pt idx="237">
                  <c:v>1.315972222222222E-2</c:v>
                </c:pt>
                <c:pt idx="238">
                  <c:v>1.3171296296296294E-2</c:v>
                </c:pt>
                <c:pt idx="239">
                  <c:v>1.3182870370370371E-2</c:v>
                </c:pt>
                <c:pt idx="240">
                  <c:v>1.3194444444444444E-2</c:v>
                </c:pt>
                <c:pt idx="241">
                  <c:v>1.3206018518518518E-2</c:v>
                </c:pt>
                <c:pt idx="242">
                  <c:v>1.3217592592592593E-2</c:v>
                </c:pt>
                <c:pt idx="243">
                  <c:v>1.3229166666666667E-2</c:v>
                </c:pt>
                <c:pt idx="244">
                  <c:v>1.324074074074074E-2</c:v>
                </c:pt>
                <c:pt idx="245">
                  <c:v>1.3252314814814814E-2</c:v>
                </c:pt>
                <c:pt idx="246">
                  <c:v>1.3263888888888889E-2</c:v>
                </c:pt>
                <c:pt idx="247">
                  <c:v>1.3275462962962963E-2</c:v>
                </c:pt>
                <c:pt idx="248">
                  <c:v>1.3287037037037036E-2</c:v>
                </c:pt>
                <c:pt idx="249">
                  <c:v>1.329861111111111E-2</c:v>
                </c:pt>
                <c:pt idx="250">
                  <c:v>1.3310185185185187E-2</c:v>
                </c:pt>
                <c:pt idx="251">
                  <c:v>1.3321759259259261E-2</c:v>
                </c:pt>
                <c:pt idx="252">
                  <c:v>1.3333333333333334E-2</c:v>
                </c:pt>
                <c:pt idx="253">
                  <c:v>1.3344907407407408E-2</c:v>
                </c:pt>
                <c:pt idx="254">
                  <c:v>1.3356481481481483E-2</c:v>
                </c:pt>
                <c:pt idx="255">
                  <c:v>1.3368055555555557E-2</c:v>
                </c:pt>
                <c:pt idx="256">
                  <c:v>1.3379629629629628E-2</c:v>
                </c:pt>
                <c:pt idx="257">
                  <c:v>1.3391203703703704E-2</c:v>
                </c:pt>
                <c:pt idx="258">
                  <c:v>1.3402777777777777E-2</c:v>
                </c:pt>
                <c:pt idx="259">
                  <c:v>1.3414351851851851E-2</c:v>
                </c:pt>
                <c:pt idx="260">
                  <c:v>1.3425925925925924E-2</c:v>
                </c:pt>
                <c:pt idx="261">
                  <c:v>1.34375E-2</c:v>
                </c:pt>
                <c:pt idx="262">
                  <c:v>1.3449074074074073E-2</c:v>
                </c:pt>
                <c:pt idx="263">
                  <c:v>1.3460648148148147E-2</c:v>
                </c:pt>
                <c:pt idx="264">
                  <c:v>1.3472222222222221E-2</c:v>
                </c:pt>
                <c:pt idx="265">
                  <c:v>1.3483796296296298E-2</c:v>
                </c:pt>
                <c:pt idx="266">
                  <c:v>1.3495370370370371E-2</c:v>
                </c:pt>
                <c:pt idx="267">
                  <c:v>1.3506944444444445E-2</c:v>
                </c:pt>
                <c:pt idx="268">
                  <c:v>1.3518518518518518E-2</c:v>
                </c:pt>
                <c:pt idx="269">
                  <c:v>1.3530092592592594E-2</c:v>
                </c:pt>
                <c:pt idx="270">
                  <c:v>1.3541666666666667E-2</c:v>
                </c:pt>
                <c:pt idx="271">
                  <c:v>1.3553240740740741E-2</c:v>
                </c:pt>
                <c:pt idx="272">
                  <c:v>1.3564814814814816E-2</c:v>
                </c:pt>
                <c:pt idx="273">
                  <c:v>1.357638888888889E-2</c:v>
                </c:pt>
                <c:pt idx="274">
                  <c:v>1.3587962962962963E-2</c:v>
                </c:pt>
                <c:pt idx="275">
                  <c:v>1.3599537037037037E-2</c:v>
                </c:pt>
                <c:pt idx="276">
                  <c:v>1.3611111111111114E-2</c:v>
                </c:pt>
                <c:pt idx="277">
                  <c:v>1.3622685185185184E-2</c:v>
                </c:pt>
                <c:pt idx="278">
                  <c:v>1.3634259259259257E-2</c:v>
                </c:pt>
                <c:pt idx="279">
                  <c:v>1.3645833333333331E-2</c:v>
                </c:pt>
                <c:pt idx="280">
                  <c:v>1.3657407407407408E-2</c:v>
                </c:pt>
                <c:pt idx="281">
                  <c:v>1.3668981481481482E-2</c:v>
                </c:pt>
                <c:pt idx="282">
                  <c:v>1.3680555555555555E-2</c:v>
                </c:pt>
                <c:pt idx="283">
                  <c:v>1.3692129629629629E-2</c:v>
                </c:pt>
                <c:pt idx="284">
                  <c:v>1.3703703703703704E-2</c:v>
                </c:pt>
                <c:pt idx="285">
                  <c:v>1.3715277777777778E-2</c:v>
                </c:pt>
                <c:pt idx="286">
                  <c:v>1.3726851851851851E-2</c:v>
                </c:pt>
                <c:pt idx="287">
                  <c:v>1.3738425925925926E-2</c:v>
                </c:pt>
                <c:pt idx="288">
                  <c:v>1.375E-2</c:v>
                </c:pt>
                <c:pt idx="289">
                  <c:v>1.3761574074074074E-2</c:v>
                </c:pt>
                <c:pt idx="290">
                  <c:v>1.3773148148148147E-2</c:v>
                </c:pt>
                <c:pt idx="291">
                  <c:v>1.3784722222222224E-2</c:v>
                </c:pt>
                <c:pt idx="292">
                  <c:v>1.3796296296296298E-2</c:v>
                </c:pt>
                <c:pt idx="293">
                  <c:v>1.3807870370370371E-2</c:v>
                </c:pt>
                <c:pt idx="294">
                  <c:v>1.3819444444444445E-2</c:v>
                </c:pt>
                <c:pt idx="295">
                  <c:v>1.383101851851852E-2</c:v>
                </c:pt>
                <c:pt idx="296">
                  <c:v>1.3842592592592594E-2</c:v>
                </c:pt>
                <c:pt idx="297">
                  <c:v>1.3854166666666666E-2</c:v>
                </c:pt>
                <c:pt idx="298">
                  <c:v>1.3865740740740739E-2</c:v>
                </c:pt>
                <c:pt idx="299">
                  <c:v>1.3877314814814815E-2</c:v>
                </c:pt>
                <c:pt idx="300">
                  <c:v>1.3888888888888888E-2</c:v>
                </c:pt>
                <c:pt idx="301">
                  <c:v>1.3900462962962962E-2</c:v>
                </c:pt>
                <c:pt idx="302">
                  <c:v>1.3912037037037037E-2</c:v>
                </c:pt>
                <c:pt idx="303">
                  <c:v>1.3923611111111111E-2</c:v>
                </c:pt>
                <c:pt idx="304">
                  <c:v>1.3935185185185184E-2</c:v>
                </c:pt>
                <c:pt idx="305">
                  <c:v>1.3946759259259258E-2</c:v>
                </c:pt>
                <c:pt idx="306">
                  <c:v>1.3958333333333335E-2</c:v>
                </c:pt>
                <c:pt idx="307">
                  <c:v>1.3969907407407408E-2</c:v>
                </c:pt>
                <c:pt idx="308">
                  <c:v>1.3981481481481482E-2</c:v>
                </c:pt>
                <c:pt idx="309">
                  <c:v>1.3993055555555555E-2</c:v>
                </c:pt>
                <c:pt idx="310">
                  <c:v>1.4004629629629631E-2</c:v>
                </c:pt>
                <c:pt idx="311">
                  <c:v>1.4016203703703704E-2</c:v>
                </c:pt>
                <c:pt idx="312">
                  <c:v>1.4027777777777778E-2</c:v>
                </c:pt>
                <c:pt idx="313">
                  <c:v>1.4039351851851851E-2</c:v>
                </c:pt>
                <c:pt idx="314">
                  <c:v>1.4050925925925927E-2</c:v>
                </c:pt>
                <c:pt idx="315">
                  <c:v>1.40625E-2</c:v>
                </c:pt>
                <c:pt idx="316">
                  <c:v>1.4074074074074074E-2</c:v>
                </c:pt>
                <c:pt idx="317">
                  <c:v>1.4085648148148151E-2</c:v>
                </c:pt>
                <c:pt idx="318">
                  <c:v>1.4097222222222221E-2</c:v>
                </c:pt>
                <c:pt idx="319">
                  <c:v>1.4108796296296295E-2</c:v>
                </c:pt>
                <c:pt idx="320">
                  <c:v>1.4120370370370368E-2</c:v>
                </c:pt>
                <c:pt idx="321">
                  <c:v>1.4131944444444445E-2</c:v>
                </c:pt>
                <c:pt idx="322">
                  <c:v>1.4143518518518519E-2</c:v>
                </c:pt>
                <c:pt idx="323">
                  <c:v>1.4155092592592592E-2</c:v>
                </c:pt>
                <c:pt idx="324">
                  <c:v>1.4166666666666666E-2</c:v>
                </c:pt>
                <c:pt idx="325">
                  <c:v>1.4178240740740741E-2</c:v>
                </c:pt>
                <c:pt idx="326">
                  <c:v>1.4189814814814815E-2</c:v>
                </c:pt>
                <c:pt idx="327">
                  <c:v>1.4201388888888888E-2</c:v>
                </c:pt>
                <c:pt idx="328">
                  <c:v>1.4212962962962962E-2</c:v>
                </c:pt>
                <c:pt idx="329">
                  <c:v>1.4224537037037037E-2</c:v>
                </c:pt>
                <c:pt idx="330">
                  <c:v>1.4236111111111111E-2</c:v>
                </c:pt>
                <c:pt idx="331">
                  <c:v>1.4247685185185184E-2</c:v>
                </c:pt>
                <c:pt idx="332">
                  <c:v>1.4259259259259261E-2</c:v>
                </c:pt>
                <c:pt idx="333">
                  <c:v>1.4270833333333335E-2</c:v>
                </c:pt>
                <c:pt idx="334">
                  <c:v>1.4282407407407409E-2</c:v>
                </c:pt>
                <c:pt idx="335">
                  <c:v>1.4293981481481482E-2</c:v>
                </c:pt>
                <c:pt idx="336">
                  <c:v>1.4305555555555557E-2</c:v>
                </c:pt>
                <c:pt idx="337">
                  <c:v>1.4317129629629631E-2</c:v>
                </c:pt>
                <c:pt idx="338">
                  <c:v>1.4328703703703703E-2</c:v>
                </c:pt>
                <c:pt idx="339">
                  <c:v>1.4340277777777776E-2</c:v>
                </c:pt>
                <c:pt idx="340">
                  <c:v>1.4351851851851852E-2</c:v>
                </c:pt>
                <c:pt idx="341">
                  <c:v>1.4363425925925925E-2</c:v>
                </c:pt>
                <c:pt idx="342">
                  <c:v>1.4374999999999999E-2</c:v>
                </c:pt>
                <c:pt idx="343">
                  <c:v>1.4386574074074072E-2</c:v>
                </c:pt>
                <c:pt idx="344">
                  <c:v>1.4398148148148148E-2</c:v>
                </c:pt>
                <c:pt idx="345">
                  <c:v>1.4409722222222221E-2</c:v>
                </c:pt>
                <c:pt idx="346">
                  <c:v>1.4421296296296295E-2</c:v>
                </c:pt>
                <c:pt idx="347">
                  <c:v>1.4432870370370372E-2</c:v>
                </c:pt>
                <c:pt idx="348">
                  <c:v>1.4444444444444446E-2</c:v>
                </c:pt>
                <c:pt idx="349">
                  <c:v>1.4456018518518519E-2</c:v>
                </c:pt>
                <c:pt idx="350">
                  <c:v>1.4467592592592593E-2</c:v>
                </c:pt>
                <c:pt idx="351">
                  <c:v>1.4479166666666668E-2</c:v>
                </c:pt>
                <c:pt idx="352">
                  <c:v>1.4490740740740742E-2</c:v>
                </c:pt>
                <c:pt idx="353">
                  <c:v>1.4502314814814815E-2</c:v>
                </c:pt>
                <c:pt idx="354">
                  <c:v>1.4513888888888889E-2</c:v>
                </c:pt>
                <c:pt idx="355">
                  <c:v>1.4525462962962964E-2</c:v>
                </c:pt>
                <c:pt idx="356">
                  <c:v>1.4537037037037038E-2</c:v>
                </c:pt>
                <c:pt idx="357">
                  <c:v>1.4548611111111111E-2</c:v>
                </c:pt>
                <c:pt idx="358">
                  <c:v>1.4560185185185183E-2</c:v>
                </c:pt>
                <c:pt idx="359">
                  <c:v>1.4571759259259258E-2</c:v>
                </c:pt>
                <c:pt idx="360">
                  <c:v>1.4583333333333332E-2</c:v>
                </c:pt>
                <c:pt idx="361">
                  <c:v>1.4594907407407405E-2</c:v>
                </c:pt>
                <c:pt idx="362">
                  <c:v>1.4606481481481482E-2</c:v>
                </c:pt>
                <c:pt idx="363">
                  <c:v>1.4618055555555556E-2</c:v>
                </c:pt>
                <c:pt idx="364">
                  <c:v>1.462962962962963E-2</c:v>
                </c:pt>
                <c:pt idx="365">
                  <c:v>1.4641203703703703E-2</c:v>
                </c:pt>
                <c:pt idx="366">
                  <c:v>1.4652777777777778E-2</c:v>
                </c:pt>
                <c:pt idx="367">
                  <c:v>1.4664351851851852E-2</c:v>
                </c:pt>
                <c:pt idx="368">
                  <c:v>1.4675925925925926E-2</c:v>
                </c:pt>
                <c:pt idx="369">
                  <c:v>1.4687499999999999E-2</c:v>
                </c:pt>
                <c:pt idx="370">
                  <c:v>1.4699074074074074E-2</c:v>
                </c:pt>
                <c:pt idx="371">
                  <c:v>1.4710648148148148E-2</c:v>
                </c:pt>
                <c:pt idx="372">
                  <c:v>1.4722222222222222E-2</c:v>
                </c:pt>
                <c:pt idx="373">
                  <c:v>1.4733796296296295E-2</c:v>
                </c:pt>
                <c:pt idx="374">
                  <c:v>1.4745370370370372E-2</c:v>
                </c:pt>
                <c:pt idx="375">
                  <c:v>1.4756944444444446E-2</c:v>
                </c:pt>
                <c:pt idx="376">
                  <c:v>1.4768518518518519E-2</c:v>
                </c:pt>
                <c:pt idx="377">
                  <c:v>1.4780092592592595E-2</c:v>
                </c:pt>
                <c:pt idx="378">
                  <c:v>1.4791666666666668E-2</c:v>
                </c:pt>
                <c:pt idx="379">
                  <c:v>1.480324074074074E-2</c:v>
                </c:pt>
                <c:pt idx="380">
                  <c:v>1.4814814814814814E-2</c:v>
                </c:pt>
                <c:pt idx="381">
                  <c:v>1.4826388888888889E-2</c:v>
                </c:pt>
                <c:pt idx="382">
                  <c:v>1.4837962962962963E-2</c:v>
                </c:pt>
                <c:pt idx="383">
                  <c:v>1.4849537037037036E-2</c:v>
                </c:pt>
                <c:pt idx="384">
                  <c:v>1.486111111111111E-2</c:v>
                </c:pt>
                <c:pt idx="385">
                  <c:v>1.4872685185185185E-2</c:v>
                </c:pt>
                <c:pt idx="386">
                  <c:v>1.4884259259259259E-2</c:v>
                </c:pt>
                <c:pt idx="387">
                  <c:v>1.4895833333333332E-2</c:v>
                </c:pt>
                <c:pt idx="388">
                  <c:v>1.4907407407407406E-2</c:v>
                </c:pt>
                <c:pt idx="389">
                  <c:v>1.4918981481481483E-2</c:v>
                </c:pt>
                <c:pt idx="390">
                  <c:v>1.4930555555555556E-2</c:v>
                </c:pt>
                <c:pt idx="391">
                  <c:v>1.494212962962963E-2</c:v>
                </c:pt>
                <c:pt idx="392">
                  <c:v>1.4953703703703705E-2</c:v>
                </c:pt>
                <c:pt idx="393">
                  <c:v>1.4965277777777779E-2</c:v>
                </c:pt>
                <c:pt idx="394">
                  <c:v>1.4976851851851852E-2</c:v>
                </c:pt>
                <c:pt idx="395">
                  <c:v>1.4988425925925926E-2</c:v>
                </c:pt>
                <c:pt idx="396">
                  <c:v>1.5000000000000001E-2</c:v>
                </c:pt>
                <c:pt idx="397">
                  <c:v>1.5011574074074075E-2</c:v>
                </c:pt>
                <c:pt idx="398">
                  <c:v>1.5023148148148148E-2</c:v>
                </c:pt>
                <c:pt idx="399">
                  <c:v>1.503472222222222E-2</c:v>
                </c:pt>
                <c:pt idx="400">
                  <c:v>1.5046296296296295E-2</c:v>
                </c:pt>
                <c:pt idx="401">
                  <c:v>1.5057870370370369E-2</c:v>
                </c:pt>
                <c:pt idx="402">
                  <c:v>1.5069444444444443E-2</c:v>
                </c:pt>
                <c:pt idx="403">
                  <c:v>1.5081018518518516E-2</c:v>
                </c:pt>
                <c:pt idx="404">
                  <c:v>1.5092592592592593E-2</c:v>
                </c:pt>
                <c:pt idx="405">
                  <c:v>1.5104166666666667E-2</c:v>
                </c:pt>
                <c:pt idx="406">
                  <c:v>1.511574074074074E-2</c:v>
                </c:pt>
                <c:pt idx="407">
                  <c:v>1.5127314814814816E-2</c:v>
                </c:pt>
                <c:pt idx="408">
                  <c:v>1.5138888888888889E-2</c:v>
                </c:pt>
                <c:pt idx="409">
                  <c:v>1.5150462962962963E-2</c:v>
                </c:pt>
                <c:pt idx="410">
                  <c:v>1.5162037037037036E-2</c:v>
                </c:pt>
                <c:pt idx="411">
                  <c:v>1.5173611111111112E-2</c:v>
                </c:pt>
                <c:pt idx="412">
                  <c:v>1.5185185185185185E-2</c:v>
                </c:pt>
                <c:pt idx="413">
                  <c:v>1.5196759259259259E-2</c:v>
                </c:pt>
                <c:pt idx="414">
                  <c:v>1.5208333333333332E-2</c:v>
                </c:pt>
                <c:pt idx="415">
                  <c:v>1.5219907407407409E-2</c:v>
                </c:pt>
                <c:pt idx="416">
                  <c:v>1.5231481481481483E-2</c:v>
                </c:pt>
                <c:pt idx="417">
                  <c:v>1.5243055555555557E-2</c:v>
                </c:pt>
                <c:pt idx="418">
                  <c:v>1.525462962962963E-2</c:v>
                </c:pt>
                <c:pt idx="419">
                  <c:v>1.5266203703703705E-2</c:v>
                </c:pt>
                <c:pt idx="420">
                  <c:v>1.5277777777777777E-2</c:v>
                </c:pt>
                <c:pt idx="421">
                  <c:v>1.5289351851851851E-2</c:v>
                </c:pt>
                <c:pt idx="422">
                  <c:v>1.5300925925925926E-2</c:v>
                </c:pt>
                <c:pt idx="423">
                  <c:v>1.53125E-2</c:v>
                </c:pt>
                <c:pt idx="424">
                  <c:v>1.5324074074074073E-2</c:v>
                </c:pt>
                <c:pt idx="425">
                  <c:v>1.5335648148148147E-2</c:v>
                </c:pt>
                <c:pt idx="426">
                  <c:v>1.5347222222222222E-2</c:v>
                </c:pt>
                <c:pt idx="427">
                  <c:v>1.5358796296296296E-2</c:v>
                </c:pt>
                <c:pt idx="428">
                  <c:v>1.5370370370370369E-2</c:v>
                </c:pt>
                <c:pt idx="429">
                  <c:v>1.5381944444444443E-2</c:v>
                </c:pt>
                <c:pt idx="430">
                  <c:v>1.539351851851852E-2</c:v>
                </c:pt>
                <c:pt idx="431">
                  <c:v>1.5405092592592593E-2</c:v>
                </c:pt>
                <c:pt idx="432">
                  <c:v>1.5416666666666667E-2</c:v>
                </c:pt>
                <c:pt idx="433">
                  <c:v>1.5428240740740741E-2</c:v>
                </c:pt>
                <c:pt idx="434">
                  <c:v>1.5439814814814816E-2</c:v>
                </c:pt>
                <c:pt idx="435">
                  <c:v>1.545138888888889E-2</c:v>
                </c:pt>
                <c:pt idx="436">
                  <c:v>1.5462962962962963E-2</c:v>
                </c:pt>
                <c:pt idx="437">
                  <c:v>1.5474537037037038E-2</c:v>
                </c:pt>
                <c:pt idx="438">
                  <c:v>1.5486111111111112E-2</c:v>
                </c:pt>
                <c:pt idx="439">
                  <c:v>1.5497685185185186E-2</c:v>
                </c:pt>
                <c:pt idx="440">
                  <c:v>1.5509259259259257E-2</c:v>
                </c:pt>
                <c:pt idx="441">
                  <c:v>1.5520833333333333E-2</c:v>
                </c:pt>
                <c:pt idx="442">
                  <c:v>1.5532407407407406E-2</c:v>
                </c:pt>
                <c:pt idx="443">
                  <c:v>1.554398148148148E-2</c:v>
                </c:pt>
                <c:pt idx="444">
                  <c:v>1.5555555555555553E-2</c:v>
                </c:pt>
                <c:pt idx="445">
                  <c:v>1.556712962962963E-2</c:v>
                </c:pt>
                <c:pt idx="446">
                  <c:v>1.5578703703703704E-2</c:v>
                </c:pt>
                <c:pt idx="447">
                  <c:v>1.5590277777777778E-2</c:v>
                </c:pt>
                <c:pt idx="448">
                  <c:v>1.5601851851851851E-2</c:v>
                </c:pt>
                <c:pt idx="449">
                  <c:v>1.5613425925925926E-2</c:v>
                </c:pt>
                <c:pt idx="450">
                  <c:v>1.5625E-2</c:v>
                </c:pt>
                <c:pt idx="451">
                  <c:v>1.5636574074074074E-2</c:v>
                </c:pt>
                <c:pt idx="452">
                  <c:v>1.5648148148148151E-2</c:v>
                </c:pt>
                <c:pt idx="453">
                  <c:v>1.5659722222222224E-2</c:v>
                </c:pt>
                <c:pt idx="454">
                  <c:v>1.5671296296296298E-2</c:v>
                </c:pt>
                <c:pt idx="455">
                  <c:v>1.5682870370370371E-2</c:v>
                </c:pt>
                <c:pt idx="456">
                  <c:v>1.5694444444444445E-2</c:v>
                </c:pt>
                <c:pt idx="457">
                  <c:v>1.5706018518518518E-2</c:v>
                </c:pt>
                <c:pt idx="458">
                  <c:v>1.5717592592592592E-2</c:v>
                </c:pt>
                <c:pt idx="459">
                  <c:v>1.5729166666666666E-2</c:v>
                </c:pt>
                <c:pt idx="460">
                  <c:v>1.5740740740740743E-2</c:v>
                </c:pt>
                <c:pt idx="461">
                  <c:v>1.5752314814814813E-2</c:v>
                </c:pt>
                <c:pt idx="462">
                  <c:v>1.5763888888888886E-2</c:v>
                </c:pt>
                <c:pt idx="463">
                  <c:v>1.577546296296296E-2</c:v>
                </c:pt>
                <c:pt idx="464">
                  <c:v>1.5787037037037037E-2</c:v>
                </c:pt>
                <c:pt idx="465">
                  <c:v>1.579861111111111E-2</c:v>
                </c:pt>
                <c:pt idx="466">
                  <c:v>1.5810185185185184E-2</c:v>
                </c:pt>
                <c:pt idx="467">
                  <c:v>1.5821759259259261E-2</c:v>
                </c:pt>
                <c:pt idx="468">
                  <c:v>1.5833333333333335E-2</c:v>
                </c:pt>
                <c:pt idx="469">
                  <c:v>1.5844907407407408E-2</c:v>
                </c:pt>
                <c:pt idx="470">
                  <c:v>1.5856481481481482E-2</c:v>
                </c:pt>
                <c:pt idx="471">
                  <c:v>1.5868055555555555E-2</c:v>
                </c:pt>
                <c:pt idx="472">
                  <c:v>1.5879629629629629E-2</c:v>
                </c:pt>
                <c:pt idx="473">
                  <c:v>1.5891203703703703E-2</c:v>
                </c:pt>
                <c:pt idx="474">
                  <c:v>1.5902777777777776E-2</c:v>
                </c:pt>
                <c:pt idx="475">
                  <c:v>1.5914351851851853E-2</c:v>
                </c:pt>
                <c:pt idx="476">
                  <c:v>1.5925925925925927E-2</c:v>
                </c:pt>
                <c:pt idx="477">
                  <c:v>1.59375E-2</c:v>
                </c:pt>
                <c:pt idx="478">
                  <c:v>1.5949074074074074E-2</c:v>
                </c:pt>
                <c:pt idx="479">
                  <c:v>1.5960648148148151E-2</c:v>
                </c:pt>
                <c:pt idx="480">
                  <c:v>1.5972222222222224E-2</c:v>
                </c:pt>
                <c:pt idx="481">
                  <c:v>1.5983796296296295E-2</c:v>
                </c:pt>
                <c:pt idx="482">
                  <c:v>1.5995370370370372E-2</c:v>
                </c:pt>
                <c:pt idx="483">
                  <c:v>1.6006944444444445E-2</c:v>
                </c:pt>
                <c:pt idx="484">
                  <c:v>1.6018518518518519E-2</c:v>
                </c:pt>
                <c:pt idx="485">
                  <c:v>1.6030092592592592E-2</c:v>
                </c:pt>
                <c:pt idx="486">
                  <c:v>1.6041666666666666E-2</c:v>
                </c:pt>
                <c:pt idx="487">
                  <c:v>1.6053240740740739E-2</c:v>
                </c:pt>
                <c:pt idx="488">
                  <c:v>1.6064814814814813E-2</c:v>
                </c:pt>
                <c:pt idx="489">
                  <c:v>1.6076388888888887E-2</c:v>
                </c:pt>
                <c:pt idx="490">
                  <c:v>1.6087962962962964E-2</c:v>
                </c:pt>
                <c:pt idx="491">
                  <c:v>1.6099537037037037E-2</c:v>
                </c:pt>
                <c:pt idx="492">
                  <c:v>1.6111111111111111E-2</c:v>
                </c:pt>
                <c:pt idx="493">
                  <c:v>1.6122685185185184E-2</c:v>
                </c:pt>
                <c:pt idx="494">
                  <c:v>1.6134259259259261E-2</c:v>
                </c:pt>
                <c:pt idx="495">
                  <c:v>1.6145833333333335E-2</c:v>
                </c:pt>
                <c:pt idx="496">
                  <c:v>1.6157407407407409E-2</c:v>
                </c:pt>
                <c:pt idx="497">
                  <c:v>1.6168981481481482E-2</c:v>
                </c:pt>
                <c:pt idx="498">
                  <c:v>1.6180555555555556E-2</c:v>
                </c:pt>
                <c:pt idx="499">
                  <c:v>1.6192129629629629E-2</c:v>
                </c:pt>
                <c:pt idx="500">
                  <c:v>1.6203703703703703E-2</c:v>
                </c:pt>
                <c:pt idx="501">
                  <c:v>1.621527777777778E-2</c:v>
                </c:pt>
                <c:pt idx="502">
                  <c:v>1.622685185185185E-2</c:v>
                </c:pt>
                <c:pt idx="503">
                  <c:v>1.6238425925925924E-2</c:v>
                </c:pt>
                <c:pt idx="504">
                  <c:v>1.6249999999999997E-2</c:v>
                </c:pt>
                <c:pt idx="505">
                  <c:v>1.6261574074074074E-2</c:v>
                </c:pt>
                <c:pt idx="506">
                  <c:v>1.6273148148148148E-2</c:v>
                </c:pt>
                <c:pt idx="507">
                  <c:v>1.6284722222222221E-2</c:v>
                </c:pt>
                <c:pt idx="508">
                  <c:v>1.6296296296296295E-2</c:v>
                </c:pt>
                <c:pt idx="509">
                  <c:v>1.6307870370370372E-2</c:v>
                </c:pt>
                <c:pt idx="510">
                  <c:v>1.6319444444444445E-2</c:v>
                </c:pt>
                <c:pt idx="511">
                  <c:v>1.6331018518518519E-2</c:v>
                </c:pt>
                <c:pt idx="512">
                  <c:v>1.6342592592592593E-2</c:v>
                </c:pt>
                <c:pt idx="513">
                  <c:v>1.6354166666666666E-2</c:v>
                </c:pt>
                <c:pt idx="514">
                  <c:v>1.636574074074074E-2</c:v>
                </c:pt>
                <c:pt idx="515">
                  <c:v>1.6377314814814813E-2</c:v>
                </c:pt>
                <c:pt idx="516">
                  <c:v>1.638888888888889E-2</c:v>
                </c:pt>
                <c:pt idx="517">
                  <c:v>1.6400462962962964E-2</c:v>
                </c:pt>
                <c:pt idx="518">
                  <c:v>1.6412037037037037E-2</c:v>
                </c:pt>
                <c:pt idx="519">
                  <c:v>1.6423611111111111E-2</c:v>
                </c:pt>
                <c:pt idx="520">
                  <c:v>1.6435185185185188E-2</c:v>
                </c:pt>
                <c:pt idx="521">
                  <c:v>1.6446759259259262E-2</c:v>
                </c:pt>
                <c:pt idx="522">
                  <c:v>1.6458333333333332E-2</c:v>
                </c:pt>
                <c:pt idx="523">
                  <c:v>1.6469907407407405E-2</c:v>
                </c:pt>
                <c:pt idx="524">
                  <c:v>1.6481481481481482E-2</c:v>
                </c:pt>
                <c:pt idx="525">
                  <c:v>1.6493055555555556E-2</c:v>
                </c:pt>
                <c:pt idx="526">
                  <c:v>1.650462962962963E-2</c:v>
                </c:pt>
                <c:pt idx="527">
                  <c:v>1.6516203703703703E-2</c:v>
                </c:pt>
                <c:pt idx="528">
                  <c:v>1.6527777777777777E-2</c:v>
                </c:pt>
                <c:pt idx="529">
                  <c:v>1.653935185185185E-2</c:v>
                </c:pt>
                <c:pt idx="530">
                  <c:v>1.6550925925925924E-2</c:v>
                </c:pt>
                <c:pt idx="531">
                  <c:v>1.6562500000000001E-2</c:v>
                </c:pt>
                <c:pt idx="532">
                  <c:v>1.6574074074074074E-2</c:v>
                </c:pt>
                <c:pt idx="533">
                  <c:v>1.6585648148148148E-2</c:v>
                </c:pt>
                <c:pt idx="534">
                  <c:v>1.6597222222222222E-2</c:v>
                </c:pt>
                <c:pt idx="535">
                  <c:v>1.6608796296296299E-2</c:v>
                </c:pt>
                <c:pt idx="536">
                  <c:v>1.6620370370370372E-2</c:v>
                </c:pt>
                <c:pt idx="537">
                  <c:v>1.6631944444444446E-2</c:v>
                </c:pt>
                <c:pt idx="538">
                  <c:v>1.6643518518518519E-2</c:v>
                </c:pt>
                <c:pt idx="539">
                  <c:v>1.6655092592592593E-2</c:v>
                </c:pt>
                <c:pt idx="540">
                  <c:v>1.6666666666666666E-2</c:v>
                </c:pt>
                <c:pt idx="541">
                  <c:v>1.667824074074074E-2</c:v>
                </c:pt>
                <c:pt idx="542">
                  <c:v>1.6689814814814817E-2</c:v>
                </c:pt>
                <c:pt idx="543">
                  <c:v>1.6701388888888887E-2</c:v>
                </c:pt>
                <c:pt idx="544">
                  <c:v>1.6712962962962961E-2</c:v>
                </c:pt>
                <c:pt idx="545">
                  <c:v>1.6724537037037034E-2</c:v>
                </c:pt>
                <c:pt idx="546">
                  <c:v>1.6736111111111111E-2</c:v>
                </c:pt>
                <c:pt idx="547">
                  <c:v>1.6747685185185185E-2</c:v>
                </c:pt>
                <c:pt idx="548">
                  <c:v>1.6759259259259258E-2</c:v>
                </c:pt>
                <c:pt idx="549">
                  <c:v>1.6770833333333332E-2</c:v>
                </c:pt>
                <c:pt idx="550">
                  <c:v>1.6782407407407409E-2</c:v>
                </c:pt>
                <c:pt idx="551">
                  <c:v>1.6793981481481483E-2</c:v>
                </c:pt>
                <c:pt idx="552">
                  <c:v>1.6805555555555556E-2</c:v>
                </c:pt>
                <c:pt idx="553">
                  <c:v>1.681712962962963E-2</c:v>
                </c:pt>
                <c:pt idx="554">
                  <c:v>1.6828703703703703E-2</c:v>
                </c:pt>
                <c:pt idx="555">
                  <c:v>1.6840277777777777E-2</c:v>
                </c:pt>
                <c:pt idx="556">
                  <c:v>1.6851851851851851E-2</c:v>
                </c:pt>
                <c:pt idx="557">
                  <c:v>1.6863425925925928E-2</c:v>
                </c:pt>
                <c:pt idx="558">
                  <c:v>1.6875000000000001E-2</c:v>
                </c:pt>
                <c:pt idx="559">
                  <c:v>1.6886574074074075E-2</c:v>
                </c:pt>
                <c:pt idx="560">
                  <c:v>1.6898148148148148E-2</c:v>
                </c:pt>
                <c:pt idx="561">
                  <c:v>1.6909722222222225E-2</c:v>
                </c:pt>
                <c:pt idx="562">
                  <c:v>1.6921296296296299E-2</c:v>
                </c:pt>
                <c:pt idx="563">
                  <c:v>1.6932870370370369E-2</c:v>
                </c:pt>
                <c:pt idx="564">
                  <c:v>1.6944444444444443E-2</c:v>
                </c:pt>
                <c:pt idx="565">
                  <c:v>1.695601851851852E-2</c:v>
                </c:pt>
                <c:pt idx="566">
                  <c:v>1.6967592592592593E-2</c:v>
                </c:pt>
                <c:pt idx="567">
                  <c:v>1.6979166666666667E-2</c:v>
                </c:pt>
                <c:pt idx="568">
                  <c:v>1.699074074074074E-2</c:v>
                </c:pt>
                <c:pt idx="569">
                  <c:v>1.7002314814814814E-2</c:v>
                </c:pt>
                <c:pt idx="570">
                  <c:v>1.7013888888888887E-2</c:v>
                </c:pt>
                <c:pt idx="571">
                  <c:v>1.7025462962962961E-2</c:v>
                </c:pt>
                <c:pt idx="572">
                  <c:v>1.7037037037037038E-2</c:v>
                </c:pt>
                <c:pt idx="573">
                  <c:v>1.7048611111111112E-2</c:v>
                </c:pt>
                <c:pt idx="574">
                  <c:v>1.7060185185185185E-2</c:v>
                </c:pt>
                <c:pt idx="575">
                  <c:v>1.7071759259259259E-2</c:v>
                </c:pt>
                <c:pt idx="576">
                  <c:v>1.7083333333333336E-2</c:v>
                </c:pt>
                <c:pt idx="577">
                  <c:v>1.7094907407407409E-2</c:v>
                </c:pt>
                <c:pt idx="578">
                  <c:v>1.7106481481481483E-2</c:v>
                </c:pt>
                <c:pt idx="579">
                  <c:v>1.7118055555555556E-2</c:v>
                </c:pt>
                <c:pt idx="580">
                  <c:v>1.712962962962963E-2</c:v>
                </c:pt>
                <c:pt idx="581">
                  <c:v>1.7141203703703704E-2</c:v>
                </c:pt>
                <c:pt idx="582">
                  <c:v>1.7152777777777777E-2</c:v>
                </c:pt>
                <c:pt idx="583">
                  <c:v>1.7164351851851851E-2</c:v>
                </c:pt>
                <c:pt idx="584">
                  <c:v>1.7175925925925924E-2</c:v>
                </c:pt>
                <c:pt idx="585">
                  <c:v>1.7187499999999998E-2</c:v>
                </c:pt>
                <c:pt idx="586">
                  <c:v>1.7199074074074071E-2</c:v>
                </c:pt>
                <c:pt idx="587">
                  <c:v>1.7210648148148149E-2</c:v>
                </c:pt>
                <c:pt idx="588">
                  <c:v>1.7222222222222222E-2</c:v>
                </c:pt>
                <c:pt idx="589">
                  <c:v>1.7233796296296296E-2</c:v>
                </c:pt>
                <c:pt idx="590">
                  <c:v>1.7245370370370369E-2</c:v>
                </c:pt>
                <c:pt idx="591">
                  <c:v>1.7256944444444446E-2</c:v>
                </c:pt>
                <c:pt idx="592">
                  <c:v>1.726851851851852E-2</c:v>
                </c:pt>
                <c:pt idx="593">
                  <c:v>1.7280092592592593E-2</c:v>
                </c:pt>
                <c:pt idx="594">
                  <c:v>1.7291666666666667E-2</c:v>
                </c:pt>
                <c:pt idx="595">
                  <c:v>1.7303240740740741E-2</c:v>
                </c:pt>
                <c:pt idx="596">
                  <c:v>1.7314814814814814E-2</c:v>
                </c:pt>
                <c:pt idx="597">
                  <c:v>1.7326388888888888E-2</c:v>
                </c:pt>
                <c:pt idx="598">
                  <c:v>1.7337962962962961E-2</c:v>
                </c:pt>
                <c:pt idx="599">
                  <c:v>1.7349537037037038E-2</c:v>
                </c:pt>
                <c:pt idx="600">
                  <c:v>1.7361111111111112E-2</c:v>
                </c:pt>
                <c:pt idx="601">
                  <c:v>1.7372685185185185E-2</c:v>
                </c:pt>
                <c:pt idx="602">
                  <c:v>1.7384259259259262E-2</c:v>
                </c:pt>
                <c:pt idx="603">
                  <c:v>1.7395833333333336E-2</c:v>
                </c:pt>
                <c:pt idx="604">
                  <c:v>1.7407407407407406E-2</c:v>
                </c:pt>
                <c:pt idx="605">
                  <c:v>1.741898148148148E-2</c:v>
                </c:pt>
                <c:pt idx="606">
                  <c:v>1.7430555555555557E-2</c:v>
                </c:pt>
                <c:pt idx="607">
                  <c:v>1.744212962962963E-2</c:v>
                </c:pt>
                <c:pt idx="608">
                  <c:v>1.7453703703703704E-2</c:v>
                </c:pt>
                <c:pt idx="609">
                  <c:v>1.7465277777777777E-2</c:v>
                </c:pt>
                <c:pt idx="610">
                  <c:v>1.7476851851851851E-2</c:v>
                </c:pt>
                <c:pt idx="611">
                  <c:v>1.7488425925925925E-2</c:v>
                </c:pt>
                <c:pt idx="612">
                  <c:v>1.7499999999999998E-2</c:v>
                </c:pt>
                <c:pt idx="613">
                  <c:v>1.7511574074074072E-2</c:v>
                </c:pt>
                <c:pt idx="614">
                  <c:v>1.7523148148148149E-2</c:v>
                </c:pt>
                <c:pt idx="615">
                  <c:v>1.7534722222222222E-2</c:v>
                </c:pt>
                <c:pt idx="616">
                  <c:v>1.7546296296296296E-2</c:v>
                </c:pt>
                <c:pt idx="617">
                  <c:v>1.7557870370370373E-2</c:v>
                </c:pt>
                <c:pt idx="618">
                  <c:v>1.7569444444444447E-2</c:v>
                </c:pt>
                <c:pt idx="619">
                  <c:v>1.758101851851852E-2</c:v>
                </c:pt>
                <c:pt idx="620">
                  <c:v>1.7592592592592594E-2</c:v>
                </c:pt>
                <c:pt idx="621">
                  <c:v>1.7604166666666667E-2</c:v>
                </c:pt>
                <c:pt idx="622">
                  <c:v>1.7615740740740741E-2</c:v>
                </c:pt>
                <c:pt idx="623">
                  <c:v>1.7627314814814814E-2</c:v>
                </c:pt>
                <c:pt idx="624">
                  <c:v>1.7638888888888888E-2</c:v>
                </c:pt>
                <c:pt idx="625">
                  <c:v>1.7650462962962962E-2</c:v>
                </c:pt>
                <c:pt idx="626">
                  <c:v>1.7662037037037035E-2</c:v>
                </c:pt>
                <c:pt idx="627">
                  <c:v>1.7673611111111109E-2</c:v>
                </c:pt>
                <c:pt idx="628">
                  <c:v>1.7685185185185182E-2</c:v>
                </c:pt>
                <c:pt idx="629">
                  <c:v>1.7696759259259259E-2</c:v>
                </c:pt>
                <c:pt idx="630">
                  <c:v>1.7708333333333333E-2</c:v>
                </c:pt>
                <c:pt idx="631">
                  <c:v>1.7719907407407406E-2</c:v>
                </c:pt>
                <c:pt idx="632">
                  <c:v>1.7731481481481483E-2</c:v>
                </c:pt>
                <c:pt idx="633">
                  <c:v>1.7743055555555557E-2</c:v>
                </c:pt>
                <c:pt idx="634">
                  <c:v>1.7754629629629631E-2</c:v>
                </c:pt>
                <c:pt idx="635">
                  <c:v>1.7766203703703704E-2</c:v>
                </c:pt>
                <c:pt idx="636">
                  <c:v>1.7777777777777778E-2</c:v>
                </c:pt>
                <c:pt idx="637">
                  <c:v>1.7789351851851851E-2</c:v>
                </c:pt>
                <c:pt idx="638">
                  <c:v>1.7800925925925925E-2</c:v>
                </c:pt>
                <c:pt idx="639">
                  <c:v>1.7812499999999998E-2</c:v>
                </c:pt>
                <c:pt idx="640">
                  <c:v>1.7824074074074076E-2</c:v>
                </c:pt>
                <c:pt idx="641">
                  <c:v>1.7835648148148149E-2</c:v>
                </c:pt>
                <c:pt idx="642">
                  <c:v>1.7847222222222223E-2</c:v>
                </c:pt>
                <c:pt idx="643">
                  <c:v>1.7858796296296296E-2</c:v>
                </c:pt>
                <c:pt idx="644">
                  <c:v>1.7870370370370373E-2</c:v>
                </c:pt>
                <c:pt idx="645">
                  <c:v>1.7881944444444443E-2</c:v>
                </c:pt>
                <c:pt idx="646">
                  <c:v>1.7893518518518517E-2</c:v>
                </c:pt>
                <c:pt idx="647">
                  <c:v>1.7905092592592594E-2</c:v>
                </c:pt>
                <c:pt idx="648">
                  <c:v>1.7916666666666668E-2</c:v>
                </c:pt>
                <c:pt idx="649">
                  <c:v>1.7928240740740741E-2</c:v>
                </c:pt>
                <c:pt idx="650">
                  <c:v>1.7939814814814815E-2</c:v>
                </c:pt>
                <c:pt idx="651">
                  <c:v>1.7951388888888888E-2</c:v>
                </c:pt>
                <c:pt idx="652">
                  <c:v>1.7962962962962962E-2</c:v>
                </c:pt>
                <c:pt idx="653">
                  <c:v>1.7974537037037035E-2</c:v>
                </c:pt>
                <c:pt idx="654">
                  <c:v>1.7986111111111109E-2</c:v>
                </c:pt>
                <c:pt idx="655">
                  <c:v>1.7997685185185186E-2</c:v>
                </c:pt>
                <c:pt idx="656">
                  <c:v>1.800925925925926E-2</c:v>
                </c:pt>
                <c:pt idx="657">
                  <c:v>1.8020833333333333E-2</c:v>
                </c:pt>
                <c:pt idx="658">
                  <c:v>1.8032407407407407E-2</c:v>
                </c:pt>
                <c:pt idx="659">
                  <c:v>1.8043981481481484E-2</c:v>
                </c:pt>
                <c:pt idx="660">
                  <c:v>1.8055555555555557E-2</c:v>
                </c:pt>
                <c:pt idx="661">
                  <c:v>1.8067129629629631E-2</c:v>
                </c:pt>
                <c:pt idx="662">
                  <c:v>1.8078703703703704E-2</c:v>
                </c:pt>
                <c:pt idx="663">
                  <c:v>1.8090277777777778E-2</c:v>
                </c:pt>
                <c:pt idx="664">
                  <c:v>1.8101851851851852E-2</c:v>
                </c:pt>
                <c:pt idx="665">
                  <c:v>1.8113425925925925E-2</c:v>
                </c:pt>
                <c:pt idx="666">
                  <c:v>1.8124999999999999E-2</c:v>
                </c:pt>
                <c:pt idx="667">
                  <c:v>1.8136574074074072E-2</c:v>
                </c:pt>
                <c:pt idx="668">
                  <c:v>1.8148148148148146E-2</c:v>
                </c:pt>
                <c:pt idx="669">
                  <c:v>1.8159722222222219E-2</c:v>
                </c:pt>
                <c:pt idx="670">
                  <c:v>1.8171296296296297E-2</c:v>
                </c:pt>
                <c:pt idx="671">
                  <c:v>1.818287037037037E-2</c:v>
                </c:pt>
                <c:pt idx="672">
                  <c:v>1.8194444444444444E-2</c:v>
                </c:pt>
                <c:pt idx="673">
                  <c:v>1.8206018518518517E-2</c:v>
                </c:pt>
                <c:pt idx="674">
                  <c:v>1.8217592592592594E-2</c:v>
                </c:pt>
                <c:pt idx="675">
                  <c:v>1.8229166666666668E-2</c:v>
                </c:pt>
                <c:pt idx="676">
                  <c:v>1.8240740740740741E-2</c:v>
                </c:pt>
                <c:pt idx="677">
                  <c:v>1.8252314814814815E-2</c:v>
                </c:pt>
                <c:pt idx="678">
                  <c:v>1.8263888888888889E-2</c:v>
                </c:pt>
                <c:pt idx="679">
                  <c:v>1.8275462962962962E-2</c:v>
                </c:pt>
                <c:pt idx="680">
                  <c:v>1.8287037037037036E-2</c:v>
                </c:pt>
                <c:pt idx="681">
                  <c:v>1.8298611111111113E-2</c:v>
                </c:pt>
                <c:pt idx="682">
                  <c:v>1.8310185185185186E-2</c:v>
                </c:pt>
                <c:pt idx="683">
                  <c:v>1.832175925925926E-2</c:v>
                </c:pt>
                <c:pt idx="684">
                  <c:v>1.8333333333333333E-2</c:v>
                </c:pt>
                <c:pt idx="685">
                  <c:v>1.834490740740741E-2</c:v>
                </c:pt>
                <c:pt idx="686">
                  <c:v>1.8356481481481481E-2</c:v>
                </c:pt>
                <c:pt idx="687">
                  <c:v>1.8368055555555554E-2</c:v>
                </c:pt>
                <c:pt idx="688">
                  <c:v>1.8379629629629628E-2</c:v>
                </c:pt>
                <c:pt idx="689">
                  <c:v>1.8391203703703705E-2</c:v>
                </c:pt>
                <c:pt idx="690">
                  <c:v>1.8402777777777778E-2</c:v>
                </c:pt>
                <c:pt idx="691">
                  <c:v>1.8414351851851852E-2</c:v>
                </c:pt>
                <c:pt idx="692">
                  <c:v>1.8425925925925925E-2</c:v>
                </c:pt>
                <c:pt idx="693">
                  <c:v>1.8437499999999999E-2</c:v>
                </c:pt>
                <c:pt idx="694">
                  <c:v>1.8449074074074073E-2</c:v>
                </c:pt>
                <c:pt idx="695">
                  <c:v>1.8460648148148146E-2</c:v>
                </c:pt>
                <c:pt idx="696">
                  <c:v>1.8472222222222223E-2</c:v>
                </c:pt>
                <c:pt idx="697">
                  <c:v>1.8483796296296297E-2</c:v>
                </c:pt>
                <c:pt idx="698">
                  <c:v>1.849537037037037E-2</c:v>
                </c:pt>
                <c:pt idx="699">
                  <c:v>1.8506944444444444E-2</c:v>
                </c:pt>
                <c:pt idx="700">
                  <c:v>1.8518518518518521E-2</c:v>
                </c:pt>
                <c:pt idx="701">
                  <c:v>1.8530092592592595E-2</c:v>
                </c:pt>
                <c:pt idx="702">
                  <c:v>1.8541666666666668E-2</c:v>
                </c:pt>
                <c:pt idx="703">
                  <c:v>1.8553240740740742E-2</c:v>
                </c:pt>
                <c:pt idx="704">
                  <c:v>1.8564814814814815E-2</c:v>
                </c:pt>
                <c:pt idx="705">
                  <c:v>1.8576388888888889E-2</c:v>
                </c:pt>
                <c:pt idx="706">
                  <c:v>1.8587962962962962E-2</c:v>
                </c:pt>
                <c:pt idx="707">
                  <c:v>1.8599537037037036E-2</c:v>
                </c:pt>
                <c:pt idx="708">
                  <c:v>1.861111111111111E-2</c:v>
                </c:pt>
                <c:pt idx="709">
                  <c:v>1.8622685185185183E-2</c:v>
                </c:pt>
                <c:pt idx="710">
                  <c:v>1.8634259259259257E-2</c:v>
                </c:pt>
                <c:pt idx="711">
                  <c:v>1.8645833333333334E-2</c:v>
                </c:pt>
                <c:pt idx="712">
                  <c:v>1.8657407407407407E-2</c:v>
                </c:pt>
                <c:pt idx="713">
                  <c:v>1.8668981481481481E-2</c:v>
                </c:pt>
                <c:pt idx="714">
                  <c:v>1.8680555555555554E-2</c:v>
                </c:pt>
                <c:pt idx="715">
                  <c:v>1.8692129629629631E-2</c:v>
                </c:pt>
                <c:pt idx="716">
                  <c:v>1.8703703703703705E-2</c:v>
                </c:pt>
                <c:pt idx="717">
                  <c:v>1.8715277777777779E-2</c:v>
                </c:pt>
                <c:pt idx="718">
                  <c:v>1.8726851851851852E-2</c:v>
                </c:pt>
                <c:pt idx="719">
                  <c:v>1.8738425925925926E-2</c:v>
                </c:pt>
                <c:pt idx="720">
                  <c:v>1.8749999999999999E-2</c:v>
                </c:pt>
                <c:pt idx="721">
                  <c:v>1.8761574074074073E-2</c:v>
                </c:pt>
                <c:pt idx="722">
                  <c:v>1.877314814814815E-2</c:v>
                </c:pt>
                <c:pt idx="723">
                  <c:v>1.8784722222222223E-2</c:v>
                </c:pt>
                <c:pt idx="724">
                  <c:v>1.8796296296296297E-2</c:v>
                </c:pt>
                <c:pt idx="725">
                  <c:v>1.8807870370370371E-2</c:v>
                </c:pt>
                <c:pt idx="726">
                  <c:v>1.8819444444444448E-2</c:v>
                </c:pt>
                <c:pt idx="727">
                  <c:v>1.8831018518518518E-2</c:v>
                </c:pt>
                <c:pt idx="728">
                  <c:v>1.8842592592592591E-2</c:v>
                </c:pt>
                <c:pt idx="729">
                  <c:v>1.8854166666666665E-2</c:v>
                </c:pt>
                <c:pt idx="730">
                  <c:v>1.8865740740740742E-2</c:v>
                </c:pt>
                <c:pt idx="731">
                  <c:v>1.8877314814814816E-2</c:v>
                </c:pt>
                <c:pt idx="732">
                  <c:v>1.8888888888888889E-2</c:v>
                </c:pt>
                <c:pt idx="733">
                  <c:v>1.8900462962962963E-2</c:v>
                </c:pt>
                <c:pt idx="734">
                  <c:v>1.8912037037037036E-2</c:v>
                </c:pt>
                <c:pt idx="735">
                  <c:v>1.892361111111111E-2</c:v>
                </c:pt>
                <c:pt idx="736">
                  <c:v>1.8935185185185183E-2</c:v>
                </c:pt>
                <c:pt idx="737">
                  <c:v>1.894675925925926E-2</c:v>
                </c:pt>
                <c:pt idx="738">
                  <c:v>1.8958333333333334E-2</c:v>
                </c:pt>
                <c:pt idx="739">
                  <c:v>1.8969907407407408E-2</c:v>
                </c:pt>
                <c:pt idx="740">
                  <c:v>1.8981481481481481E-2</c:v>
                </c:pt>
                <c:pt idx="741">
                  <c:v>1.8993055555555558E-2</c:v>
                </c:pt>
                <c:pt idx="742">
                  <c:v>1.9004629629629632E-2</c:v>
                </c:pt>
                <c:pt idx="743">
                  <c:v>1.9016203703703705E-2</c:v>
                </c:pt>
                <c:pt idx="744">
                  <c:v>1.9027777777777779E-2</c:v>
                </c:pt>
                <c:pt idx="745">
                  <c:v>1.9039351851851852E-2</c:v>
                </c:pt>
                <c:pt idx="746">
                  <c:v>1.9050925925925926E-2</c:v>
                </c:pt>
                <c:pt idx="747">
                  <c:v>1.90625E-2</c:v>
                </c:pt>
                <c:pt idx="748">
                  <c:v>1.9074074074074073E-2</c:v>
                </c:pt>
                <c:pt idx="749">
                  <c:v>1.9085648148148147E-2</c:v>
                </c:pt>
                <c:pt idx="750">
                  <c:v>1.909722222222222E-2</c:v>
                </c:pt>
                <c:pt idx="751">
                  <c:v>1.9108796296296294E-2</c:v>
                </c:pt>
                <c:pt idx="752">
                  <c:v>1.9120370370370371E-2</c:v>
                </c:pt>
                <c:pt idx="753">
                  <c:v>1.9131944444444444E-2</c:v>
                </c:pt>
                <c:pt idx="754">
                  <c:v>1.9143518518518518E-2</c:v>
                </c:pt>
                <c:pt idx="755">
                  <c:v>1.9155092592592592E-2</c:v>
                </c:pt>
                <c:pt idx="756">
                  <c:v>1.9166666666666669E-2</c:v>
                </c:pt>
                <c:pt idx="757">
                  <c:v>1.9178240740740742E-2</c:v>
                </c:pt>
                <c:pt idx="758">
                  <c:v>1.9189814814814816E-2</c:v>
                </c:pt>
                <c:pt idx="759">
                  <c:v>1.9201388888888889E-2</c:v>
                </c:pt>
                <c:pt idx="760">
                  <c:v>1.9212962962962963E-2</c:v>
                </c:pt>
                <c:pt idx="761">
                  <c:v>1.9224537037037037E-2</c:v>
                </c:pt>
                <c:pt idx="762">
                  <c:v>1.923611111111111E-2</c:v>
                </c:pt>
                <c:pt idx="763">
                  <c:v>1.9247685185185184E-2</c:v>
                </c:pt>
                <c:pt idx="764">
                  <c:v>1.9259259259259261E-2</c:v>
                </c:pt>
                <c:pt idx="765">
                  <c:v>1.9270833333333334E-2</c:v>
                </c:pt>
                <c:pt idx="766">
                  <c:v>1.9282407407407408E-2</c:v>
                </c:pt>
                <c:pt idx="767">
                  <c:v>1.9293981481481485E-2</c:v>
                </c:pt>
                <c:pt idx="768">
                  <c:v>1.9305555555555555E-2</c:v>
                </c:pt>
                <c:pt idx="769">
                  <c:v>1.9317129629629629E-2</c:v>
                </c:pt>
                <c:pt idx="770">
                  <c:v>1.9328703703703702E-2</c:v>
                </c:pt>
                <c:pt idx="771">
                  <c:v>1.9340277777777779E-2</c:v>
                </c:pt>
                <c:pt idx="772">
                  <c:v>1.9351851851851853E-2</c:v>
                </c:pt>
                <c:pt idx="773">
                  <c:v>1.9363425925925926E-2</c:v>
                </c:pt>
                <c:pt idx="774">
                  <c:v>1.9375E-2</c:v>
                </c:pt>
                <c:pt idx="775">
                  <c:v>1.9386574074074073E-2</c:v>
                </c:pt>
                <c:pt idx="776">
                  <c:v>1.9398148148148147E-2</c:v>
                </c:pt>
                <c:pt idx="777">
                  <c:v>1.9409722222222221E-2</c:v>
                </c:pt>
                <c:pt idx="778">
                  <c:v>1.9421296296296294E-2</c:v>
                </c:pt>
                <c:pt idx="779">
                  <c:v>1.9432870370370371E-2</c:v>
                </c:pt>
                <c:pt idx="780">
                  <c:v>1.9444444444444445E-2</c:v>
                </c:pt>
                <c:pt idx="781">
                  <c:v>1.9456018518518518E-2</c:v>
                </c:pt>
                <c:pt idx="782">
                  <c:v>1.9467592592592595E-2</c:v>
                </c:pt>
                <c:pt idx="783">
                  <c:v>1.9479166666666669E-2</c:v>
                </c:pt>
                <c:pt idx="784">
                  <c:v>1.9490740740740743E-2</c:v>
                </c:pt>
                <c:pt idx="785">
                  <c:v>1.9502314814814816E-2</c:v>
                </c:pt>
                <c:pt idx="786">
                  <c:v>1.951388888888889E-2</c:v>
                </c:pt>
                <c:pt idx="787">
                  <c:v>1.9525462962962963E-2</c:v>
                </c:pt>
                <c:pt idx="788">
                  <c:v>1.9537037037037037E-2</c:v>
                </c:pt>
                <c:pt idx="789">
                  <c:v>1.954861111111111E-2</c:v>
                </c:pt>
                <c:pt idx="790">
                  <c:v>1.9560185185185184E-2</c:v>
                </c:pt>
                <c:pt idx="791">
                  <c:v>1.9571759259259257E-2</c:v>
                </c:pt>
                <c:pt idx="792">
                  <c:v>1.9583333333333331E-2</c:v>
                </c:pt>
                <c:pt idx="793">
                  <c:v>1.9594907407407405E-2</c:v>
                </c:pt>
                <c:pt idx="794">
                  <c:v>1.9606481481481482E-2</c:v>
                </c:pt>
                <c:pt idx="795">
                  <c:v>1.9618055555555555E-2</c:v>
                </c:pt>
                <c:pt idx="796">
                  <c:v>1.9629629629629629E-2</c:v>
                </c:pt>
                <c:pt idx="797">
                  <c:v>1.9641203703703706E-2</c:v>
                </c:pt>
                <c:pt idx="798">
                  <c:v>1.9652777777777779E-2</c:v>
                </c:pt>
                <c:pt idx="799">
                  <c:v>1.9664351851851853E-2</c:v>
                </c:pt>
                <c:pt idx="800">
                  <c:v>1.9675925925925927E-2</c:v>
                </c:pt>
                <c:pt idx="801">
                  <c:v>1.96875E-2</c:v>
                </c:pt>
                <c:pt idx="802">
                  <c:v>1.9699074074074074E-2</c:v>
                </c:pt>
                <c:pt idx="803">
                  <c:v>1.9710648148148147E-2</c:v>
                </c:pt>
                <c:pt idx="804">
                  <c:v>1.9722222222222221E-2</c:v>
                </c:pt>
                <c:pt idx="805">
                  <c:v>1.9733796296296298E-2</c:v>
                </c:pt>
                <c:pt idx="806">
                  <c:v>1.9745370370370371E-2</c:v>
                </c:pt>
                <c:pt idx="807">
                  <c:v>1.9756944444444445E-2</c:v>
                </c:pt>
                <c:pt idx="808">
                  <c:v>1.9768518518518515E-2</c:v>
                </c:pt>
                <c:pt idx="809">
                  <c:v>1.9780092592592592E-2</c:v>
                </c:pt>
                <c:pt idx="810">
                  <c:v>1.9791666666666666E-2</c:v>
                </c:pt>
                <c:pt idx="811">
                  <c:v>1.9803240740740739E-2</c:v>
                </c:pt>
                <c:pt idx="812">
                  <c:v>1.9814814814814816E-2</c:v>
                </c:pt>
                <c:pt idx="813">
                  <c:v>1.982638888888889E-2</c:v>
                </c:pt>
                <c:pt idx="814">
                  <c:v>1.9837962962962963E-2</c:v>
                </c:pt>
                <c:pt idx="815">
                  <c:v>1.9849537037037037E-2</c:v>
                </c:pt>
                <c:pt idx="816">
                  <c:v>1.9861111111111111E-2</c:v>
                </c:pt>
                <c:pt idx="817">
                  <c:v>1.9872685185185184E-2</c:v>
                </c:pt>
                <c:pt idx="818">
                  <c:v>1.9884259259259258E-2</c:v>
                </c:pt>
                <c:pt idx="819">
                  <c:v>1.9895833333333331E-2</c:v>
                </c:pt>
                <c:pt idx="820">
                  <c:v>1.9907407407407408E-2</c:v>
                </c:pt>
                <c:pt idx="821">
                  <c:v>1.9918981481481482E-2</c:v>
                </c:pt>
                <c:pt idx="822">
                  <c:v>1.9930555555555556E-2</c:v>
                </c:pt>
                <c:pt idx="823">
                  <c:v>1.9942129629629629E-2</c:v>
                </c:pt>
                <c:pt idx="824">
                  <c:v>1.9953703703703706E-2</c:v>
                </c:pt>
                <c:pt idx="825">
                  <c:v>1.996527777777778E-2</c:v>
                </c:pt>
                <c:pt idx="826">
                  <c:v>1.9976851851851853E-2</c:v>
                </c:pt>
                <c:pt idx="827">
                  <c:v>1.9988425925925927E-2</c:v>
                </c:pt>
                <c:pt idx="828">
                  <c:v>0.02</c:v>
                </c:pt>
                <c:pt idx="829">
                  <c:v>2.0011574074074074E-2</c:v>
                </c:pt>
                <c:pt idx="830">
                  <c:v>2.0023148148148148E-2</c:v>
                </c:pt>
                <c:pt idx="831">
                  <c:v>2.0034722222222221E-2</c:v>
                </c:pt>
                <c:pt idx="832">
                  <c:v>2.0046296296296295E-2</c:v>
                </c:pt>
                <c:pt idx="833">
                  <c:v>2.0057870370370368E-2</c:v>
                </c:pt>
                <c:pt idx="834">
                  <c:v>2.0069444444444442E-2</c:v>
                </c:pt>
                <c:pt idx="835">
                  <c:v>2.0081018518518519E-2</c:v>
                </c:pt>
                <c:pt idx="836">
                  <c:v>2.0092592592592592E-2</c:v>
                </c:pt>
                <c:pt idx="837">
                  <c:v>2.0104166666666666E-2</c:v>
                </c:pt>
                <c:pt idx="838">
                  <c:v>2.011574074074074E-2</c:v>
                </c:pt>
                <c:pt idx="839">
                  <c:v>2.0127314814814817E-2</c:v>
                </c:pt>
                <c:pt idx="840">
                  <c:v>2.013888888888889E-2</c:v>
                </c:pt>
                <c:pt idx="841">
                  <c:v>2.0150462962962964E-2</c:v>
                </c:pt>
                <c:pt idx="842">
                  <c:v>2.0162037037037037E-2</c:v>
                </c:pt>
                <c:pt idx="843">
                  <c:v>2.0173611111111111E-2</c:v>
                </c:pt>
                <c:pt idx="844">
                  <c:v>2.0185185185185184E-2</c:v>
                </c:pt>
                <c:pt idx="845">
                  <c:v>2.0196759259259258E-2</c:v>
                </c:pt>
                <c:pt idx="846">
                  <c:v>2.0208333333333335E-2</c:v>
                </c:pt>
                <c:pt idx="847">
                  <c:v>2.0219907407407409E-2</c:v>
                </c:pt>
                <c:pt idx="848">
                  <c:v>2.0231481481481482E-2</c:v>
                </c:pt>
                <c:pt idx="849">
                  <c:v>2.0243055555555552E-2</c:v>
                </c:pt>
                <c:pt idx="850">
                  <c:v>2.0254629629629629E-2</c:v>
                </c:pt>
                <c:pt idx="851">
                  <c:v>2.0266203703703703E-2</c:v>
                </c:pt>
                <c:pt idx="852">
                  <c:v>2.0277777777777777E-2</c:v>
                </c:pt>
                <c:pt idx="853">
                  <c:v>2.028935185185185E-2</c:v>
                </c:pt>
                <c:pt idx="854">
                  <c:v>2.0300925925925927E-2</c:v>
                </c:pt>
                <c:pt idx="855">
                  <c:v>2.0312500000000001E-2</c:v>
                </c:pt>
                <c:pt idx="856">
                  <c:v>2.0324074074074074E-2</c:v>
                </c:pt>
                <c:pt idx="857">
                  <c:v>2.0335648148148148E-2</c:v>
                </c:pt>
                <c:pt idx="858">
                  <c:v>2.0347222222222221E-2</c:v>
                </c:pt>
                <c:pt idx="859">
                  <c:v>2.0358796296296295E-2</c:v>
                </c:pt>
                <c:pt idx="860">
                  <c:v>2.0370370370370369E-2</c:v>
                </c:pt>
                <c:pt idx="861">
                  <c:v>2.0381944444444446E-2</c:v>
                </c:pt>
                <c:pt idx="862">
                  <c:v>2.0393518518518519E-2</c:v>
                </c:pt>
                <c:pt idx="863">
                  <c:v>2.0405092592592593E-2</c:v>
                </c:pt>
                <c:pt idx="864">
                  <c:v>2.0416666666666666E-2</c:v>
                </c:pt>
                <c:pt idx="865">
                  <c:v>2.0428240740740743E-2</c:v>
                </c:pt>
                <c:pt idx="866">
                  <c:v>2.0439814814814817E-2</c:v>
                </c:pt>
                <c:pt idx="867">
                  <c:v>2.045138888888889E-2</c:v>
                </c:pt>
                <c:pt idx="868">
                  <c:v>2.0462962962962964E-2</c:v>
                </c:pt>
                <c:pt idx="869">
                  <c:v>2.0474537037037038E-2</c:v>
                </c:pt>
                <c:pt idx="870">
                  <c:v>2.0486111111111111E-2</c:v>
                </c:pt>
                <c:pt idx="871">
                  <c:v>2.0497685185185185E-2</c:v>
                </c:pt>
                <c:pt idx="872">
                  <c:v>2.0509259259259258E-2</c:v>
                </c:pt>
                <c:pt idx="873">
                  <c:v>2.0520833333333332E-2</c:v>
                </c:pt>
                <c:pt idx="874">
                  <c:v>2.0532407407407405E-2</c:v>
                </c:pt>
                <c:pt idx="875">
                  <c:v>2.0543981481481479E-2</c:v>
                </c:pt>
                <c:pt idx="876">
                  <c:v>2.0555555555555556E-2</c:v>
                </c:pt>
                <c:pt idx="877">
                  <c:v>2.056712962962963E-2</c:v>
                </c:pt>
                <c:pt idx="878">
                  <c:v>2.0578703703703703E-2</c:v>
                </c:pt>
                <c:pt idx="879">
                  <c:v>2.0590277777777777E-2</c:v>
                </c:pt>
                <c:pt idx="880">
                  <c:v>2.0601851851851854E-2</c:v>
                </c:pt>
                <c:pt idx="881">
                  <c:v>2.0613425925925927E-2</c:v>
                </c:pt>
                <c:pt idx="882">
                  <c:v>2.0625000000000001E-2</c:v>
                </c:pt>
                <c:pt idx="883">
                  <c:v>2.0636574074074075E-2</c:v>
                </c:pt>
                <c:pt idx="884">
                  <c:v>2.0648148148148148E-2</c:v>
                </c:pt>
                <c:pt idx="885">
                  <c:v>2.0659722222222222E-2</c:v>
                </c:pt>
                <c:pt idx="886">
                  <c:v>2.0671296296296295E-2</c:v>
                </c:pt>
                <c:pt idx="887">
                  <c:v>2.0682870370370372E-2</c:v>
                </c:pt>
                <c:pt idx="888">
                  <c:v>2.0694444444444446E-2</c:v>
                </c:pt>
                <c:pt idx="889">
                  <c:v>2.0706018518518519E-2</c:v>
                </c:pt>
                <c:pt idx="890">
                  <c:v>2.071759259259259E-2</c:v>
                </c:pt>
                <c:pt idx="891">
                  <c:v>2.0729166666666667E-2</c:v>
                </c:pt>
                <c:pt idx="892">
                  <c:v>2.074074074074074E-2</c:v>
                </c:pt>
                <c:pt idx="893">
                  <c:v>2.0752314814814814E-2</c:v>
                </c:pt>
                <c:pt idx="894">
                  <c:v>2.0763888888888887E-2</c:v>
                </c:pt>
                <c:pt idx="895">
                  <c:v>2.0775462962962964E-2</c:v>
                </c:pt>
                <c:pt idx="896">
                  <c:v>2.0787037037037038E-2</c:v>
                </c:pt>
                <c:pt idx="897">
                  <c:v>2.0798611111111111E-2</c:v>
                </c:pt>
                <c:pt idx="898">
                  <c:v>2.0810185185185185E-2</c:v>
                </c:pt>
                <c:pt idx="899">
                  <c:v>2.0821759259259259E-2</c:v>
                </c:pt>
                <c:pt idx="900">
                  <c:v>2.0833333333333332E-2</c:v>
                </c:pt>
                <c:pt idx="901">
                  <c:v>2.0844907407407406E-2</c:v>
                </c:pt>
                <c:pt idx="902">
                  <c:v>2.0856481481481479E-2</c:v>
                </c:pt>
                <c:pt idx="903">
                  <c:v>2.0868055555555556E-2</c:v>
                </c:pt>
                <c:pt idx="904">
                  <c:v>2.0879629629629626E-2</c:v>
                </c:pt>
                <c:pt idx="905">
                  <c:v>2.0891203703703703E-2</c:v>
                </c:pt>
                <c:pt idx="906">
                  <c:v>2.0902777777777781E-2</c:v>
                </c:pt>
                <c:pt idx="907">
                  <c:v>2.0914351851851851E-2</c:v>
                </c:pt>
                <c:pt idx="908">
                  <c:v>2.0925925925925928E-2</c:v>
                </c:pt>
                <c:pt idx="909">
                  <c:v>2.0937499999999998E-2</c:v>
                </c:pt>
                <c:pt idx="910">
                  <c:v>2.0949074074074075E-2</c:v>
                </c:pt>
                <c:pt idx="911">
                  <c:v>2.0960648148148148E-2</c:v>
                </c:pt>
                <c:pt idx="912">
                  <c:v>2.0972222222222222E-2</c:v>
                </c:pt>
                <c:pt idx="913">
                  <c:v>2.0983796296296296E-2</c:v>
                </c:pt>
                <c:pt idx="914">
                  <c:v>2.0995370370370373E-2</c:v>
                </c:pt>
                <c:pt idx="915">
                  <c:v>2.1006944444444443E-2</c:v>
                </c:pt>
                <c:pt idx="916">
                  <c:v>2.101851851851852E-2</c:v>
                </c:pt>
                <c:pt idx="917">
                  <c:v>2.1030092592592597E-2</c:v>
                </c:pt>
                <c:pt idx="918">
                  <c:v>2.1041666666666667E-2</c:v>
                </c:pt>
                <c:pt idx="919">
                  <c:v>2.1053240740740744E-2</c:v>
                </c:pt>
                <c:pt idx="920">
                  <c:v>2.1064814814814814E-2</c:v>
                </c:pt>
                <c:pt idx="921">
                  <c:v>2.1076388888888891E-2</c:v>
                </c:pt>
                <c:pt idx="922">
                  <c:v>2.1087962962962961E-2</c:v>
                </c:pt>
                <c:pt idx="923">
                  <c:v>2.1099537037037038E-2</c:v>
                </c:pt>
                <c:pt idx="924">
                  <c:v>2.1111111111111108E-2</c:v>
                </c:pt>
                <c:pt idx="925">
                  <c:v>2.1122685185185185E-2</c:v>
                </c:pt>
                <c:pt idx="926">
                  <c:v>2.1134259259259259E-2</c:v>
                </c:pt>
                <c:pt idx="927">
                  <c:v>2.1145833333333332E-2</c:v>
                </c:pt>
                <c:pt idx="928">
                  <c:v>2.1157407407407406E-2</c:v>
                </c:pt>
                <c:pt idx="929">
                  <c:v>2.1168981481481483E-2</c:v>
                </c:pt>
                <c:pt idx="930">
                  <c:v>2.1180555555555553E-2</c:v>
                </c:pt>
                <c:pt idx="931">
                  <c:v>2.119212962962963E-2</c:v>
                </c:pt>
                <c:pt idx="932">
                  <c:v>2.1203703703703707E-2</c:v>
                </c:pt>
                <c:pt idx="933">
                  <c:v>2.1215277777777777E-2</c:v>
                </c:pt>
                <c:pt idx="934">
                  <c:v>2.1226851851851854E-2</c:v>
                </c:pt>
                <c:pt idx="935">
                  <c:v>2.1238425925925924E-2</c:v>
                </c:pt>
                <c:pt idx="936">
                  <c:v>2.1250000000000002E-2</c:v>
                </c:pt>
                <c:pt idx="937">
                  <c:v>2.1261574074074075E-2</c:v>
                </c:pt>
                <c:pt idx="938">
                  <c:v>2.1273148148148149E-2</c:v>
                </c:pt>
                <c:pt idx="939">
                  <c:v>2.1284722222222222E-2</c:v>
                </c:pt>
                <c:pt idx="940">
                  <c:v>2.1296296296296299E-2</c:v>
                </c:pt>
                <c:pt idx="941">
                  <c:v>2.1307870370370369E-2</c:v>
                </c:pt>
                <c:pt idx="942">
                  <c:v>2.1319444444444443E-2</c:v>
                </c:pt>
                <c:pt idx="943">
                  <c:v>2.1331018518518517E-2</c:v>
                </c:pt>
                <c:pt idx="944">
                  <c:v>2.1342592592592594E-2</c:v>
                </c:pt>
                <c:pt idx="945">
                  <c:v>2.1354166666666664E-2</c:v>
                </c:pt>
                <c:pt idx="946">
                  <c:v>2.1365740740740741E-2</c:v>
                </c:pt>
                <c:pt idx="947">
                  <c:v>2.1377314814814818E-2</c:v>
                </c:pt>
                <c:pt idx="948">
                  <c:v>2.1388888888888888E-2</c:v>
                </c:pt>
                <c:pt idx="949">
                  <c:v>2.1400462962962965E-2</c:v>
                </c:pt>
                <c:pt idx="950">
                  <c:v>2.1412037037037035E-2</c:v>
                </c:pt>
                <c:pt idx="951">
                  <c:v>2.1423611111111112E-2</c:v>
                </c:pt>
                <c:pt idx="952">
                  <c:v>2.1435185185185186E-2</c:v>
                </c:pt>
                <c:pt idx="953">
                  <c:v>2.1446759259259259E-2</c:v>
                </c:pt>
                <c:pt idx="954">
                  <c:v>2.1458333333333333E-2</c:v>
                </c:pt>
                <c:pt idx="955">
                  <c:v>2.146990740740741E-2</c:v>
                </c:pt>
                <c:pt idx="956">
                  <c:v>2.148148148148148E-2</c:v>
                </c:pt>
                <c:pt idx="957">
                  <c:v>2.1493055555555557E-2</c:v>
                </c:pt>
                <c:pt idx="958">
                  <c:v>2.1504629629629627E-2</c:v>
                </c:pt>
                <c:pt idx="959">
                  <c:v>2.1516203703703704E-2</c:v>
                </c:pt>
                <c:pt idx="960">
                  <c:v>2.1527777777777781E-2</c:v>
                </c:pt>
                <c:pt idx="961">
                  <c:v>2.1539351851851851E-2</c:v>
                </c:pt>
                <c:pt idx="962">
                  <c:v>2.1550925925925928E-2</c:v>
                </c:pt>
                <c:pt idx="963">
                  <c:v>2.1562499999999998E-2</c:v>
                </c:pt>
                <c:pt idx="964">
                  <c:v>2.1574074074074075E-2</c:v>
                </c:pt>
                <c:pt idx="965">
                  <c:v>2.1585648148148145E-2</c:v>
                </c:pt>
                <c:pt idx="966">
                  <c:v>2.1597222222222223E-2</c:v>
                </c:pt>
                <c:pt idx="967">
                  <c:v>2.1608796296296296E-2</c:v>
                </c:pt>
                <c:pt idx="968">
                  <c:v>2.162037037037037E-2</c:v>
                </c:pt>
                <c:pt idx="969">
                  <c:v>2.1631944444444443E-2</c:v>
                </c:pt>
                <c:pt idx="970">
                  <c:v>2.164351851851852E-2</c:v>
                </c:pt>
                <c:pt idx="971">
                  <c:v>2.165509259259259E-2</c:v>
                </c:pt>
                <c:pt idx="972">
                  <c:v>2.1666666666666667E-2</c:v>
                </c:pt>
                <c:pt idx="973">
                  <c:v>2.1678240740740738E-2</c:v>
                </c:pt>
                <c:pt idx="974">
                  <c:v>2.1689814814814815E-2</c:v>
                </c:pt>
                <c:pt idx="975">
                  <c:v>2.1701388888888892E-2</c:v>
                </c:pt>
                <c:pt idx="976">
                  <c:v>2.1712962962962962E-2</c:v>
                </c:pt>
                <c:pt idx="977">
                  <c:v>2.1724537037037039E-2</c:v>
                </c:pt>
                <c:pt idx="978">
                  <c:v>2.1736111111111112E-2</c:v>
                </c:pt>
                <c:pt idx="979">
                  <c:v>2.1747685185185186E-2</c:v>
                </c:pt>
                <c:pt idx="980">
                  <c:v>2.1759259259259259E-2</c:v>
                </c:pt>
                <c:pt idx="981">
                  <c:v>2.1770833333333336E-2</c:v>
                </c:pt>
                <c:pt idx="982">
                  <c:v>2.1782407407407407E-2</c:v>
                </c:pt>
                <c:pt idx="983">
                  <c:v>2.179398148148148E-2</c:v>
                </c:pt>
                <c:pt idx="984">
                  <c:v>2.1805555555555554E-2</c:v>
                </c:pt>
                <c:pt idx="985">
                  <c:v>2.1817129629629631E-2</c:v>
                </c:pt>
                <c:pt idx="986">
                  <c:v>2.1828703703703701E-2</c:v>
                </c:pt>
                <c:pt idx="987">
                  <c:v>2.1840277777777778E-2</c:v>
                </c:pt>
                <c:pt idx="988">
                  <c:v>2.1851851851851848E-2</c:v>
                </c:pt>
                <c:pt idx="989">
                  <c:v>2.1863425925925925E-2</c:v>
                </c:pt>
                <c:pt idx="990">
                  <c:v>2.1875000000000002E-2</c:v>
                </c:pt>
                <c:pt idx="991">
                  <c:v>2.1886574074074072E-2</c:v>
                </c:pt>
                <c:pt idx="992">
                  <c:v>2.1898148148148149E-2</c:v>
                </c:pt>
                <c:pt idx="993">
                  <c:v>2.1909722222222223E-2</c:v>
                </c:pt>
                <c:pt idx="994">
                  <c:v>2.1921296296296296E-2</c:v>
                </c:pt>
                <c:pt idx="995">
                  <c:v>2.193287037037037E-2</c:v>
                </c:pt>
                <c:pt idx="996">
                  <c:v>2.1944444444444447E-2</c:v>
                </c:pt>
                <c:pt idx="997">
                  <c:v>2.1956018518518517E-2</c:v>
                </c:pt>
                <c:pt idx="998">
                  <c:v>2.1967592592592594E-2</c:v>
                </c:pt>
                <c:pt idx="999">
                  <c:v>2.1979166666666664E-2</c:v>
                </c:pt>
                <c:pt idx="1000">
                  <c:v>2.1990740740740741E-2</c:v>
                </c:pt>
                <c:pt idx="1001">
                  <c:v>2.2002314814814818E-2</c:v>
                </c:pt>
                <c:pt idx="1002">
                  <c:v>2.2013888888888888E-2</c:v>
                </c:pt>
                <c:pt idx="1003">
                  <c:v>2.2025462962962958E-2</c:v>
                </c:pt>
                <c:pt idx="1004">
                  <c:v>2.2037037037037036E-2</c:v>
                </c:pt>
                <c:pt idx="1005">
                  <c:v>2.2048611111111113E-2</c:v>
                </c:pt>
                <c:pt idx="1006">
                  <c:v>2.2060185185185183E-2</c:v>
                </c:pt>
                <c:pt idx="1007">
                  <c:v>2.207175925925926E-2</c:v>
                </c:pt>
                <c:pt idx="1008">
                  <c:v>2.2083333333333333E-2</c:v>
                </c:pt>
                <c:pt idx="1009">
                  <c:v>2.2094907407407407E-2</c:v>
                </c:pt>
                <c:pt idx="1010">
                  <c:v>2.210648148148148E-2</c:v>
                </c:pt>
                <c:pt idx="1011">
                  <c:v>2.2118055555555557E-2</c:v>
                </c:pt>
                <c:pt idx="1012">
                  <c:v>2.2129629629629628E-2</c:v>
                </c:pt>
                <c:pt idx="1013">
                  <c:v>2.2141203703703705E-2</c:v>
                </c:pt>
                <c:pt idx="1014">
                  <c:v>2.2152777777777775E-2</c:v>
                </c:pt>
                <c:pt idx="1015">
                  <c:v>2.2164351851851852E-2</c:v>
                </c:pt>
                <c:pt idx="1016">
                  <c:v>2.2175925925925929E-2</c:v>
                </c:pt>
                <c:pt idx="1017">
                  <c:v>2.2187499999999999E-2</c:v>
                </c:pt>
                <c:pt idx="1018">
                  <c:v>2.2199074074074076E-2</c:v>
                </c:pt>
                <c:pt idx="1019">
                  <c:v>2.2210648148148149E-2</c:v>
                </c:pt>
                <c:pt idx="1020">
                  <c:v>2.2222222222222223E-2</c:v>
                </c:pt>
                <c:pt idx="1021">
                  <c:v>2.2233796296296297E-2</c:v>
                </c:pt>
                <c:pt idx="1022">
                  <c:v>2.224537037037037E-2</c:v>
                </c:pt>
                <c:pt idx="1023">
                  <c:v>2.225694444444444E-2</c:v>
                </c:pt>
                <c:pt idx="1024">
                  <c:v>2.2268518518518521E-2</c:v>
                </c:pt>
                <c:pt idx="1025">
                  <c:v>2.2280092592592591E-2</c:v>
                </c:pt>
                <c:pt idx="1026">
                  <c:v>2.2291666666666668E-2</c:v>
                </c:pt>
                <c:pt idx="1027">
                  <c:v>2.2303240740740738E-2</c:v>
                </c:pt>
                <c:pt idx="1028">
                  <c:v>2.2314814814814815E-2</c:v>
                </c:pt>
                <c:pt idx="1029">
                  <c:v>2.2326388888888885E-2</c:v>
                </c:pt>
                <c:pt idx="1030">
                  <c:v>2.2337962962962962E-2</c:v>
                </c:pt>
                <c:pt idx="1031">
                  <c:v>2.2349537037037032E-2</c:v>
                </c:pt>
                <c:pt idx="1032">
                  <c:v>2.2361111111111113E-2</c:v>
                </c:pt>
                <c:pt idx="1033">
                  <c:v>2.2372685185185186E-2</c:v>
                </c:pt>
                <c:pt idx="1034">
                  <c:v>2.238425925925926E-2</c:v>
                </c:pt>
                <c:pt idx="1035">
                  <c:v>2.2395833333333334E-2</c:v>
                </c:pt>
                <c:pt idx="1036">
                  <c:v>2.2407407407407407E-2</c:v>
                </c:pt>
                <c:pt idx="1037">
                  <c:v>2.2418981481481481E-2</c:v>
                </c:pt>
                <c:pt idx="1038">
                  <c:v>2.2430555555555554E-2</c:v>
                </c:pt>
                <c:pt idx="1039">
                  <c:v>2.2442129629629631E-2</c:v>
                </c:pt>
                <c:pt idx="1040">
                  <c:v>2.2453703703703708E-2</c:v>
                </c:pt>
                <c:pt idx="1041">
                  <c:v>2.2465277777777778E-2</c:v>
                </c:pt>
                <c:pt idx="1042">
                  <c:v>2.2476851851851855E-2</c:v>
                </c:pt>
                <c:pt idx="1043">
                  <c:v>2.2488425925925926E-2</c:v>
                </c:pt>
                <c:pt idx="1044">
                  <c:v>2.2499999999999996E-2</c:v>
                </c:pt>
                <c:pt idx="1045">
                  <c:v>2.2511574074074073E-2</c:v>
                </c:pt>
                <c:pt idx="1046">
                  <c:v>2.2523148148148143E-2</c:v>
                </c:pt>
                <c:pt idx="1047">
                  <c:v>2.2534722222222223E-2</c:v>
                </c:pt>
                <c:pt idx="1048">
                  <c:v>2.2546296296296297E-2</c:v>
                </c:pt>
                <c:pt idx="1049">
                  <c:v>2.255787037037037E-2</c:v>
                </c:pt>
                <c:pt idx="1050">
                  <c:v>2.2569444444444444E-2</c:v>
                </c:pt>
                <c:pt idx="1051">
                  <c:v>2.2581018518518518E-2</c:v>
                </c:pt>
                <c:pt idx="1052">
                  <c:v>2.2592592592592591E-2</c:v>
                </c:pt>
                <c:pt idx="1053">
                  <c:v>2.2604166666666665E-2</c:v>
                </c:pt>
                <c:pt idx="1054">
                  <c:v>2.2615740740740742E-2</c:v>
                </c:pt>
                <c:pt idx="1055">
                  <c:v>2.2627314814814819E-2</c:v>
                </c:pt>
                <c:pt idx="1056">
                  <c:v>2.2638888888888889E-2</c:v>
                </c:pt>
                <c:pt idx="1057">
                  <c:v>2.2650462962962966E-2</c:v>
                </c:pt>
                <c:pt idx="1058">
                  <c:v>2.2662037037037036E-2</c:v>
                </c:pt>
                <c:pt idx="1059">
                  <c:v>2.2673611111111113E-2</c:v>
                </c:pt>
                <c:pt idx="1060">
                  <c:v>2.2685185185185183E-2</c:v>
                </c:pt>
                <c:pt idx="1061">
                  <c:v>2.269675925925926E-2</c:v>
                </c:pt>
                <c:pt idx="1062">
                  <c:v>2.2708333333333334E-2</c:v>
                </c:pt>
                <c:pt idx="1063">
                  <c:v>2.2719907407407411E-2</c:v>
                </c:pt>
                <c:pt idx="1064">
                  <c:v>2.2731481481481481E-2</c:v>
                </c:pt>
                <c:pt idx="1065">
                  <c:v>2.2743055555555555E-2</c:v>
                </c:pt>
                <c:pt idx="1066">
                  <c:v>2.2754629629629628E-2</c:v>
                </c:pt>
                <c:pt idx="1067">
                  <c:v>2.2766203703703702E-2</c:v>
                </c:pt>
                <c:pt idx="1068">
                  <c:v>2.2777777777777775E-2</c:v>
                </c:pt>
                <c:pt idx="1069">
                  <c:v>2.2789351851851852E-2</c:v>
                </c:pt>
                <c:pt idx="1070">
                  <c:v>2.2800925925925929E-2</c:v>
                </c:pt>
                <c:pt idx="1071">
                  <c:v>2.2812499999999999E-2</c:v>
                </c:pt>
                <c:pt idx="1072">
                  <c:v>2.2824074074074076E-2</c:v>
                </c:pt>
                <c:pt idx="1073">
                  <c:v>2.2835648148148147E-2</c:v>
                </c:pt>
                <c:pt idx="1074">
                  <c:v>2.2847222222222224E-2</c:v>
                </c:pt>
                <c:pt idx="1075">
                  <c:v>2.2858796296296294E-2</c:v>
                </c:pt>
                <c:pt idx="1076">
                  <c:v>2.2870370370370371E-2</c:v>
                </c:pt>
                <c:pt idx="1077">
                  <c:v>2.2881944444444444E-2</c:v>
                </c:pt>
                <c:pt idx="1078">
                  <c:v>2.2893518518518521E-2</c:v>
                </c:pt>
                <c:pt idx="1079">
                  <c:v>2.2905092592592591E-2</c:v>
                </c:pt>
                <c:pt idx="1080">
                  <c:v>2.2916666666666669E-2</c:v>
                </c:pt>
                <c:pt idx="1081">
                  <c:v>2.2928240740740739E-2</c:v>
                </c:pt>
                <c:pt idx="1082">
                  <c:v>2.2939814814814816E-2</c:v>
                </c:pt>
                <c:pt idx="1083">
                  <c:v>2.2951388888888886E-2</c:v>
                </c:pt>
                <c:pt idx="1084">
                  <c:v>2.2962962962962966E-2</c:v>
                </c:pt>
                <c:pt idx="1085">
                  <c:v>2.297453703703704E-2</c:v>
                </c:pt>
                <c:pt idx="1086">
                  <c:v>2.298611111111111E-2</c:v>
                </c:pt>
                <c:pt idx="1087">
                  <c:v>2.2997685185185187E-2</c:v>
                </c:pt>
                <c:pt idx="1088">
                  <c:v>2.3009259259259257E-2</c:v>
                </c:pt>
                <c:pt idx="1089">
                  <c:v>2.3020833333333334E-2</c:v>
                </c:pt>
                <c:pt idx="1090">
                  <c:v>2.3032407407407404E-2</c:v>
                </c:pt>
                <c:pt idx="1091">
                  <c:v>2.3043981481481481E-2</c:v>
                </c:pt>
                <c:pt idx="1092">
                  <c:v>2.3055555555555555E-2</c:v>
                </c:pt>
                <c:pt idx="1093">
                  <c:v>2.3067129629629632E-2</c:v>
                </c:pt>
                <c:pt idx="1094">
                  <c:v>2.3078703703703702E-2</c:v>
                </c:pt>
                <c:pt idx="1095">
                  <c:v>2.3090277777777779E-2</c:v>
                </c:pt>
                <c:pt idx="1096">
                  <c:v>2.3101851851851849E-2</c:v>
                </c:pt>
                <c:pt idx="1097">
                  <c:v>2.3113425925925926E-2</c:v>
                </c:pt>
                <c:pt idx="1098">
                  <c:v>2.3124999999999996E-2</c:v>
                </c:pt>
                <c:pt idx="1099">
                  <c:v>2.3136574074074077E-2</c:v>
                </c:pt>
                <c:pt idx="1100">
                  <c:v>2.314814814814815E-2</c:v>
                </c:pt>
                <c:pt idx="1101">
                  <c:v>2.3159722222222224E-2</c:v>
                </c:pt>
                <c:pt idx="1102">
                  <c:v>2.3171296296296297E-2</c:v>
                </c:pt>
                <c:pt idx="1103">
                  <c:v>2.3182870370370371E-2</c:v>
                </c:pt>
                <c:pt idx="1104">
                  <c:v>2.3194444444444445E-2</c:v>
                </c:pt>
                <c:pt idx="1105">
                  <c:v>2.3206018518518515E-2</c:v>
                </c:pt>
                <c:pt idx="1106">
                  <c:v>2.3217592592592592E-2</c:v>
                </c:pt>
                <c:pt idx="1107">
                  <c:v>2.3229166666666665E-2</c:v>
                </c:pt>
                <c:pt idx="1108">
                  <c:v>2.3240740740740742E-2</c:v>
                </c:pt>
                <c:pt idx="1109">
                  <c:v>2.3252314814814812E-2</c:v>
                </c:pt>
                <c:pt idx="1110">
                  <c:v>2.326388888888889E-2</c:v>
                </c:pt>
                <c:pt idx="1111">
                  <c:v>2.327546296296296E-2</c:v>
                </c:pt>
                <c:pt idx="1112">
                  <c:v>2.3287037037037037E-2</c:v>
                </c:pt>
                <c:pt idx="1113">
                  <c:v>2.3298611111111107E-2</c:v>
                </c:pt>
                <c:pt idx="1114">
                  <c:v>2.3310185185185187E-2</c:v>
                </c:pt>
                <c:pt idx="1115">
                  <c:v>2.3321759259259261E-2</c:v>
                </c:pt>
                <c:pt idx="1116">
                  <c:v>2.3333333333333334E-2</c:v>
                </c:pt>
                <c:pt idx="1117">
                  <c:v>2.3344907407407408E-2</c:v>
                </c:pt>
                <c:pt idx="1118">
                  <c:v>2.3356481481481482E-2</c:v>
                </c:pt>
                <c:pt idx="1119">
                  <c:v>2.3368055555555555E-2</c:v>
                </c:pt>
                <c:pt idx="1120">
                  <c:v>2.3379629629629629E-2</c:v>
                </c:pt>
                <c:pt idx="1121">
                  <c:v>2.3391203703703702E-2</c:v>
                </c:pt>
                <c:pt idx="1122">
                  <c:v>2.3402777777777783E-2</c:v>
                </c:pt>
                <c:pt idx="1123">
                  <c:v>2.3414351851851853E-2</c:v>
                </c:pt>
                <c:pt idx="1124">
                  <c:v>2.342592592592593E-2</c:v>
                </c:pt>
                <c:pt idx="1125">
                  <c:v>2.34375E-2</c:v>
                </c:pt>
                <c:pt idx="1126">
                  <c:v>2.344907407407407E-2</c:v>
                </c:pt>
                <c:pt idx="1127">
                  <c:v>2.3460648148148147E-2</c:v>
                </c:pt>
                <c:pt idx="1128">
                  <c:v>2.3472222222222217E-2</c:v>
                </c:pt>
                <c:pt idx="1129">
                  <c:v>2.3483796296296298E-2</c:v>
                </c:pt>
                <c:pt idx="1130">
                  <c:v>2.3495370370370371E-2</c:v>
                </c:pt>
                <c:pt idx="1131">
                  <c:v>2.3506944444444445E-2</c:v>
                </c:pt>
                <c:pt idx="1132">
                  <c:v>2.3518518518518518E-2</c:v>
                </c:pt>
                <c:pt idx="1133">
                  <c:v>2.3530092592592592E-2</c:v>
                </c:pt>
                <c:pt idx="1134">
                  <c:v>2.3541666666666666E-2</c:v>
                </c:pt>
                <c:pt idx="1135">
                  <c:v>2.3553240740740739E-2</c:v>
                </c:pt>
                <c:pt idx="1136">
                  <c:v>2.3564814814814813E-2</c:v>
                </c:pt>
                <c:pt idx="1137">
                  <c:v>2.3576388888888893E-2</c:v>
                </c:pt>
                <c:pt idx="1138">
                  <c:v>2.3587962962962963E-2</c:v>
                </c:pt>
                <c:pt idx="1139">
                  <c:v>2.359953703703704E-2</c:v>
                </c:pt>
                <c:pt idx="1140">
                  <c:v>2.361111111111111E-2</c:v>
                </c:pt>
                <c:pt idx="1141">
                  <c:v>2.3622685185185188E-2</c:v>
                </c:pt>
                <c:pt idx="1142">
                  <c:v>2.3634259259259258E-2</c:v>
                </c:pt>
                <c:pt idx="1143">
                  <c:v>2.3645833333333335E-2</c:v>
                </c:pt>
                <c:pt idx="1144">
                  <c:v>2.3657407407407408E-2</c:v>
                </c:pt>
                <c:pt idx="1145">
                  <c:v>2.3668981481481485E-2</c:v>
                </c:pt>
                <c:pt idx="1146">
                  <c:v>2.3680555555555555E-2</c:v>
                </c:pt>
                <c:pt idx="1147">
                  <c:v>2.3692129629629629E-2</c:v>
                </c:pt>
                <c:pt idx="1148">
                  <c:v>2.3703703703703703E-2</c:v>
                </c:pt>
                <c:pt idx="1149">
                  <c:v>2.3715277777777776E-2</c:v>
                </c:pt>
                <c:pt idx="1150">
                  <c:v>2.372685185185185E-2</c:v>
                </c:pt>
                <c:pt idx="1151">
                  <c:v>2.3738425925925923E-2</c:v>
                </c:pt>
                <c:pt idx="1152">
                  <c:v>2.3750000000000004E-2</c:v>
                </c:pt>
                <c:pt idx="1153">
                  <c:v>2.3761574074074074E-2</c:v>
                </c:pt>
                <c:pt idx="1154">
                  <c:v>2.3773148148148151E-2</c:v>
                </c:pt>
                <c:pt idx="1155">
                  <c:v>2.3784722222222221E-2</c:v>
                </c:pt>
                <c:pt idx="1156">
                  <c:v>2.3796296296296298E-2</c:v>
                </c:pt>
                <c:pt idx="1157">
                  <c:v>2.3807870370370368E-2</c:v>
                </c:pt>
                <c:pt idx="1158">
                  <c:v>2.3819444444444445E-2</c:v>
                </c:pt>
                <c:pt idx="1159">
                  <c:v>2.3831018518518519E-2</c:v>
                </c:pt>
                <c:pt idx="1160">
                  <c:v>2.3842592592592596E-2</c:v>
                </c:pt>
                <c:pt idx="1161">
                  <c:v>2.3854166666666666E-2</c:v>
                </c:pt>
                <c:pt idx="1162">
                  <c:v>2.3865740740740743E-2</c:v>
                </c:pt>
                <c:pt idx="1163">
                  <c:v>2.3877314814814813E-2</c:v>
                </c:pt>
                <c:pt idx="1164">
                  <c:v>2.388888888888889E-2</c:v>
                </c:pt>
                <c:pt idx="1165">
                  <c:v>2.390046296296296E-2</c:v>
                </c:pt>
                <c:pt idx="1166">
                  <c:v>2.3912037037037034E-2</c:v>
                </c:pt>
                <c:pt idx="1167">
                  <c:v>2.3923611111111114E-2</c:v>
                </c:pt>
                <c:pt idx="1168">
                  <c:v>2.3935185185185184E-2</c:v>
                </c:pt>
                <c:pt idx="1169">
                  <c:v>2.3946759259259261E-2</c:v>
                </c:pt>
                <c:pt idx="1170">
                  <c:v>2.3958333333333331E-2</c:v>
                </c:pt>
                <c:pt idx="1171">
                  <c:v>2.3969907407407409E-2</c:v>
                </c:pt>
                <c:pt idx="1172">
                  <c:v>2.3981481481481479E-2</c:v>
                </c:pt>
                <c:pt idx="1173">
                  <c:v>2.3993055555555556E-2</c:v>
                </c:pt>
                <c:pt idx="1174">
                  <c:v>2.4004629629629629E-2</c:v>
                </c:pt>
                <c:pt idx="1175">
                  <c:v>2.4016203703703706E-2</c:v>
                </c:pt>
                <c:pt idx="1176">
                  <c:v>2.4027777777777776E-2</c:v>
                </c:pt>
                <c:pt idx="1177">
                  <c:v>2.4039351851851853E-2</c:v>
                </c:pt>
                <c:pt idx="1178">
                  <c:v>2.4050925925925924E-2</c:v>
                </c:pt>
                <c:pt idx="1179">
                  <c:v>2.4062500000000001E-2</c:v>
                </c:pt>
                <c:pt idx="1180">
                  <c:v>2.4074074074074071E-2</c:v>
                </c:pt>
                <c:pt idx="1181">
                  <c:v>2.4085648148148148E-2</c:v>
                </c:pt>
                <c:pt idx="1182">
                  <c:v>2.4097222222222225E-2</c:v>
                </c:pt>
                <c:pt idx="1183">
                  <c:v>2.4108796296296298E-2</c:v>
                </c:pt>
                <c:pt idx="1184">
                  <c:v>2.4120370370370372E-2</c:v>
                </c:pt>
                <c:pt idx="1185">
                  <c:v>2.4131944444444445E-2</c:v>
                </c:pt>
                <c:pt idx="1186">
                  <c:v>2.4143518518518519E-2</c:v>
                </c:pt>
                <c:pt idx="1187">
                  <c:v>2.4155092592592589E-2</c:v>
                </c:pt>
                <c:pt idx="1188">
                  <c:v>2.4166666666666666E-2</c:v>
                </c:pt>
                <c:pt idx="1189">
                  <c:v>2.417824074074074E-2</c:v>
                </c:pt>
                <c:pt idx="1190">
                  <c:v>2.4189814814814817E-2</c:v>
                </c:pt>
                <c:pt idx="1191">
                  <c:v>2.4201388888888887E-2</c:v>
                </c:pt>
                <c:pt idx="1192">
                  <c:v>2.4212962962962964E-2</c:v>
                </c:pt>
                <c:pt idx="1193">
                  <c:v>2.4224537037037034E-2</c:v>
                </c:pt>
                <c:pt idx="1194">
                  <c:v>2.4236111111111111E-2</c:v>
                </c:pt>
                <c:pt idx="1195">
                  <c:v>2.4247685185185181E-2</c:v>
                </c:pt>
                <c:pt idx="1196">
                  <c:v>2.4259259259259258E-2</c:v>
                </c:pt>
                <c:pt idx="1197">
                  <c:v>2.4270833333333335E-2</c:v>
                </c:pt>
                <c:pt idx="1198">
                  <c:v>2.4282407407407409E-2</c:v>
                </c:pt>
                <c:pt idx="1199">
                  <c:v>2.4293981481481482E-2</c:v>
                </c:pt>
                <c:pt idx="1200">
                  <c:v>2.4305555555555556E-2</c:v>
                </c:pt>
                <c:pt idx="1201">
                  <c:v>2.431712962962963E-2</c:v>
                </c:pt>
                <c:pt idx="1202">
                  <c:v>2.4328703703703703E-2</c:v>
                </c:pt>
                <c:pt idx="1203">
                  <c:v>2.4340277777777777E-2</c:v>
                </c:pt>
                <c:pt idx="1204">
                  <c:v>2.4351851851851857E-2</c:v>
                </c:pt>
                <c:pt idx="1205">
                  <c:v>2.4363425925925927E-2</c:v>
                </c:pt>
                <c:pt idx="1206">
                  <c:v>2.4375000000000004E-2</c:v>
                </c:pt>
                <c:pt idx="1207">
                  <c:v>2.4386574074074074E-2</c:v>
                </c:pt>
                <c:pt idx="1208">
                  <c:v>2.4398148148148145E-2</c:v>
                </c:pt>
                <c:pt idx="1209">
                  <c:v>2.4409722222222222E-2</c:v>
                </c:pt>
                <c:pt idx="1210">
                  <c:v>2.4421296296296292E-2</c:v>
                </c:pt>
                <c:pt idx="1211">
                  <c:v>2.4432870370370369E-2</c:v>
                </c:pt>
                <c:pt idx="1212">
                  <c:v>2.4444444444444446E-2</c:v>
                </c:pt>
                <c:pt idx="1213">
                  <c:v>2.4456018518518519E-2</c:v>
                </c:pt>
                <c:pt idx="1214">
                  <c:v>2.4467592592592593E-2</c:v>
                </c:pt>
                <c:pt idx="1215">
                  <c:v>2.4479166666666666E-2</c:v>
                </c:pt>
                <c:pt idx="1216">
                  <c:v>2.449074074074074E-2</c:v>
                </c:pt>
                <c:pt idx="1217">
                  <c:v>2.4502314814814814E-2</c:v>
                </c:pt>
                <c:pt idx="1218">
                  <c:v>2.4513888888888887E-2</c:v>
                </c:pt>
                <c:pt idx="1219">
                  <c:v>2.4525462962962968E-2</c:v>
                </c:pt>
                <c:pt idx="1220">
                  <c:v>2.4537037037037038E-2</c:v>
                </c:pt>
                <c:pt idx="1221">
                  <c:v>2.4548611111111115E-2</c:v>
                </c:pt>
                <c:pt idx="1222">
                  <c:v>2.4560185185185185E-2</c:v>
                </c:pt>
                <c:pt idx="1223">
                  <c:v>2.4571759259259262E-2</c:v>
                </c:pt>
                <c:pt idx="1224">
                  <c:v>2.4583333333333332E-2</c:v>
                </c:pt>
                <c:pt idx="1225">
                  <c:v>2.4594907407407409E-2</c:v>
                </c:pt>
                <c:pt idx="1226">
                  <c:v>2.4606481481481479E-2</c:v>
                </c:pt>
                <c:pt idx="1227">
                  <c:v>2.461805555555556E-2</c:v>
                </c:pt>
                <c:pt idx="1228">
                  <c:v>2.462962962962963E-2</c:v>
                </c:pt>
                <c:pt idx="1229">
                  <c:v>2.4641203703703703E-2</c:v>
                </c:pt>
                <c:pt idx="1230">
                  <c:v>2.4652777777777777E-2</c:v>
                </c:pt>
                <c:pt idx="1231">
                  <c:v>2.4664351851851851E-2</c:v>
                </c:pt>
                <c:pt idx="1232">
                  <c:v>2.4675925925925924E-2</c:v>
                </c:pt>
                <c:pt idx="1233">
                  <c:v>2.4687499999999998E-2</c:v>
                </c:pt>
                <c:pt idx="1234">
                  <c:v>2.4699074074074078E-2</c:v>
                </c:pt>
                <c:pt idx="1235">
                  <c:v>2.4710648148148148E-2</c:v>
                </c:pt>
                <c:pt idx="1236">
                  <c:v>2.4722222222222225E-2</c:v>
                </c:pt>
                <c:pt idx="1237">
                  <c:v>2.4733796296296295E-2</c:v>
                </c:pt>
                <c:pt idx="1238">
                  <c:v>2.4745370370370372E-2</c:v>
                </c:pt>
                <c:pt idx="1239">
                  <c:v>2.4756944444444443E-2</c:v>
                </c:pt>
                <c:pt idx="1240">
                  <c:v>2.476851851851852E-2</c:v>
                </c:pt>
                <c:pt idx="1241">
                  <c:v>2.478009259259259E-2</c:v>
                </c:pt>
                <c:pt idx="1242">
                  <c:v>2.479166666666667E-2</c:v>
                </c:pt>
                <c:pt idx="1243">
                  <c:v>2.480324074074074E-2</c:v>
                </c:pt>
                <c:pt idx="1244">
                  <c:v>2.4814814814814817E-2</c:v>
                </c:pt>
                <c:pt idx="1245">
                  <c:v>2.4826388888888887E-2</c:v>
                </c:pt>
                <c:pt idx="1246">
                  <c:v>2.4837962962962964E-2</c:v>
                </c:pt>
                <c:pt idx="1247">
                  <c:v>2.4849537037037035E-2</c:v>
                </c:pt>
                <c:pt idx="1248">
                  <c:v>2.4861111111111108E-2</c:v>
                </c:pt>
                <c:pt idx="1249">
                  <c:v>2.4872685185185189E-2</c:v>
                </c:pt>
                <c:pt idx="1250">
                  <c:v>2.4884259259259259E-2</c:v>
                </c:pt>
                <c:pt idx="1251">
                  <c:v>2.4895833333333336E-2</c:v>
                </c:pt>
                <c:pt idx="1252">
                  <c:v>2.4907407407407406E-2</c:v>
                </c:pt>
                <c:pt idx="1253">
                  <c:v>2.4918981481481483E-2</c:v>
                </c:pt>
                <c:pt idx="1254">
                  <c:v>2.4930555555555553E-2</c:v>
                </c:pt>
                <c:pt idx="1255">
                  <c:v>2.494212962962963E-2</c:v>
                </c:pt>
                <c:pt idx="1256">
                  <c:v>2.49537037037037E-2</c:v>
                </c:pt>
                <c:pt idx="1257">
                  <c:v>2.4965277777777781E-2</c:v>
                </c:pt>
                <c:pt idx="1258">
                  <c:v>2.4976851851851851E-2</c:v>
                </c:pt>
                <c:pt idx="1259">
                  <c:v>2.4988425925925928E-2</c:v>
                </c:pt>
                <c:pt idx="1260">
                  <c:v>2.4999999999999998E-2</c:v>
                </c:pt>
                <c:pt idx="1261">
                  <c:v>2.5011574074074075E-2</c:v>
                </c:pt>
                <c:pt idx="1262">
                  <c:v>2.5023148148148145E-2</c:v>
                </c:pt>
                <c:pt idx="1263">
                  <c:v>2.5034722222222222E-2</c:v>
                </c:pt>
                <c:pt idx="1264">
                  <c:v>2.5046296296296299E-2</c:v>
                </c:pt>
                <c:pt idx="1265">
                  <c:v>2.5057870370370373E-2</c:v>
                </c:pt>
                <c:pt idx="1266">
                  <c:v>2.5069444444444446E-2</c:v>
                </c:pt>
                <c:pt idx="1267">
                  <c:v>2.508101851851852E-2</c:v>
                </c:pt>
                <c:pt idx="1268">
                  <c:v>2.5092592592592593E-2</c:v>
                </c:pt>
                <c:pt idx="1269">
                  <c:v>2.5104166666666664E-2</c:v>
                </c:pt>
                <c:pt idx="1270">
                  <c:v>2.5115740740740741E-2</c:v>
                </c:pt>
                <c:pt idx="1271">
                  <c:v>2.5127314814814811E-2</c:v>
                </c:pt>
                <c:pt idx="1272">
                  <c:v>2.5138888888888891E-2</c:v>
                </c:pt>
                <c:pt idx="1273">
                  <c:v>2.5150462962962961E-2</c:v>
                </c:pt>
                <c:pt idx="1274">
                  <c:v>2.5162037037037038E-2</c:v>
                </c:pt>
                <c:pt idx="1275">
                  <c:v>2.5173611111111108E-2</c:v>
                </c:pt>
                <c:pt idx="1276">
                  <c:v>2.5185185185185185E-2</c:v>
                </c:pt>
                <c:pt idx="1277">
                  <c:v>2.5196759259259256E-2</c:v>
                </c:pt>
                <c:pt idx="1278">
                  <c:v>2.5208333333333333E-2</c:v>
                </c:pt>
                <c:pt idx="1279">
                  <c:v>2.521990740740741E-2</c:v>
                </c:pt>
                <c:pt idx="1280">
                  <c:v>2.5231481481481483E-2</c:v>
                </c:pt>
                <c:pt idx="1281">
                  <c:v>2.5243055555555557E-2</c:v>
                </c:pt>
                <c:pt idx="1282">
                  <c:v>2.525462962962963E-2</c:v>
                </c:pt>
                <c:pt idx="1283">
                  <c:v>2.5266203703703704E-2</c:v>
                </c:pt>
                <c:pt idx="1284">
                  <c:v>2.5277777777777777E-2</c:v>
                </c:pt>
                <c:pt idx="1285">
                  <c:v>2.5289351851851851E-2</c:v>
                </c:pt>
                <c:pt idx="1286">
                  <c:v>2.5300925925925925E-2</c:v>
                </c:pt>
                <c:pt idx="1287">
                  <c:v>2.5312500000000002E-2</c:v>
                </c:pt>
                <c:pt idx="1288">
                  <c:v>2.5324074074074079E-2</c:v>
                </c:pt>
                <c:pt idx="1289">
                  <c:v>2.5335648148148149E-2</c:v>
                </c:pt>
                <c:pt idx="1290">
                  <c:v>2.5347222222222219E-2</c:v>
                </c:pt>
                <c:pt idx="1291">
                  <c:v>2.5358796296296296E-2</c:v>
                </c:pt>
                <c:pt idx="1292">
                  <c:v>2.5370370370370366E-2</c:v>
                </c:pt>
                <c:pt idx="1293">
                  <c:v>2.5381944444444443E-2</c:v>
                </c:pt>
                <c:pt idx="1294">
                  <c:v>2.539351851851852E-2</c:v>
                </c:pt>
                <c:pt idx="1295">
                  <c:v>2.5405092592592594E-2</c:v>
                </c:pt>
                <c:pt idx="1296">
                  <c:v>2.5416666666666667E-2</c:v>
                </c:pt>
                <c:pt idx="1297">
                  <c:v>2.5428240740740741E-2</c:v>
                </c:pt>
                <c:pt idx="1298">
                  <c:v>2.5439814814814814E-2</c:v>
                </c:pt>
                <c:pt idx="1299">
                  <c:v>2.5451388888888888E-2</c:v>
                </c:pt>
                <c:pt idx="1300">
                  <c:v>2.5462962962962962E-2</c:v>
                </c:pt>
                <c:pt idx="1301">
                  <c:v>2.5474537037037035E-2</c:v>
                </c:pt>
                <c:pt idx="1302">
                  <c:v>2.5486111111111112E-2</c:v>
                </c:pt>
                <c:pt idx="1303">
                  <c:v>2.5497685185185189E-2</c:v>
                </c:pt>
                <c:pt idx="1304">
                  <c:v>2.5509259259259259E-2</c:v>
                </c:pt>
                <c:pt idx="1305">
                  <c:v>2.5520833333333336E-2</c:v>
                </c:pt>
                <c:pt idx="1306">
                  <c:v>2.5532407407407406E-2</c:v>
                </c:pt>
                <c:pt idx="1307">
                  <c:v>2.5543981481481483E-2</c:v>
                </c:pt>
                <c:pt idx="1308">
                  <c:v>2.5555555555555554E-2</c:v>
                </c:pt>
                <c:pt idx="1309">
                  <c:v>2.5567129629629634E-2</c:v>
                </c:pt>
                <c:pt idx="1310">
                  <c:v>2.5578703703703704E-2</c:v>
                </c:pt>
                <c:pt idx="1311">
                  <c:v>2.5590277777777778E-2</c:v>
                </c:pt>
                <c:pt idx="1312">
                  <c:v>2.5601851851851851E-2</c:v>
                </c:pt>
                <c:pt idx="1313">
                  <c:v>2.5613425925925925E-2</c:v>
                </c:pt>
                <c:pt idx="1314">
                  <c:v>2.5624999999999998E-2</c:v>
                </c:pt>
                <c:pt idx="1315">
                  <c:v>2.5636574074074072E-2</c:v>
                </c:pt>
                <c:pt idx="1316">
                  <c:v>2.5648148148148146E-2</c:v>
                </c:pt>
                <c:pt idx="1317">
                  <c:v>2.5659722222222223E-2</c:v>
                </c:pt>
                <c:pt idx="1318">
                  <c:v>2.56712962962963E-2</c:v>
                </c:pt>
                <c:pt idx="1319">
                  <c:v>2.568287037037037E-2</c:v>
                </c:pt>
                <c:pt idx="1320">
                  <c:v>2.5694444444444447E-2</c:v>
                </c:pt>
                <c:pt idx="1321">
                  <c:v>2.5706018518518517E-2</c:v>
                </c:pt>
                <c:pt idx="1322">
                  <c:v>2.5717592592592594E-2</c:v>
                </c:pt>
                <c:pt idx="1323">
                  <c:v>2.5729166666666664E-2</c:v>
                </c:pt>
                <c:pt idx="1324">
                  <c:v>2.5740740740740745E-2</c:v>
                </c:pt>
                <c:pt idx="1325">
                  <c:v>2.5752314814814815E-2</c:v>
                </c:pt>
                <c:pt idx="1326">
                  <c:v>2.5763888888888892E-2</c:v>
                </c:pt>
                <c:pt idx="1327">
                  <c:v>2.5775462962962962E-2</c:v>
                </c:pt>
                <c:pt idx="1328">
                  <c:v>2.5787037037037039E-2</c:v>
                </c:pt>
                <c:pt idx="1329">
                  <c:v>2.5798611111111109E-2</c:v>
                </c:pt>
                <c:pt idx="1330">
                  <c:v>2.5810185185185183E-2</c:v>
                </c:pt>
                <c:pt idx="1331">
                  <c:v>2.5821759259259256E-2</c:v>
                </c:pt>
                <c:pt idx="1332">
                  <c:v>2.5833333333333333E-2</c:v>
                </c:pt>
                <c:pt idx="1333">
                  <c:v>2.584490740740741E-2</c:v>
                </c:pt>
                <c:pt idx="1334">
                  <c:v>2.585648148148148E-2</c:v>
                </c:pt>
                <c:pt idx="1335">
                  <c:v>2.5868055555555557E-2</c:v>
                </c:pt>
                <c:pt idx="1336">
                  <c:v>2.5879629629629627E-2</c:v>
                </c:pt>
                <c:pt idx="1337">
                  <c:v>2.5891203703703704E-2</c:v>
                </c:pt>
                <c:pt idx="1338">
                  <c:v>2.5902777777777775E-2</c:v>
                </c:pt>
                <c:pt idx="1339">
                  <c:v>2.5914351851851855E-2</c:v>
                </c:pt>
                <c:pt idx="1340">
                  <c:v>2.5925925925925925E-2</c:v>
                </c:pt>
                <c:pt idx="1341">
                  <c:v>2.5937500000000002E-2</c:v>
                </c:pt>
                <c:pt idx="1342">
                  <c:v>2.5949074074074072E-2</c:v>
                </c:pt>
                <c:pt idx="1343">
                  <c:v>2.5960648148148149E-2</c:v>
                </c:pt>
                <c:pt idx="1344">
                  <c:v>2.5972222222222219E-2</c:v>
                </c:pt>
                <c:pt idx="1345">
                  <c:v>2.5983796296296297E-2</c:v>
                </c:pt>
                <c:pt idx="1346">
                  <c:v>2.5995370370370367E-2</c:v>
                </c:pt>
                <c:pt idx="1347">
                  <c:v>2.6006944444444447E-2</c:v>
                </c:pt>
                <c:pt idx="1348">
                  <c:v>2.6018518518518521E-2</c:v>
                </c:pt>
                <c:pt idx="1349">
                  <c:v>2.6030092592592594E-2</c:v>
                </c:pt>
                <c:pt idx="1350">
                  <c:v>2.6041666666666668E-2</c:v>
                </c:pt>
                <c:pt idx="1351">
                  <c:v>2.6053240740740738E-2</c:v>
                </c:pt>
                <c:pt idx="1352">
                  <c:v>2.6064814814814815E-2</c:v>
                </c:pt>
                <c:pt idx="1353">
                  <c:v>2.6076388888888885E-2</c:v>
                </c:pt>
                <c:pt idx="1354">
                  <c:v>2.6087962962962966E-2</c:v>
                </c:pt>
                <c:pt idx="1355">
                  <c:v>2.6099537037037036E-2</c:v>
                </c:pt>
                <c:pt idx="1356">
                  <c:v>2.6111111111111113E-2</c:v>
                </c:pt>
                <c:pt idx="1357">
                  <c:v>2.6122685185185183E-2</c:v>
                </c:pt>
                <c:pt idx="1358">
                  <c:v>2.613425925925926E-2</c:v>
                </c:pt>
                <c:pt idx="1359">
                  <c:v>2.614583333333333E-2</c:v>
                </c:pt>
                <c:pt idx="1360">
                  <c:v>2.6157407407407407E-2</c:v>
                </c:pt>
                <c:pt idx="1361">
                  <c:v>2.6168981481481477E-2</c:v>
                </c:pt>
                <c:pt idx="1362">
                  <c:v>2.6180555555555558E-2</c:v>
                </c:pt>
                <c:pt idx="1363">
                  <c:v>2.6192129629629631E-2</c:v>
                </c:pt>
                <c:pt idx="1364">
                  <c:v>2.6203703703703705E-2</c:v>
                </c:pt>
                <c:pt idx="1365">
                  <c:v>2.6215277777777778E-2</c:v>
                </c:pt>
                <c:pt idx="1366">
                  <c:v>2.6226851851851852E-2</c:v>
                </c:pt>
                <c:pt idx="1367">
                  <c:v>2.6238425925925925E-2</c:v>
                </c:pt>
                <c:pt idx="1368">
                  <c:v>2.6249999999999999E-2</c:v>
                </c:pt>
                <c:pt idx="1369">
                  <c:v>2.6261574074074076E-2</c:v>
                </c:pt>
                <c:pt idx="1370">
                  <c:v>2.6273148148148153E-2</c:v>
                </c:pt>
                <c:pt idx="1371">
                  <c:v>2.6284722222222223E-2</c:v>
                </c:pt>
                <c:pt idx="1372">
                  <c:v>2.6296296296296293E-2</c:v>
                </c:pt>
                <c:pt idx="1373">
                  <c:v>2.630787037037037E-2</c:v>
                </c:pt>
                <c:pt idx="1374">
                  <c:v>2.631944444444444E-2</c:v>
                </c:pt>
                <c:pt idx="1375">
                  <c:v>2.6331018518518517E-2</c:v>
                </c:pt>
                <c:pt idx="1376">
                  <c:v>2.6342592592592588E-2</c:v>
                </c:pt>
                <c:pt idx="1377">
                  <c:v>2.6354166666666668E-2</c:v>
                </c:pt>
                <c:pt idx="1378">
                  <c:v>2.6365740740740742E-2</c:v>
                </c:pt>
                <c:pt idx="1379">
                  <c:v>2.6377314814814815E-2</c:v>
                </c:pt>
                <c:pt idx="1380">
                  <c:v>2.6388888888888889E-2</c:v>
                </c:pt>
                <c:pt idx="1381">
                  <c:v>2.6400462962962962E-2</c:v>
                </c:pt>
                <c:pt idx="1382">
                  <c:v>2.6412037037037036E-2</c:v>
                </c:pt>
                <c:pt idx="1383">
                  <c:v>2.642361111111111E-2</c:v>
                </c:pt>
                <c:pt idx="1384">
                  <c:v>2.6435185185185187E-2</c:v>
                </c:pt>
                <c:pt idx="1385">
                  <c:v>2.6446759259259264E-2</c:v>
                </c:pt>
                <c:pt idx="1386">
                  <c:v>2.6458333333333334E-2</c:v>
                </c:pt>
                <c:pt idx="1387">
                  <c:v>2.6469907407407411E-2</c:v>
                </c:pt>
                <c:pt idx="1388">
                  <c:v>2.6481481481481481E-2</c:v>
                </c:pt>
                <c:pt idx="1389">
                  <c:v>2.6493055555555558E-2</c:v>
                </c:pt>
                <c:pt idx="1390">
                  <c:v>2.6504629629629628E-2</c:v>
                </c:pt>
                <c:pt idx="1391">
                  <c:v>2.6516203703703698E-2</c:v>
                </c:pt>
                <c:pt idx="1392">
                  <c:v>2.6527777777777779E-2</c:v>
                </c:pt>
                <c:pt idx="1393">
                  <c:v>2.6539351851851852E-2</c:v>
                </c:pt>
                <c:pt idx="1394">
                  <c:v>2.6550925925925926E-2</c:v>
                </c:pt>
                <c:pt idx="1395">
                  <c:v>2.6562499999999999E-2</c:v>
                </c:pt>
                <c:pt idx="1396">
                  <c:v>2.6574074074074073E-2</c:v>
                </c:pt>
                <c:pt idx="1397">
                  <c:v>2.6585648148148146E-2</c:v>
                </c:pt>
                <c:pt idx="1398">
                  <c:v>2.659722222222222E-2</c:v>
                </c:pt>
                <c:pt idx="1399">
                  <c:v>2.6608796296296297E-2</c:v>
                </c:pt>
                <c:pt idx="1400">
                  <c:v>2.6620370370370374E-2</c:v>
                </c:pt>
                <c:pt idx="1401">
                  <c:v>2.6631944444444444E-2</c:v>
                </c:pt>
                <c:pt idx="1402">
                  <c:v>2.6643518518518521E-2</c:v>
                </c:pt>
                <c:pt idx="1403">
                  <c:v>2.6655092592592591E-2</c:v>
                </c:pt>
                <c:pt idx="1404">
                  <c:v>2.6666666666666668E-2</c:v>
                </c:pt>
                <c:pt idx="1405">
                  <c:v>2.6678240740740738E-2</c:v>
                </c:pt>
                <c:pt idx="1406">
                  <c:v>2.6689814814814816E-2</c:v>
                </c:pt>
                <c:pt idx="1407">
                  <c:v>2.6701388888888889E-2</c:v>
                </c:pt>
                <c:pt idx="1408">
                  <c:v>2.6712962962962966E-2</c:v>
                </c:pt>
                <c:pt idx="1409">
                  <c:v>2.6724537037037036E-2</c:v>
                </c:pt>
                <c:pt idx="1410">
                  <c:v>2.6736111111111113E-2</c:v>
                </c:pt>
                <c:pt idx="1411">
                  <c:v>2.6747685185185183E-2</c:v>
                </c:pt>
                <c:pt idx="1412">
                  <c:v>2.6759259259259257E-2</c:v>
                </c:pt>
                <c:pt idx="1413">
                  <c:v>2.6770833333333331E-2</c:v>
                </c:pt>
                <c:pt idx="1414">
                  <c:v>2.6782407407407408E-2</c:v>
                </c:pt>
                <c:pt idx="1415">
                  <c:v>2.6793981481481485E-2</c:v>
                </c:pt>
                <c:pt idx="1416">
                  <c:v>2.6805555555555555E-2</c:v>
                </c:pt>
                <c:pt idx="1417">
                  <c:v>2.6817129629629632E-2</c:v>
                </c:pt>
                <c:pt idx="1418">
                  <c:v>2.6828703703703702E-2</c:v>
                </c:pt>
                <c:pt idx="1419">
                  <c:v>2.6840277777777779E-2</c:v>
                </c:pt>
                <c:pt idx="1420">
                  <c:v>2.6851851851851849E-2</c:v>
                </c:pt>
                <c:pt idx="1421">
                  <c:v>2.6863425925925926E-2</c:v>
                </c:pt>
                <c:pt idx="1422">
                  <c:v>2.6875E-2</c:v>
                </c:pt>
                <c:pt idx="1423">
                  <c:v>2.6886574074074077E-2</c:v>
                </c:pt>
                <c:pt idx="1424">
                  <c:v>2.6898148148148147E-2</c:v>
                </c:pt>
                <c:pt idx="1425">
                  <c:v>2.6909722222222224E-2</c:v>
                </c:pt>
                <c:pt idx="1426">
                  <c:v>2.6921296296296294E-2</c:v>
                </c:pt>
                <c:pt idx="1427">
                  <c:v>2.6932870370370371E-2</c:v>
                </c:pt>
                <c:pt idx="1428">
                  <c:v>2.6944444444444441E-2</c:v>
                </c:pt>
                <c:pt idx="1429">
                  <c:v>2.6956018518518522E-2</c:v>
                </c:pt>
                <c:pt idx="1430">
                  <c:v>2.6967592592592595E-2</c:v>
                </c:pt>
                <c:pt idx="1431">
                  <c:v>2.6979166666666669E-2</c:v>
                </c:pt>
                <c:pt idx="1432">
                  <c:v>2.6990740740740742E-2</c:v>
                </c:pt>
                <c:pt idx="1433">
                  <c:v>2.7002314814814812E-2</c:v>
                </c:pt>
                <c:pt idx="1434">
                  <c:v>2.7013888888888889E-2</c:v>
                </c:pt>
                <c:pt idx="1435">
                  <c:v>2.7025462962962959E-2</c:v>
                </c:pt>
                <c:pt idx="1436">
                  <c:v>2.7037037037037037E-2</c:v>
                </c:pt>
                <c:pt idx="1437">
                  <c:v>2.704861111111111E-2</c:v>
                </c:pt>
                <c:pt idx="1438">
                  <c:v>2.7060185185185187E-2</c:v>
                </c:pt>
                <c:pt idx="1439">
                  <c:v>2.7071759259259257E-2</c:v>
                </c:pt>
                <c:pt idx="1440">
                  <c:v>2.7083333333333334E-2</c:v>
                </c:pt>
                <c:pt idx="1441">
                  <c:v>2.7094907407407404E-2</c:v>
                </c:pt>
                <c:pt idx="1442">
                  <c:v>2.7106481481481481E-2</c:v>
                </c:pt>
                <c:pt idx="1443">
                  <c:v>2.7118055555555552E-2</c:v>
                </c:pt>
                <c:pt idx="1444">
                  <c:v>2.7129629629629632E-2</c:v>
                </c:pt>
                <c:pt idx="1445">
                  <c:v>2.7141203703703706E-2</c:v>
                </c:pt>
                <c:pt idx="1446">
                  <c:v>2.7152777777777779E-2</c:v>
                </c:pt>
                <c:pt idx="1447">
                  <c:v>2.7164351851851853E-2</c:v>
                </c:pt>
                <c:pt idx="1448">
                  <c:v>2.7175925925925926E-2</c:v>
                </c:pt>
                <c:pt idx="1449">
                  <c:v>2.71875E-2</c:v>
                </c:pt>
                <c:pt idx="1450">
                  <c:v>2.7199074074074073E-2</c:v>
                </c:pt>
                <c:pt idx="1451">
                  <c:v>2.7210648148148147E-2</c:v>
                </c:pt>
                <c:pt idx="1452">
                  <c:v>2.7222222222222228E-2</c:v>
                </c:pt>
                <c:pt idx="1453">
                  <c:v>2.7233796296296298E-2</c:v>
                </c:pt>
                <c:pt idx="1454">
                  <c:v>2.7245370370370368E-2</c:v>
                </c:pt>
                <c:pt idx="1455">
                  <c:v>2.7256944444444445E-2</c:v>
                </c:pt>
                <c:pt idx="1456">
                  <c:v>2.7268518518518515E-2</c:v>
                </c:pt>
                <c:pt idx="1457">
                  <c:v>2.7280092592592592E-2</c:v>
                </c:pt>
                <c:pt idx="1458">
                  <c:v>2.7291666666666662E-2</c:v>
                </c:pt>
                <c:pt idx="1459">
                  <c:v>2.7303240740740743E-2</c:v>
                </c:pt>
                <c:pt idx="1460">
                  <c:v>2.7314814814814816E-2</c:v>
                </c:pt>
                <c:pt idx="1461">
                  <c:v>2.732638888888889E-2</c:v>
                </c:pt>
                <c:pt idx="1462">
                  <c:v>2.7337962962962963E-2</c:v>
                </c:pt>
                <c:pt idx="1463">
                  <c:v>2.7349537037037037E-2</c:v>
                </c:pt>
                <c:pt idx="1464">
                  <c:v>2.736111111111111E-2</c:v>
                </c:pt>
                <c:pt idx="1465">
                  <c:v>2.7372685185185184E-2</c:v>
                </c:pt>
                <c:pt idx="1466">
                  <c:v>2.7384259259259257E-2</c:v>
                </c:pt>
                <c:pt idx="1467">
                  <c:v>2.7395833333333338E-2</c:v>
                </c:pt>
                <c:pt idx="1468">
                  <c:v>2.7407407407407408E-2</c:v>
                </c:pt>
                <c:pt idx="1469">
                  <c:v>2.7418981481481485E-2</c:v>
                </c:pt>
                <c:pt idx="1470">
                  <c:v>2.7430555555555555E-2</c:v>
                </c:pt>
                <c:pt idx="1471">
                  <c:v>2.7442129629629632E-2</c:v>
                </c:pt>
                <c:pt idx="1472">
                  <c:v>2.7453703703703702E-2</c:v>
                </c:pt>
                <c:pt idx="1473">
                  <c:v>2.7465277777777772E-2</c:v>
                </c:pt>
                <c:pt idx="1474">
                  <c:v>2.7476851851851853E-2</c:v>
                </c:pt>
                <c:pt idx="1475">
                  <c:v>2.7488425925925927E-2</c:v>
                </c:pt>
                <c:pt idx="1476">
                  <c:v>2.75E-2</c:v>
                </c:pt>
                <c:pt idx="1477">
                  <c:v>2.7511574074074074E-2</c:v>
                </c:pt>
                <c:pt idx="1478">
                  <c:v>2.7523148148148147E-2</c:v>
                </c:pt>
                <c:pt idx="1479">
                  <c:v>2.7534722222222221E-2</c:v>
                </c:pt>
                <c:pt idx="1480">
                  <c:v>2.7546296296296294E-2</c:v>
                </c:pt>
                <c:pt idx="1481">
                  <c:v>2.7557870370370368E-2</c:v>
                </c:pt>
                <c:pt idx="1482">
                  <c:v>2.7569444444444448E-2</c:v>
                </c:pt>
                <c:pt idx="1483">
                  <c:v>2.7581018518518519E-2</c:v>
                </c:pt>
                <c:pt idx="1484">
                  <c:v>2.7592592592592596E-2</c:v>
                </c:pt>
                <c:pt idx="1485">
                  <c:v>2.7604166666666666E-2</c:v>
                </c:pt>
                <c:pt idx="1486">
                  <c:v>2.7615740740740743E-2</c:v>
                </c:pt>
                <c:pt idx="1487">
                  <c:v>2.7627314814814813E-2</c:v>
                </c:pt>
                <c:pt idx="1488">
                  <c:v>2.763888888888889E-2</c:v>
                </c:pt>
                <c:pt idx="1489">
                  <c:v>2.7650462962962963E-2</c:v>
                </c:pt>
                <c:pt idx="1490">
                  <c:v>2.7662037037037041E-2</c:v>
                </c:pt>
                <c:pt idx="1491">
                  <c:v>2.7673611111111111E-2</c:v>
                </c:pt>
                <c:pt idx="1492">
                  <c:v>2.7685185185185188E-2</c:v>
                </c:pt>
                <c:pt idx="1493">
                  <c:v>2.7696759259259258E-2</c:v>
                </c:pt>
                <c:pt idx="1494">
                  <c:v>2.7708333333333331E-2</c:v>
                </c:pt>
                <c:pt idx="1495">
                  <c:v>2.7719907407407405E-2</c:v>
                </c:pt>
                <c:pt idx="1496">
                  <c:v>2.7731481481481478E-2</c:v>
                </c:pt>
                <c:pt idx="1497">
                  <c:v>2.7743055555555559E-2</c:v>
                </c:pt>
                <c:pt idx="1498">
                  <c:v>2.7754629629629629E-2</c:v>
                </c:pt>
                <c:pt idx="1499">
                  <c:v>2.7766203703703706E-2</c:v>
                </c:pt>
                <c:pt idx="1500">
                  <c:v>2.7777777777777776E-2</c:v>
                </c:pt>
                <c:pt idx="1501">
                  <c:v>2.7789351851851853E-2</c:v>
                </c:pt>
                <c:pt idx="1502">
                  <c:v>2.7800925925925923E-2</c:v>
                </c:pt>
                <c:pt idx="1503">
                  <c:v>2.78125E-2</c:v>
                </c:pt>
                <c:pt idx="1504">
                  <c:v>2.7824074074074074E-2</c:v>
                </c:pt>
                <c:pt idx="1505">
                  <c:v>2.7835648148148151E-2</c:v>
                </c:pt>
                <c:pt idx="1506">
                  <c:v>2.7847222222222221E-2</c:v>
                </c:pt>
                <c:pt idx="1507">
                  <c:v>2.7858796296296298E-2</c:v>
                </c:pt>
                <c:pt idx="1508">
                  <c:v>2.7870370370370368E-2</c:v>
                </c:pt>
                <c:pt idx="1509">
                  <c:v>2.7881944444444445E-2</c:v>
                </c:pt>
                <c:pt idx="1510">
                  <c:v>2.7893518518518515E-2</c:v>
                </c:pt>
                <c:pt idx="1511">
                  <c:v>2.7905092592592592E-2</c:v>
                </c:pt>
                <c:pt idx="1512">
                  <c:v>2.7916666666666669E-2</c:v>
                </c:pt>
                <c:pt idx="1513">
                  <c:v>2.7928240740740743E-2</c:v>
                </c:pt>
                <c:pt idx="1514">
                  <c:v>2.7939814814814817E-2</c:v>
                </c:pt>
                <c:pt idx="1515">
                  <c:v>2.7951388888888887E-2</c:v>
                </c:pt>
                <c:pt idx="1516">
                  <c:v>2.7962962962962964E-2</c:v>
                </c:pt>
                <c:pt idx="1517">
                  <c:v>2.7974537037037034E-2</c:v>
                </c:pt>
                <c:pt idx="1518">
                  <c:v>2.7986111111111111E-2</c:v>
                </c:pt>
                <c:pt idx="1519">
                  <c:v>2.7997685185185184E-2</c:v>
                </c:pt>
                <c:pt idx="1520">
                  <c:v>2.8009259259259262E-2</c:v>
                </c:pt>
                <c:pt idx="1521">
                  <c:v>2.8020833333333332E-2</c:v>
                </c:pt>
                <c:pt idx="1522">
                  <c:v>2.8032407407407409E-2</c:v>
                </c:pt>
                <c:pt idx="1523">
                  <c:v>2.8043981481481479E-2</c:v>
                </c:pt>
                <c:pt idx="1524">
                  <c:v>2.8055555555555556E-2</c:v>
                </c:pt>
                <c:pt idx="1525">
                  <c:v>2.8067129629629626E-2</c:v>
                </c:pt>
                <c:pt idx="1526">
                  <c:v>2.8078703703703703E-2</c:v>
                </c:pt>
                <c:pt idx="1527">
                  <c:v>2.809027777777778E-2</c:v>
                </c:pt>
                <c:pt idx="1528">
                  <c:v>2.8101851851851854E-2</c:v>
                </c:pt>
                <c:pt idx="1529">
                  <c:v>2.8113425925925927E-2</c:v>
                </c:pt>
                <c:pt idx="1530">
                  <c:v>2.8125000000000001E-2</c:v>
                </c:pt>
                <c:pt idx="1531">
                  <c:v>2.8136574074074074E-2</c:v>
                </c:pt>
                <c:pt idx="1532">
                  <c:v>2.8148148148148148E-2</c:v>
                </c:pt>
                <c:pt idx="1533">
                  <c:v>2.8159722222222221E-2</c:v>
                </c:pt>
                <c:pt idx="1534">
                  <c:v>2.8171296296296302E-2</c:v>
                </c:pt>
                <c:pt idx="1535">
                  <c:v>2.8182870370370372E-2</c:v>
                </c:pt>
                <c:pt idx="1536">
                  <c:v>2.8194444444444442E-2</c:v>
                </c:pt>
                <c:pt idx="1537">
                  <c:v>2.8206018518518519E-2</c:v>
                </c:pt>
                <c:pt idx="1538">
                  <c:v>2.8217592592592589E-2</c:v>
                </c:pt>
                <c:pt idx="1539">
                  <c:v>2.8229166666666666E-2</c:v>
                </c:pt>
                <c:pt idx="1540">
                  <c:v>2.8240740740740736E-2</c:v>
                </c:pt>
                <c:pt idx="1541">
                  <c:v>2.8252314814814813E-2</c:v>
                </c:pt>
                <c:pt idx="1542">
                  <c:v>2.826388888888889E-2</c:v>
                </c:pt>
                <c:pt idx="1543">
                  <c:v>2.8275462962962964E-2</c:v>
                </c:pt>
                <c:pt idx="1544">
                  <c:v>2.8287037037037038E-2</c:v>
                </c:pt>
                <c:pt idx="1545">
                  <c:v>2.8298611111111111E-2</c:v>
                </c:pt>
                <c:pt idx="1546">
                  <c:v>2.8310185185185185E-2</c:v>
                </c:pt>
                <c:pt idx="1547">
                  <c:v>2.8321759259259258E-2</c:v>
                </c:pt>
                <c:pt idx="1548">
                  <c:v>2.8333333333333332E-2</c:v>
                </c:pt>
                <c:pt idx="1549">
                  <c:v>2.8344907407407412E-2</c:v>
                </c:pt>
                <c:pt idx="1550">
                  <c:v>2.8356481481481483E-2</c:v>
                </c:pt>
                <c:pt idx="1551">
                  <c:v>2.836805555555556E-2</c:v>
                </c:pt>
                <c:pt idx="1552">
                  <c:v>2.837962962962963E-2</c:v>
                </c:pt>
                <c:pt idx="1553">
                  <c:v>2.8391203703703707E-2</c:v>
                </c:pt>
                <c:pt idx="1554">
                  <c:v>2.8402777777777777E-2</c:v>
                </c:pt>
                <c:pt idx="1555">
                  <c:v>2.8414351851851847E-2</c:v>
                </c:pt>
                <c:pt idx="1556">
                  <c:v>2.8425925925925924E-2</c:v>
                </c:pt>
                <c:pt idx="1557">
                  <c:v>2.8437500000000001E-2</c:v>
                </c:pt>
                <c:pt idx="1558">
                  <c:v>2.8449074074074075E-2</c:v>
                </c:pt>
                <c:pt idx="1559">
                  <c:v>2.8460648148148148E-2</c:v>
                </c:pt>
                <c:pt idx="1560">
                  <c:v>2.8472222222222222E-2</c:v>
                </c:pt>
                <c:pt idx="1561">
                  <c:v>2.8483796296296295E-2</c:v>
                </c:pt>
                <c:pt idx="1562">
                  <c:v>2.8495370370370369E-2</c:v>
                </c:pt>
                <c:pt idx="1563">
                  <c:v>2.8506944444444442E-2</c:v>
                </c:pt>
                <c:pt idx="1564">
                  <c:v>2.8518518518518523E-2</c:v>
                </c:pt>
                <c:pt idx="1565">
                  <c:v>2.8530092592592593E-2</c:v>
                </c:pt>
                <c:pt idx="1566">
                  <c:v>2.854166666666667E-2</c:v>
                </c:pt>
                <c:pt idx="1567">
                  <c:v>2.855324074074074E-2</c:v>
                </c:pt>
                <c:pt idx="1568">
                  <c:v>2.8564814814814817E-2</c:v>
                </c:pt>
                <c:pt idx="1569">
                  <c:v>2.8576388888888887E-2</c:v>
                </c:pt>
                <c:pt idx="1570">
                  <c:v>2.8587962962962964E-2</c:v>
                </c:pt>
                <c:pt idx="1571">
                  <c:v>2.8599537037037034E-2</c:v>
                </c:pt>
                <c:pt idx="1572">
                  <c:v>2.8611111111111115E-2</c:v>
                </c:pt>
                <c:pt idx="1573">
                  <c:v>2.8622685185185185E-2</c:v>
                </c:pt>
                <c:pt idx="1574">
                  <c:v>2.8634259259259262E-2</c:v>
                </c:pt>
                <c:pt idx="1575">
                  <c:v>2.8645833333333332E-2</c:v>
                </c:pt>
                <c:pt idx="1576">
                  <c:v>2.8657407407407406E-2</c:v>
                </c:pt>
                <c:pt idx="1577">
                  <c:v>2.8668981481481479E-2</c:v>
                </c:pt>
                <c:pt idx="1578">
                  <c:v>2.8680555555555553E-2</c:v>
                </c:pt>
                <c:pt idx="1579">
                  <c:v>2.8692129629629633E-2</c:v>
                </c:pt>
                <c:pt idx="1580">
                  <c:v>2.8703703703703703E-2</c:v>
                </c:pt>
                <c:pt idx="1581">
                  <c:v>2.8715277777777781E-2</c:v>
                </c:pt>
                <c:pt idx="1582">
                  <c:v>2.8726851851851851E-2</c:v>
                </c:pt>
                <c:pt idx="1583">
                  <c:v>2.8738425925925928E-2</c:v>
                </c:pt>
                <c:pt idx="1584">
                  <c:v>2.8749999999999998E-2</c:v>
                </c:pt>
                <c:pt idx="1585">
                  <c:v>2.8761574074074075E-2</c:v>
                </c:pt>
                <c:pt idx="1586">
                  <c:v>2.8773148148148145E-2</c:v>
                </c:pt>
                <c:pt idx="1587">
                  <c:v>2.8784722222222225E-2</c:v>
                </c:pt>
                <c:pt idx="1588">
                  <c:v>2.8796296296296296E-2</c:v>
                </c:pt>
                <c:pt idx="1589">
                  <c:v>2.8807870370370373E-2</c:v>
                </c:pt>
                <c:pt idx="1590">
                  <c:v>2.8819444444444443E-2</c:v>
                </c:pt>
                <c:pt idx="1591">
                  <c:v>2.883101851851852E-2</c:v>
                </c:pt>
                <c:pt idx="1592">
                  <c:v>2.884259259259259E-2</c:v>
                </c:pt>
                <c:pt idx="1593">
                  <c:v>2.8854166666666667E-2</c:v>
                </c:pt>
                <c:pt idx="1594">
                  <c:v>2.8865740740740744E-2</c:v>
                </c:pt>
                <c:pt idx="1595">
                  <c:v>2.8877314814814817E-2</c:v>
                </c:pt>
                <c:pt idx="1596">
                  <c:v>2.8888888888888891E-2</c:v>
                </c:pt>
                <c:pt idx="1597">
                  <c:v>2.8900462962962961E-2</c:v>
                </c:pt>
                <c:pt idx="1598">
                  <c:v>2.8912037037037038E-2</c:v>
                </c:pt>
                <c:pt idx="1599">
                  <c:v>2.8923611111111108E-2</c:v>
                </c:pt>
                <c:pt idx="1600">
                  <c:v>2.8935185185185185E-2</c:v>
                </c:pt>
                <c:pt idx="1601">
                  <c:v>2.8946759259259255E-2</c:v>
                </c:pt>
                <c:pt idx="1602">
                  <c:v>2.8958333333333336E-2</c:v>
                </c:pt>
                <c:pt idx="1603">
                  <c:v>2.8969907407407406E-2</c:v>
                </c:pt>
                <c:pt idx="1604">
                  <c:v>2.8981481481481483E-2</c:v>
                </c:pt>
                <c:pt idx="1605">
                  <c:v>2.8993055555555553E-2</c:v>
                </c:pt>
                <c:pt idx="1606">
                  <c:v>2.900462962962963E-2</c:v>
                </c:pt>
                <c:pt idx="1607">
                  <c:v>2.90162037037037E-2</c:v>
                </c:pt>
                <c:pt idx="1608">
                  <c:v>2.9027777777777777E-2</c:v>
                </c:pt>
                <c:pt idx="1609">
                  <c:v>2.9039351851851854E-2</c:v>
                </c:pt>
                <c:pt idx="1610">
                  <c:v>2.9050925925925928E-2</c:v>
                </c:pt>
                <c:pt idx="1611">
                  <c:v>2.9062500000000002E-2</c:v>
                </c:pt>
                <c:pt idx="1612">
                  <c:v>2.9074074074074075E-2</c:v>
                </c:pt>
                <c:pt idx="1613">
                  <c:v>2.9085648148148149E-2</c:v>
                </c:pt>
                <c:pt idx="1614">
                  <c:v>2.9097222222222222E-2</c:v>
                </c:pt>
                <c:pt idx="1615">
                  <c:v>2.9108796296296296E-2</c:v>
                </c:pt>
                <c:pt idx="1616">
                  <c:v>2.9120370370370366E-2</c:v>
                </c:pt>
                <c:pt idx="1617">
                  <c:v>2.9131944444444446E-2</c:v>
                </c:pt>
                <c:pt idx="1618">
                  <c:v>2.9143518518518517E-2</c:v>
                </c:pt>
                <c:pt idx="1619">
                  <c:v>2.9155092592592594E-2</c:v>
                </c:pt>
                <c:pt idx="1620">
                  <c:v>2.9166666666666664E-2</c:v>
                </c:pt>
                <c:pt idx="1621">
                  <c:v>2.9178240740740741E-2</c:v>
                </c:pt>
                <c:pt idx="1622">
                  <c:v>2.9189814814814811E-2</c:v>
                </c:pt>
                <c:pt idx="1623">
                  <c:v>2.9201388888888888E-2</c:v>
                </c:pt>
                <c:pt idx="1624">
                  <c:v>2.9212962962962965E-2</c:v>
                </c:pt>
                <c:pt idx="1625">
                  <c:v>2.9224537037037038E-2</c:v>
                </c:pt>
                <c:pt idx="1626">
                  <c:v>2.9236111111111112E-2</c:v>
                </c:pt>
                <c:pt idx="1627">
                  <c:v>2.9247685185185186E-2</c:v>
                </c:pt>
                <c:pt idx="1628">
                  <c:v>2.9259259259259259E-2</c:v>
                </c:pt>
                <c:pt idx="1629">
                  <c:v>2.9270833333333333E-2</c:v>
                </c:pt>
                <c:pt idx="1630">
                  <c:v>2.9282407407407406E-2</c:v>
                </c:pt>
                <c:pt idx="1631">
                  <c:v>2.929398148148148E-2</c:v>
                </c:pt>
                <c:pt idx="1632">
                  <c:v>2.9305555555555557E-2</c:v>
                </c:pt>
                <c:pt idx="1633">
                  <c:v>2.9317129629629634E-2</c:v>
                </c:pt>
                <c:pt idx="1634">
                  <c:v>2.9328703703703704E-2</c:v>
                </c:pt>
                <c:pt idx="1635">
                  <c:v>2.9340277777777781E-2</c:v>
                </c:pt>
                <c:pt idx="1636">
                  <c:v>2.9351851851851851E-2</c:v>
                </c:pt>
                <c:pt idx="1637">
                  <c:v>2.9363425925925921E-2</c:v>
                </c:pt>
                <c:pt idx="1638">
                  <c:v>2.9374999999999998E-2</c:v>
                </c:pt>
                <c:pt idx="1639">
                  <c:v>2.9386574074074075E-2</c:v>
                </c:pt>
                <c:pt idx="1640">
                  <c:v>2.9398148148148149E-2</c:v>
                </c:pt>
                <c:pt idx="1641">
                  <c:v>2.9409722222222223E-2</c:v>
                </c:pt>
                <c:pt idx="1642">
                  <c:v>2.9421296296296296E-2</c:v>
                </c:pt>
                <c:pt idx="1643">
                  <c:v>2.943287037037037E-2</c:v>
                </c:pt>
                <c:pt idx="1644">
                  <c:v>2.9444444444444443E-2</c:v>
                </c:pt>
                <c:pt idx="1645">
                  <c:v>2.9456018518518517E-2</c:v>
                </c:pt>
                <c:pt idx="1646">
                  <c:v>2.946759259259259E-2</c:v>
                </c:pt>
                <c:pt idx="1647">
                  <c:v>2.9479166666666667E-2</c:v>
                </c:pt>
                <c:pt idx="1648">
                  <c:v>2.9490740740740744E-2</c:v>
                </c:pt>
                <c:pt idx="1649">
                  <c:v>2.9502314814814815E-2</c:v>
                </c:pt>
                <c:pt idx="1650">
                  <c:v>2.9513888888888892E-2</c:v>
                </c:pt>
                <c:pt idx="1651">
                  <c:v>2.9525462962962962E-2</c:v>
                </c:pt>
                <c:pt idx="1652">
                  <c:v>2.9537037037037039E-2</c:v>
                </c:pt>
                <c:pt idx="1653">
                  <c:v>2.9548611111111109E-2</c:v>
                </c:pt>
                <c:pt idx="1654">
                  <c:v>2.9560185185185189E-2</c:v>
                </c:pt>
                <c:pt idx="1655">
                  <c:v>2.9571759259259259E-2</c:v>
                </c:pt>
                <c:pt idx="1656">
                  <c:v>2.9583333333333336E-2</c:v>
                </c:pt>
                <c:pt idx="1657">
                  <c:v>2.9594907407407407E-2</c:v>
                </c:pt>
                <c:pt idx="1658">
                  <c:v>2.960648148148148E-2</c:v>
                </c:pt>
                <c:pt idx="1659">
                  <c:v>2.9618055555555554E-2</c:v>
                </c:pt>
                <c:pt idx="1660">
                  <c:v>2.9629629629629627E-2</c:v>
                </c:pt>
                <c:pt idx="1661">
                  <c:v>2.9641203703703701E-2</c:v>
                </c:pt>
                <c:pt idx="1662">
                  <c:v>2.9652777777777778E-2</c:v>
                </c:pt>
                <c:pt idx="1663">
                  <c:v>2.9664351851851855E-2</c:v>
                </c:pt>
                <c:pt idx="1664">
                  <c:v>2.9675925925925925E-2</c:v>
                </c:pt>
                <c:pt idx="1665">
                  <c:v>2.9687500000000002E-2</c:v>
                </c:pt>
                <c:pt idx="1666">
                  <c:v>2.9699074074074072E-2</c:v>
                </c:pt>
                <c:pt idx="1667">
                  <c:v>2.9710648148148149E-2</c:v>
                </c:pt>
                <c:pt idx="1668">
                  <c:v>2.9722222222222219E-2</c:v>
                </c:pt>
                <c:pt idx="1669">
                  <c:v>2.97337962962963E-2</c:v>
                </c:pt>
                <c:pt idx="1670">
                  <c:v>2.974537037037037E-2</c:v>
                </c:pt>
                <c:pt idx="1671">
                  <c:v>2.9756944444444447E-2</c:v>
                </c:pt>
                <c:pt idx="1672">
                  <c:v>2.9768518518518517E-2</c:v>
                </c:pt>
                <c:pt idx="1673">
                  <c:v>2.9780092592592594E-2</c:v>
                </c:pt>
                <c:pt idx="1674">
                  <c:v>2.9791666666666664E-2</c:v>
                </c:pt>
                <c:pt idx="1675">
                  <c:v>2.9803240740740741E-2</c:v>
                </c:pt>
                <c:pt idx="1676">
                  <c:v>2.9814814814814811E-2</c:v>
                </c:pt>
                <c:pt idx="1677">
                  <c:v>2.9826388888888892E-2</c:v>
                </c:pt>
                <c:pt idx="1678">
                  <c:v>2.9837962962962965E-2</c:v>
                </c:pt>
                <c:pt idx="1679">
                  <c:v>2.9849537037037036E-2</c:v>
                </c:pt>
                <c:pt idx="1680">
                  <c:v>2.9861111111111113E-2</c:v>
                </c:pt>
                <c:pt idx="1681">
                  <c:v>2.9872685185185183E-2</c:v>
                </c:pt>
                <c:pt idx="1682">
                  <c:v>2.988425925925926E-2</c:v>
                </c:pt>
                <c:pt idx="1683">
                  <c:v>2.989583333333333E-2</c:v>
                </c:pt>
                <c:pt idx="1684">
                  <c:v>2.990740740740741E-2</c:v>
                </c:pt>
                <c:pt idx="1685">
                  <c:v>2.991898148148148E-2</c:v>
                </c:pt>
                <c:pt idx="1686">
                  <c:v>2.9930555555555557E-2</c:v>
                </c:pt>
                <c:pt idx="1687">
                  <c:v>2.9942129629629628E-2</c:v>
                </c:pt>
                <c:pt idx="1688">
                  <c:v>2.9953703703703705E-2</c:v>
                </c:pt>
                <c:pt idx="1689">
                  <c:v>2.9965277777777775E-2</c:v>
                </c:pt>
                <c:pt idx="1690">
                  <c:v>2.9976851851851852E-2</c:v>
                </c:pt>
                <c:pt idx="1691">
                  <c:v>2.9988425925925922E-2</c:v>
                </c:pt>
                <c:pt idx="1692">
                  <c:v>3.0000000000000002E-2</c:v>
                </c:pt>
                <c:pt idx="1693">
                  <c:v>3.0011574074074076E-2</c:v>
                </c:pt>
                <c:pt idx="1694">
                  <c:v>3.0023148148148149E-2</c:v>
                </c:pt>
                <c:pt idx="1695">
                  <c:v>3.0034722222222223E-2</c:v>
                </c:pt>
                <c:pt idx="1696">
                  <c:v>3.0046296296296297E-2</c:v>
                </c:pt>
                <c:pt idx="1697">
                  <c:v>3.005787037037037E-2</c:v>
                </c:pt>
                <c:pt idx="1698">
                  <c:v>3.006944444444444E-2</c:v>
                </c:pt>
                <c:pt idx="1699">
                  <c:v>3.0081018518518521E-2</c:v>
                </c:pt>
                <c:pt idx="1700">
                  <c:v>3.0092592592592591E-2</c:v>
                </c:pt>
                <c:pt idx="1701">
                  <c:v>3.0104166666666668E-2</c:v>
                </c:pt>
                <c:pt idx="1702">
                  <c:v>3.0115740740740738E-2</c:v>
                </c:pt>
                <c:pt idx="1703">
                  <c:v>3.0127314814814815E-2</c:v>
                </c:pt>
                <c:pt idx="1704">
                  <c:v>3.0138888888888885E-2</c:v>
                </c:pt>
                <c:pt idx="1705">
                  <c:v>3.0150462962962962E-2</c:v>
                </c:pt>
                <c:pt idx="1706">
                  <c:v>3.0162037037037032E-2</c:v>
                </c:pt>
                <c:pt idx="1707">
                  <c:v>3.0173611111111113E-2</c:v>
                </c:pt>
                <c:pt idx="1708">
                  <c:v>3.0185185185185186E-2</c:v>
                </c:pt>
                <c:pt idx="1709">
                  <c:v>3.019675925925926E-2</c:v>
                </c:pt>
                <c:pt idx="1710">
                  <c:v>3.0208333333333334E-2</c:v>
                </c:pt>
                <c:pt idx="1711">
                  <c:v>3.0219907407407407E-2</c:v>
                </c:pt>
                <c:pt idx="1712">
                  <c:v>3.0231481481481481E-2</c:v>
                </c:pt>
                <c:pt idx="1713">
                  <c:v>3.0243055555555554E-2</c:v>
                </c:pt>
                <c:pt idx="1714">
                  <c:v>3.0254629629629631E-2</c:v>
                </c:pt>
                <c:pt idx="1715">
                  <c:v>3.0266203703703708E-2</c:v>
                </c:pt>
                <c:pt idx="1716">
                  <c:v>3.0277777777777778E-2</c:v>
                </c:pt>
                <c:pt idx="1717">
                  <c:v>3.0289351851851855E-2</c:v>
                </c:pt>
                <c:pt idx="1718">
                  <c:v>3.0300925925925926E-2</c:v>
                </c:pt>
                <c:pt idx="1719">
                  <c:v>3.0312499999999996E-2</c:v>
                </c:pt>
                <c:pt idx="1720">
                  <c:v>3.0324074074074073E-2</c:v>
                </c:pt>
                <c:pt idx="1721">
                  <c:v>3.0335648148148143E-2</c:v>
                </c:pt>
                <c:pt idx="1722">
                  <c:v>3.0347222222222223E-2</c:v>
                </c:pt>
                <c:pt idx="1723">
                  <c:v>3.0358796296296297E-2</c:v>
                </c:pt>
                <c:pt idx="1724">
                  <c:v>3.037037037037037E-2</c:v>
                </c:pt>
                <c:pt idx="1725">
                  <c:v>3.0381944444444444E-2</c:v>
                </c:pt>
                <c:pt idx="1726">
                  <c:v>3.0393518518518518E-2</c:v>
                </c:pt>
                <c:pt idx="1727">
                  <c:v>3.0405092592592591E-2</c:v>
                </c:pt>
                <c:pt idx="1728">
                  <c:v>3.0416666666666665E-2</c:v>
                </c:pt>
                <c:pt idx="1729">
                  <c:v>3.0428240740740742E-2</c:v>
                </c:pt>
                <c:pt idx="1730">
                  <c:v>3.0439814814814819E-2</c:v>
                </c:pt>
                <c:pt idx="1731">
                  <c:v>3.0451388888888889E-2</c:v>
                </c:pt>
                <c:pt idx="1732">
                  <c:v>3.0462962962962966E-2</c:v>
                </c:pt>
                <c:pt idx="1733">
                  <c:v>3.0474537037037036E-2</c:v>
                </c:pt>
                <c:pt idx="1734">
                  <c:v>3.0486111111111113E-2</c:v>
                </c:pt>
                <c:pt idx="1735">
                  <c:v>3.0497685185185183E-2</c:v>
                </c:pt>
                <c:pt idx="1736">
                  <c:v>3.050925925925926E-2</c:v>
                </c:pt>
                <c:pt idx="1737">
                  <c:v>3.0520833333333334E-2</c:v>
                </c:pt>
                <c:pt idx="1738">
                  <c:v>3.0532407407407411E-2</c:v>
                </c:pt>
                <c:pt idx="1739">
                  <c:v>3.0543981481481481E-2</c:v>
                </c:pt>
                <c:pt idx="1740">
                  <c:v>3.0555555555555555E-2</c:v>
                </c:pt>
                <c:pt idx="1741">
                  <c:v>3.0567129629629628E-2</c:v>
                </c:pt>
                <c:pt idx="1742">
                  <c:v>3.0578703703703702E-2</c:v>
                </c:pt>
                <c:pt idx="1743">
                  <c:v>3.0590277777777775E-2</c:v>
                </c:pt>
                <c:pt idx="1744">
                  <c:v>3.0601851851851852E-2</c:v>
                </c:pt>
                <c:pt idx="1745">
                  <c:v>3.0613425925925929E-2</c:v>
                </c:pt>
                <c:pt idx="1746">
                  <c:v>3.0624999999999999E-2</c:v>
                </c:pt>
                <c:pt idx="1747">
                  <c:v>3.0636574074074076E-2</c:v>
                </c:pt>
                <c:pt idx="1748">
                  <c:v>3.0648148148148147E-2</c:v>
                </c:pt>
                <c:pt idx="1749">
                  <c:v>3.0659722222222224E-2</c:v>
                </c:pt>
                <c:pt idx="1750">
                  <c:v>3.0671296296296294E-2</c:v>
                </c:pt>
                <c:pt idx="1751">
                  <c:v>3.0682870370370371E-2</c:v>
                </c:pt>
                <c:pt idx="1752">
                  <c:v>3.0694444444444444E-2</c:v>
                </c:pt>
                <c:pt idx="1753">
                  <c:v>3.0706018518518521E-2</c:v>
                </c:pt>
                <c:pt idx="1754">
                  <c:v>3.0717592592592591E-2</c:v>
                </c:pt>
                <c:pt idx="1755">
                  <c:v>3.0729166666666669E-2</c:v>
                </c:pt>
                <c:pt idx="1756">
                  <c:v>3.0740740740740739E-2</c:v>
                </c:pt>
                <c:pt idx="1757">
                  <c:v>3.0752314814814816E-2</c:v>
                </c:pt>
                <c:pt idx="1758">
                  <c:v>3.0763888888888886E-2</c:v>
                </c:pt>
                <c:pt idx="1759">
                  <c:v>3.0775462962962966E-2</c:v>
                </c:pt>
                <c:pt idx="1760">
                  <c:v>3.078703703703704E-2</c:v>
                </c:pt>
                <c:pt idx="1761">
                  <c:v>3.079861111111111E-2</c:v>
                </c:pt>
                <c:pt idx="1762">
                  <c:v>3.0810185185185187E-2</c:v>
                </c:pt>
                <c:pt idx="1763">
                  <c:v>3.0821759259259257E-2</c:v>
                </c:pt>
                <c:pt idx="1764">
                  <c:v>3.0833333333333334E-2</c:v>
                </c:pt>
                <c:pt idx="1765">
                  <c:v>3.0844907407407404E-2</c:v>
                </c:pt>
                <c:pt idx="1766">
                  <c:v>3.0856481481481481E-2</c:v>
                </c:pt>
                <c:pt idx="1767">
                  <c:v>3.0868055555555555E-2</c:v>
                </c:pt>
                <c:pt idx="1768">
                  <c:v>3.0879629629629632E-2</c:v>
                </c:pt>
                <c:pt idx="1769">
                  <c:v>3.0891203703703702E-2</c:v>
                </c:pt>
                <c:pt idx="1770">
                  <c:v>3.0902777777777779E-2</c:v>
                </c:pt>
                <c:pt idx="1771">
                  <c:v>3.0914351851851849E-2</c:v>
                </c:pt>
                <c:pt idx="1772">
                  <c:v>3.0925925925925926E-2</c:v>
                </c:pt>
                <c:pt idx="1773">
                  <c:v>3.0937499999999996E-2</c:v>
                </c:pt>
                <c:pt idx="1774">
                  <c:v>3.0949074074074077E-2</c:v>
                </c:pt>
                <c:pt idx="1775">
                  <c:v>3.096064814814815E-2</c:v>
                </c:pt>
                <c:pt idx="1776">
                  <c:v>3.0972222222222224E-2</c:v>
                </c:pt>
                <c:pt idx="1777">
                  <c:v>3.0983796296296297E-2</c:v>
                </c:pt>
                <c:pt idx="1778">
                  <c:v>3.0995370370370371E-2</c:v>
                </c:pt>
                <c:pt idx="1779">
                  <c:v>3.1006944444444445E-2</c:v>
                </c:pt>
                <c:pt idx="1780">
                  <c:v>3.1018518518518515E-2</c:v>
                </c:pt>
                <c:pt idx="1781">
                  <c:v>3.1030092592592592E-2</c:v>
                </c:pt>
                <c:pt idx="1782">
                  <c:v>3.1041666666666665E-2</c:v>
                </c:pt>
                <c:pt idx="1783">
                  <c:v>3.1053240740740742E-2</c:v>
                </c:pt>
                <c:pt idx="1784">
                  <c:v>3.1064814814814812E-2</c:v>
                </c:pt>
                <c:pt idx="1785">
                  <c:v>3.107638888888889E-2</c:v>
                </c:pt>
                <c:pt idx="1786">
                  <c:v>3.108796296296296E-2</c:v>
                </c:pt>
                <c:pt idx="1787">
                  <c:v>3.1099537037037037E-2</c:v>
                </c:pt>
                <c:pt idx="1788">
                  <c:v>3.1111111111111107E-2</c:v>
                </c:pt>
                <c:pt idx="1789">
                  <c:v>3.1122685185185187E-2</c:v>
                </c:pt>
                <c:pt idx="1790">
                  <c:v>3.1134259259259261E-2</c:v>
                </c:pt>
                <c:pt idx="1791">
                  <c:v>3.1145833333333334E-2</c:v>
                </c:pt>
                <c:pt idx="1792">
                  <c:v>3.1157407407407408E-2</c:v>
                </c:pt>
                <c:pt idx="1793">
                  <c:v>3.1168981481481482E-2</c:v>
                </c:pt>
                <c:pt idx="1794">
                  <c:v>3.1180555555555555E-2</c:v>
                </c:pt>
                <c:pt idx="1795">
                  <c:v>3.1192129629629629E-2</c:v>
                </c:pt>
                <c:pt idx="1796">
                  <c:v>3.1203703703703702E-2</c:v>
                </c:pt>
                <c:pt idx="1797">
                  <c:v>3.1215277777777783E-2</c:v>
                </c:pt>
                <c:pt idx="1798">
                  <c:v>3.1226851851851853E-2</c:v>
                </c:pt>
                <c:pt idx="1799">
                  <c:v>3.123842592592593E-2</c:v>
                </c:pt>
                <c:pt idx="1800">
                  <c:v>3.125E-2</c:v>
                </c:pt>
                <c:pt idx="1801">
                  <c:v>3.1261574074074074E-2</c:v>
                </c:pt>
                <c:pt idx="1802">
                  <c:v>3.1273148148148147E-2</c:v>
                </c:pt>
                <c:pt idx="1803">
                  <c:v>3.1284722222222221E-2</c:v>
                </c:pt>
                <c:pt idx="1804">
                  <c:v>3.1296296296296301E-2</c:v>
                </c:pt>
                <c:pt idx="1805">
                  <c:v>3.1307870370370368E-2</c:v>
                </c:pt>
                <c:pt idx="1806">
                  <c:v>3.1319444444444448E-2</c:v>
                </c:pt>
                <c:pt idx="1807">
                  <c:v>3.1331018518518515E-2</c:v>
                </c:pt>
                <c:pt idx="1808">
                  <c:v>3.1342592592592596E-2</c:v>
                </c:pt>
                <c:pt idx="1809">
                  <c:v>3.1354166666666662E-2</c:v>
                </c:pt>
                <c:pt idx="1810">
                  <c:v>3.1365740740740743E-2</c:v>
                </c:pt>
                <c:pt idx="1811">
                  <c:v>3.1377314814814809E-2</c:v>
                </c:pt>
                <c:pt idx="1812">
                  <c:v>3.138888888888889E-2</c:v>
                </c:pt>
                <c:pt idx="1813">
                  <c:v>3.1400462962962963E-2</c:v>
                </c:pt>
                <c:pt idx="1814">
                  <c:v>3.1412037037037037E-2</c:v>
                </c:pt>
                <c:pt idx="1815">
                  <c:v>3.142361111111111E-2</c:v>
                </c:pt>
                <c:pt idx="1816">
                  <c:v>3.1435185185185184E-2</c:v>
                </c:pt>
                <c:pt idx="1817">
                  <c:v>3.1446759259259258E-2</c:v>
                </c:pt>
                <c:pt idx="1818">
                  <c:v>3.1458333333333331E-2</c:v>
                </c:pt>
                <c:pt idx="1819">
                  <c:v>3.1469907407407412E-2</c:v>
                </c:pt>
                <c:pt idx="1820">
                  <c:v>3.1481481481481485E-2</c:v>
                </c:pt>
                <c:pt idx="1821">
                  <c:v>3.1493055555555559E-2</c:v>
                </c:pt>
                <c:pt idx="1822">
                  <c:v>3.1504629629629625E-2</c:v>
                </c:pt>
                <c:pt idx="1823">
                  <c:v>3.1516203703703706E-2</c:v>
                </c:pt>
                <c:pt idx="1824">
                  <c:v>3.1527777777777773E-2</c:v>
                </c:pt>
                <c:pt idx="1825">
                  <c:v>3.1539351851851853E-2</c:v>
                </c:pt>
                <c:pt idx="1826">
                  <c:v>3.155092592592592E-2</c:v>
                </c:pt>
                <c:pt idx="1827">
                  <c:v>3.15625E-2</c:v>
                </c:pt>
                <c:pt idx="1828">
                  <c:v>3.1574074074074074E-2</c:v>
                </c:pt>
                <c:pt idx="1829">
                  <c:v>3.1585648148148147E-2</c:v>
                </c:pt>
                <c:pt idx="1830">
                  <c:v>3.1597222222222221E-2</c:v>
                </c:pt>
                <c:pt idx="1831">
                  <c:v>3.1608796296296295E-2</c:v>
                </c:pt>
                <c:pt idx="1832">
                  <c:v>3.1620370370370368E-2</c:v>
                </c:pt>
                <c:pt idx="1833">
                  <c:v>3.1631944444444442E-2</c:v>
                </c:pt>
                <c:pt idx="1834">
                  <c:v>3.1643518518518522E-2</c:v>
                </c:pt>
                <c:pt idx="1835">
                  <c:v>3.1655092592592596E-2</c:v>
                </c:pt>
                <c:pt idx="1836">
                  <c:v>3.1666666666666669E-2</c:v>
                </c:pt>
                <c:pt idx="1837">
                  <c:v>3.1678240740740743E-2</c:v>
                </c:pt>
                <c:pt idx="1838">
                  <c:v>3.1689814814814816E-2</c:v>
                </c:pt>
                <c:pt idx="1839">
                  <c:v>3.170138888888889E-2</c:v>
                </c:pt>
                <c:pt idx="1840">
                  <c:v>3.1712962962962964E-2</c:v>
                </c:pt>
                <c:pt idx="1841">
                  <c:v>3.172453703703703E-2</c:v>
                </c:pt>
                <c:pt idx="1842">
                  <c:v>3.1736111111111111E-2</c:v>
                </c:pt>
                <c:pt idx="1843">
                  <c:v>3.1747685185185184E-2</c:v>
                </c:pt>
                <c:pt idx="1844">
                  <c:v>3.1759259259259258E-2</c:v>
                </c:pt>
                <c:pt idx="1845">
                  <c:v>3.1770833333333331E-2</c:v>
                </c:pt>
                <c:pt idx="1846">
                  <c:v>3.1782407407407405E-2</c:v>
                </c:pt>
                <c:pt idx="1847">
                  <c:v>3.1793981481481479E-2</c:v>
                </c:pt>
                <c:pt idx="1848">
                  <c:v>3.1805555555555552E-2</c:v>
                </c:pt>
                <c:pt idx="1849">
                  <c:v>3.1817129629629633E-2</c:v>
                </c:pt>
                <c:pt idx="1850">
                  <c:v>3.1828703703703706E-2</c:v>
                </c:pt>
                <c:pt idx="1851">
                  <c:v>3.184027777777778E-2</c:v>
                </c:pt>
                <c:pt idx="1852">
                  <c:v>3.1851851851851853E-2</c:v>
                </c:pt>
                <c:pt idx="1853">
                  <c:v>3.1863425925925927E-2</c:v>
                </c:pt>
                <c:pt idx="1854">
                  <c:v>3.1875000000000001E-2</c:v>
                </c:pt>
                <c:pt idx="1855">
                  <c:v>3.1886574074074074E-2</c:v>
                </c:pt>
                <c:pt idx="1856">
                  <c:v>3.1898148148148148E-2</c:v>
                </c:pt>
                <c:pt idx="1857">
                  <c:v>3.1909722222222221E-2</c:v>
                </c:pt>
                <c:pt idx="1858">
                  <c:v>3.1921296296296302E-2</c:v>
                </c:pt>
                <c:pt idx="1859">
                  <c:v>3.1932870370370368E-2</c:v>
                </c:pt>
                <c:pt idx="1860">
                  <c:v>3.1944444444444449E-2</c:v>
                </c:pt>
                <c:pt idx="1861">
                  <c:v>3.1956018518518516E-2</c:v>
                </c:pt>
                <c:pt idx="1862">
                  <c:v>3.1967592592592589E-2</c:v>
                </c:pt>
                <c:pt idx="1863">
                  <c:v>3.1979166666666663E-2</c:v>
                </c:pt>
                <c:pt idx="1864">
                  <c:v>3.1990740740740743E-2</c:v>
                </c:pt>
                <c:pt idx="1865">
                  <c:v>3.2002314814814817E-2</c:v>
                </c:pt>
                <c:pt idx="1866">
                  <c:v>3.201388888888889E-2</c:v>
                </c:pt>
                <c:pt idx="1867">
                  <c:v>3.2025462962962964E-2</c:v>
                </c:pt>
                <c:pt idx="1868">
                  <c:v>3.2037037037037037E-2</c:v>
                </c:pt>
                <c:pt idx="1869">
                  <c:v>3.2048611111111111E-2</c:v>
                </c:pt>
                <c:pt idx="1870">
                  <c:v>3.2060185185185185E-2</c:v>
                </c:pt>
                <c:pt idx="1871">
                  <c:v>3.2071759259259258E-2</c:v>
                </c:pt>
                <c:pt idx="1872">
                  <c:v>3.2083333333333332E-2</c:v>
                </c:pt>
                <c:pt idx="1873">
                  <c:v>3.2094907407407412E-2</c:v>
                </c:pt>
                <c:pt idx="1874">
                  <c:v>3.2106481481481479E-2</c:v>
                </c:pt>
                <c:pt idx="1875">
                  <c:v>3.2118055555555559E-2</c:v>
                </c:pt>
                <c:pt idx="1876">
                  <c:v>3.2129629629629626E-2</c:v>
                </c:pt>
                <c:pt idx="1877">
                  <c:v>3.2141203703703707E-2</c:v>
                </c:pt>
                <c:pt idx="1878">
                  <c:v>3.2152777777777773E-2</c:v>
                </c:pt>
                <c:pt idx="1879">
                  <c:v>3.2164351851851854E-2</c:v>
                </c:pt>
                <c:pt idx="1880">
                  <c:v>3.2175925925925927E-2</c:v>
                </c:pt>
                <c:pt idx="1881">
                  <c:v>3.2187500000000001E-2</c:v>
                </c:pt>
                <c:pt idx="1882">
                  <c:v>3.2199074074074074E-2</c:v>
                </c:pt>
                <c:pt idx="1883">
                  <c:v>3.2210648148148148E-2</c:v>
                </c:pt>
                <c:pt idx="1884">
                  <c:v>3.2222222222222222E-2</c:v>
                </c:pt>
                <c:pt idx="1885">
                  <c:v>3.2233796296296295E-2</c:v>
                </c:pt>
                <c:pt idx="1886">
                  <c:v>3.2245370370370369E-2</c:v>
                </c:pt>
                <c:pt idx="1887">
                  <c:v>3.2256944444444442E-2</c:v>
                </c:pt>
                <c:pt idx="1888">
                  <c:v>3.2268518518518523E-2</c:v>
                </c:pt>
                <c:pt idx="1889">
                  <c:v>3.2280092592592589E-2</c:v>
                </c:pt>
                <c:pt idx="1890">
                  <c:v>3.229166666666667E-2</c:v>
                </c:pt>
                <c:pt idx="1891">
                  <c:v>3.2303240740740737E-2</c:v>
                </c:pt>
                <c:pt idx="1892">
                  <c:v>3.2314814814814817E-2</c:v>
                </c:pt>
                <c:pt idx="1893">
                  <c:v>3.2326388888888884E-2</c:v>
                </c:pt>
                <c:pt idx="1894">
                  <c:v>3.2337962962962964E-2</c:v>
                </c:pt>
                <c:pt idx="1895">
                  <c:v>3.2349537037037038E-2</c:v>
                </c:pt>
                <c:pt idx="1896">
                  <c:v>3.2361111111111111E-2</c:v>
                </c:pt>
                <c:pt idx="1897">
                  <c:v>3.2372685185185185E-2</c:v>
                </c:pt>
                <c:pt idx="1898">
                  <c:v>3.2384259259259258E-2</c:v>
                </c:pt>
                <c:pt idx="1899">
                  <c:v>3.2395833333333332E-2</c:v>
                </c:pt>
                <c:pt idx="1900">
                  <c:v>3.2407407407407406E-2</c:v>
                </c:pt>
                <c:pt idx="1901">
                  <c:v>3.2418981481481479E-2</c:v>
                </c:pt>
                <c:pt idx="1902">
                  <c:v>3.243055555555556E-2</c:v>
                </c:pt>
                <c:pt idx="1903">
                  <c:v>3.2442129629629633E-2</c:v>
                </c:pt>
                <c:pt idx="1904">
                  <c:v>3.24537037037037E-2</c:v>
                </c:pt>
                <c:pt idx="1905">
                  <c:v>3.246527777777778E-2</c:v>
                </c:pt>
                <c:pt idx="1906">
                  <c:v>3.2476851851851847E-2</c:v>
                </c:pt>
                <c:pt idx="1907">
                  <c:v>3.2488425925925928E-2</c:v>
                </c:pt>
                <c:pt idx="1908">
                  <c:v>3.2499999999999994E-2</c:v>
                </c:pt>
                <c:pt idx="1909">
                  <c:v>3.2511574074074075E-2</c:v>
                </c:pt>
                <c:pt idx="1910">
                  <c:v>3.2523148148148148E-2</c:v>
                </c:pt>
                <c:pt idx="1911">
                  <c:v>3.2534722222222222E-2</c:v>
                </c:pt>
                <c:pt idx="1912">
                  <c:v>3.2546296296296295E-2</c:v>
                </c:pt>
                <c:pt idx="1913">
                  <c:v>3.2557870370370369E-2</c:v>
                </c:pt>
                <c:pt idx="1914">
                  <c:v>3.2569444444444443E-2</c:v>
                </c:pt>
                <c:pt idx="1915">
                  <c:v>3.2581018518518516E-2</c:v>
                </c:pt>
                <c:pt idx="1916">
                  <c:v>3.259259259259259E-2</c:v>
                </c:pt>
                <c:pt idx="1917">
                  <c:v>3.260416666666667E-2</c:v>
                </c:pt>
                <c:pt idx="1918">
                  <c:v>3.2615740740740744E-2</c:v>
                </c:pt>
                <c:pt idx="1919">
                  <c:v>3.2627314814814817E-2</c:v>
                </c:pt>
                <c:pt idx="1920">
                  <c:v>3.2638888888888891E-2</c:v>
                </c:pt>
                <c:pt idx="1921">
                  <c:v>3.2650462962962964E-2</c:v>
                </c:pt>
                <c:pt idx="1922">
                  <c:v>3.2662037037037038E-2</c:v>
                </c:pt>
                <c:pt idx="1923">
                  <c:v>3.2673611111111105E-2</c:v>
                </c:pt>
                <c:pt idx="1924">
                  <c:v>3.2685185185185185E-2</c:v>
                </c:pt>
                <c:pt idx="1925">
                  <c:v>3.2696759259259259E-2</c:v>
                </c:pt>
                <c:pt idx="1926">
                  <c:v>3.2708333333333332E-2</c:v>
                </c:pt>
                <c:pt idx="1927">
                  <c:v>3.2719907407407406E-2</c:v>
                </c:pt>
                <c:pt idx="1928">
                  <c:v>3.2731481481481479E-2</c:v>
                </c:pt>
                <c:pt idx="1929">
                  <c:v>3.2743055555555553E-2</c:v>
                </c:pt>
                <c:pt idx="1930">
                  <c:v>3.2754629629629627E-2</c:v>
                </c:pt>
                <c:pt idx="1931">
                  <c:v>3.27662037037037E-2</c:v>
                </c:pt>
                <c:pt idx="1932">
                  <c:v>3.2777777777777781E-2</c:v>
                </c:pt>
                <c:pt idx="1933">
                  <c:v>3.2789351851851854E-2</c:v>
                </c:pt>
                <c:pt idx="1934">
                  <c:v>3.2800925925925928E-2</c:v>
                </c:pt>
                <c:pt idx="1935">
                  <c:v>3.2812500000000001E-2</c:v>
                </c:pt>
                <c:pt idx="1936">
                  <c:v>3.2824074074074075E-2</c:v>
                </c:pt>
                <c:pt idx="1937">
                  <c:v>3.2835648148148149E-2</c:v>
                </c:pt>
                <c:pt idx="1938">
                  <c:v>3.2847222222222222E-2</c:v>
                </c:pt>
                <c:pt idx="1939">
                  <c:v>3.2858796296296296E-2</c:v>
                </c:pt>
                <c:pt idx="1940">
                  <c:v>3.2870370370370376E-2</c:v>
                </c:pt>
                <c:pt idx="1941">
                  <c:v>3.2881944444444443E-2</c:v>
                </c:pt>
                <c:pt idx="1942">
                  <c:v>3.2893518518518523E-2</c:v>
                </c:pt>
                <c:pt idx="1943">
                  <c:v>3.290509259259259E-2</c:v>
                </c:pt>
                <c:pt idx="1944">
                  <c:v>3.2916666666666664E-2</c:v>
                </c:pt>
                <c:pt idx="1945">
                  <c:v>3.2928240740740737E-2</c:v>
                </c:pt>
                <c:pt idx="1946">
                  <c:v>3.2939814814814811E-2</c:v>
                </c:pt>
                <c:pt idx="1947">
                  <c:v>3.2951388888888891E-2</c:v>
                </c:pt>
                <c:pt idx="1948">
                  <c:v>3.2962962962962965E-2</c:v>
                </c:pt>
                <c:pt idx="1949">
                  <c:v>3.2974537037037038E-2</c:v>
                </c:pt>
                <c:pt idx="1950">
                  <c:v>3.2986111111111112E-2</c:v>
                </c:pt>
                <c:pt idx="1951">
                  <c:v>3.2997685185185185E-2</c:v>
                </c:pt>
                <c:pt idx="1952">
                  <c:v>3.3009259259259259E-2</c:v>
                </c:pt>
                <c:pt idx="1953">
                  <c:v>3.3020833333333333E-2</c:v>
                </c:pt>
                <c:pt idx="1954">
                  <c:v>3.3032407407407406E-2</c:v>
                </c:pt>
                <c:pt idx="1955">
                  <c:v>3.3043981481481487E-2</c:v>
                </c:pt>
                <c:pt idx="1956">
                  <c:v>3.3055555555555553E-2</c:v>
                </c:pt>
                <c:pt idx="1957">
                  <c:v>3.3067129629629634E-2</c:v>
                </c:pt>
                <c:pt idx="1958">
                  <c:v>3.30787037037037E-2</c:v>
                </c:pt>
                <c:pt idx="1959">
                  <c:v>3.3090277777777781E-2</c:v>
                </c:pt>
                <c:pt idx="1960">
                  <c:v>3.3101851851851848E-2</c:v>
                </c:pt>
                <c:pt idx="1961">
                  <c:v>3.3113425925925928E-2</c:v>
                </c:pt>
                <c:pt idx="1962">
                  <c:v>3.3125000000000002E-2</c:v>
                </c:pt>
                <c:pt idx="1963">
                  <c:v>3.3136574074074075E-2</c:v>
                </c:pt>
                <c:pt idx="1964">
                  <c:v>3.3148148148148149E-2</c:v>
                </c:pt>
                <c:pt idx="1965">
                  <c:v>3.3159722222222222E-2</c:v>
                </c:pt>
                <c:pt idx="1966">
                  <c:v>3.3171296296296296E-2</c:v>
                </c:pt>
                <c:pt idx="1967">
                  <c:v>3.318287037037037E-2</c:v>
                </c:pt>
                <c:pt idx="1968">
                  <c:v>3.3194444444444443E-2</c:v>
                </c:pt>
                <c:pt idx="1969">
                  <c:v>3.3206018518518517E-2</c:v>
                </c:pt>
                <c:pt idx="1970">
                  <c:v>3.3217592592592597E-2</c:v>
                </c:pt>
                <c:pt idx="1971">
                  <c:v>3.3229166666666664E-2</c:v>
                </c:pt>
                <c:pt idx="1972">
                  <c:v>3.3240740740740744E-2</c:v>
                </c:pt>
                <c:pt idx="1973">
                  <c:v>3.3252314814814811E-2</c:v>
                </c:pt>
                <c:pt idx="1974">
                  <c:v>3.3263888888888891E-2</c:v>
                </c:pt>
                <c:pt idx="1975">
                  <c:v>3.3275462962962958E-2</c:v>
                </c:pt>
                <c:pt idx="1976">
                  <c:v>3.3287037037037039E-2</c:v>
                </c:pt>
                <c:pt idx="1977">
                  <c:v>3.3298611111111112E-2</c:v>
                </c:pt>
                <c:pt idx="1978">
                  <c:v>3.3310185185185186E-2</c:v>
                </c:pt>
                <c:pt idx="1979">
                  <c:v>3.3321759259259259E-2</c:v>
                </c:pt>
                <c:pt idx="1980">
                  <c:v>3.3333333333333333E-2</c:v>
                </c:pt>
                <c:pt idx="1981">
                  <c:v>3.3344907407407406E-2</c:v>
                </c:pt>
                <c:pt idx="1982">
                  <c:v>3.335648148148148E-2</c:v>
                </c:pt>
                <c:pt idx="1983">
                  <c:v>3.3368055555555554E-2</c:v>
                </c:pt>
                <c:pt idx="1984">
                  <c:v>3.3379629629629634E-2</c:v>
                </c:pt>
                <c:pt idx="1985">
                  <c:v>3.3391203703703708E-2</c:v>
                </c:pt>
                <c:pt idx="1986">
                  <c:v>3.3402777777777774E-2</c:v>
                </c:pt>
                <c:pt idx="1987">
                  <c:v>3.3414351851851855E-2</c:v>
                </c:pt>
                <c:pt idx="1988">
                  <c:v>3.3425925925925921E-2</c:v>
                </c:pt>
                <c:pt idx="1989">
                  <c:v>3.3437500000000002E-2</c:v>
                </c:pt>
                <c:pt idx="1990">
                  <c:v>3.3449074074074069E-2</c:v>
                </c:pt>
                <c:pt idx="1991">
                  <c:v>3.3460648148148149E-2</c:v>
                </c:pt>
                <c:pt idx="1992">
                  <c:v>3.3472222222222223E-2</c:v>
                </c:pt>
                <c:pt idx="1993">
                  <c:v>3.3483796296296296E-2</c:v>
                </c:pt>
                <c:pt idx="1994">
                  <c:v>3.349537037037037E-2</c:v>
                </c:pt>
                <c:pt idx="1995">
                  <c:v>3.3506944444444443E-2</c:v>
                </c:pt>
                <c:pt idx="1996">
                  <c:v>3.3518518518518517E-2</c:v>
                </c:pt>
                <c:pt idx="1997">
                  <c:v>3.3530092592592591E-2</c:v>
                </c:pt>
                <c:pt idx="1998">
                  <c:v>3.3541666666666664E-2</c:v>
                </c:pt>
                <c:pt idx="1999">
                  <c:v>3.3553240740740745E-2</c:v>
                </c:pt>
                <c:pt idx="2000">
                  <c:v>3.3564814814814818E-2</c:v>
                </c:pt>
                <c:pt idx="2001">
                  <c:v>3.3576388888888892E-2</c:v>
                </c:pt>
                <c:pt idx="2002">
                  <c:v>3.3587962962962965E-2</c:v>
                </c:pt>
                <c:pt idx="2003">
                  <c:v>3.3599537037037039E-2</c:v>
                </c:pt>
                <c:pt idx="2004">
                  <c:v>3.3611111111111112E-2</c:v>
                </c:pt>
                <c:pt idx="2005">
                  <c:v>3.3622685185185179E-2</c:v>
                </c:pt>
                <c:pt idx="2006">
                  <c:v>3.363425925925926E-2</c:v>
                </c:pt>
                <c:pt idx="2007">
                  <c:v>3.3645833333333333E-2</c:v>
                </c:pt>
                <c:pt idx="2008">
                  <c:v>3.3657407407407407E-2</c:v>
                </c:pt>
                <c:pt idx="2009">
                  <c:v>3.366898148148148E-2</c:v>
                </c:pt>
                <c:pt idx="2010">
                  <c:v>3.3680555555555554E-2</c:v>
                </c:pt>
                <c:pt idx="2011">
                  <c:v>3.3692129629629627E-2</c:v>
                </c:pt>
                <c:pt idx="2012">
                  <c:v>3.3703703703703701E-2</c:v>
                </c:pt>
                <c:pt idx="2013">
                  <c:v>3.3715277777777775E-2</c:v>
                </c:pt>
                <c:pt idx="2014">
                  <c:v>3.3726851851851855E-2</c:v>
                </c:pt>
                <c:pt idx="2015">
                  <c:v>3.3738425925925929E-2</c:v>
                </c:pt>
                <c:pt idx="2016">
                  <c:v>3.3750000000000002E-2</c:v>
                </c:pt>
                <c:pt idx="2017">
                  <c:v>3.3761574074074076E-2</c:v>
                </c:pt>
                <c:pt idx="2018">
                  <c:v>3.3773148148148149E-2</c:v>
                </c:pt>
                <c:pt idx="2019">
                  <c:v>3.3784722222222223E-2</c:v>
                </c:pt>
                <c:pt idx="2020">
                  <c:v>3.3796296296296297E-2</c:v>
                </c:pt>
                <c:pt idx="2021">
                  <c:v>3.380787037037037E-2</c:v>
                </c:pt>
                <c:pt idx="2022">
                  <c:v>3.3819444444444451E-2</c:v>
                </c:pt>
                <c:pt idx="2023">
                  <c:v>3.3831018518518517E-2</c:v>
                </c:pt>
                <c:pt idx="2024">
                  <c:v>3.3842592592592598E-2</c:v>
                </c:pt>
                <c:pt idx="2025">
                  <c:v>3.3854166666666664E-2</c:v>
                </c:pt>
                <c:pt idx="2026">
                  <c:v>3.3865740740740738E-2</c:v>
                </c:pt>
                <c:pt idx="2027">
                  <c:v>3.3877314814814811E-2</c:v>
                </c:pt>
                <c:pt idx="2028">
                  <c:v>3.3888888888888885E-2</c:v>
                </c:pt>
                <c:pt idx="2029">
                  <c:v>3.3900462962962966E-2</c:v>
                </c:pt>
                <c:pt idx="2030">
                  <c:v>3.3912037037037039E-2</c:v>
                </c:pt>
                <c:pt idx="2031">
                  <c:v>3.3923611111111113E-2</c:v>
                </c:pt>
                <c:pt idx="2032">
                  <c:v>3.3935185185185186E-2</c:v>
                </c:pt>
                <c:pt idx="2033">
                  <c:v>3.394675925925926E-2</c:v>
                </c:pt>
                <c:pt idx="2034">
                  <c:v>3.3958333333333333E-2</c:v>
                </c:pt>
                <c:pt idx="2035">
                  <c:v>3.3969907407407407E-2</c:v>
                </c:pt>
                <c:pt idx="2036">
                  <c:v>3.3981481481481481E-2</c:v>
                </c:pt>
                <c:pt idx="2037">
                  <c:v>3.3993055555555561E-2</c:v>
                </c:pt>
                <c:pt idx="2038">
                  <c:v>3.4004629629629628E-2</c:v>
                </c:pt>
                <c:pt idx="2039">
                  <c:v>3.4016203703703708E-2</c:v>
                </c:pt>
                <c:pt idx="2040">
                  <c:v>3.4027777777777775E-2</c:v>
                </c:pt>
                <c:pt idx="2041">
                  <c:v>3.4039351851851855E-2</c:v>
                </c:pt>
                <c:pt idx="2042">
                  <c:v>3.4050925925925922E-2</c:v>
                </c:pt>
                <c:pt idx="2043">
                  <c:v>3.4062500000000002E-2</c:v>
                </c:pt>
                <c:pt idx="2044">
                  <c:v>3.4074074074074076E-2</c:v>
                </c:pt>
                <c:pt idx="2045">
                  <c:v>3.408564814814815E-2</c:v>
                </c:pt>
                <c:pt idx="2046">
                  <c:v>3.4097222222222223E-2</c:v>
                </c:pt>
                <c:pt idx="2047">
                  <c:v>3.4108796296296297E-2</c:v>
                </c:pt>
                <c:pt idx="2048">
                  <c:v>3.412037037037037E-2</c:v>
                </c:pt>
                <c:pt idx="2049">
                  <c:v>3.4131944444444444E-2</c:v>
                </c:pt>
                <c:pt idx="2050">
                  <c:v>3.4143518518518517E-2</c:v>
                </c:pt>
                <c:pt idx="2051">
                  <c:v>3.4155092592592591E-2</c:v>
                </c:pt>
                <c:pt idx="2052">
                  <c:v>3.4166666666666672E-2</c:v>
                </c:pt>
                <c:pt idx="2053">
                  <c:v>3.4178240740740738E-2</c:v>
                </c:pt>
                <c:pt idx="2054">
                  <c:v>3.4189814814814819E-2</c:v>
                </c:pt>
                <c:pt idx="2055">
                  <c:v>3.4201388888888885E-2</c:v>
                </c:pt>
                <c:pt idx="2056">
                  <c:v>3.4212962962962966E-2</c:v>
                </c:pt>
                <c:pt idx="2057">
                  <c:v>3.4224537037037032E-2</c:v>
                </c:pt>
                <c:pt idx="2058">
                  <c:v>3.4236111111111113E-2</c:v>
                </c:pt>
                <c:pt idx="2059">
                  <c:v>3.4247685185185187E-2</c:v>
                </c:pt>
                <c:pt idx="2060">
                  <c:v>3.425925925925926E-2</c:v>
                </c:pt>
                <c:pt idx="2061">
                  <c:v>3.4270833333333334E-2</c:v>
                </c:pt>
                <c:pt idx="2062">
                  <c:v>3.4282407407407407E-2</c:v>
                </c:pt>
                <c:pt idx="2063">
                  <c:v>3.4293981481481481E-2</c:v>
                </c:pt>
                <c:pt idx="2064">
                  <c:v>3.4305555555555554E-2</c:v>
                </c:pt>
                <c:pt idx="2065">
                  <c:v>3.4317129629629628E-2</c:v>
                </c:pt>
                <c:pt idx="2066">
                  <c:v>3.4328703703703702E-2</c:v>
                </c:pt>
                <c:pt idx="2067">
                  <c:v>3.4340277777777782E-2</c:v>
                </c:pt>
                <c:pt idx="2068">
                  <c:v>3.4351851851851849E-2</c:v>
                </c:pt>
                <c:pt idx="2069">
                  <c:v>3.4363425925925929E-2</c:v>
                </c:pt>
                <c:pt idx="2070">
                  <c:v>3.4374999999999996E-2</c:v>
                </c:pt>
                <c:pt idx="2071">
                  <c:v>3.4386574074074076E-2</c:v>
                </c:pt>
                <c:pt idx="2072">
                  <c:v>3.4398148148148143E-2</c:v>
                </c:pt>
                <c:pt idx="2073">
                  <c:v>3.4409722222222223E-2</c:v>
                </c:pt>
                <c:pt idx="2074">
                  <c:v>3.4421296296296297E-2</c:v>
                </c:pt>
                <c:pt idx="2075">
                  <c:v>3.4432870370370371E-2</c:v>
                </c:pt>
                <c:pt idx="2076">
                  <c:v>3.4444444444444444E-2</c:v>
                </c:pt>
                <c:pt idx="2077">
                  <c:v>3.4456018518518518E-2</c:v>
                </c:pt>
                <c:pt idx="2078">
                  <c:v>3.4467592592592591E-2</c:v>
                </c:pt>
                <c:pt idx="2079">
                  <c:v>3.4479166666666665E-2</c:v>
                </c:pt>
                <c:pt idx="2080">
                  <c:v>3.4490740740740738E-2</c:v>
                </c:pt>
                <c:pt idx="2081">
                  <c:v>3.4502314814814812E-2</c:v>
                </c:pt>
                <c:pt idx="2082">
                  <c:v>3.4513888888888893E-2</c:v>
                </c:pt>
                <c:pt idx="2083">
                  <c:v>3.4525462962962966E-2</c:v>
                </c:pt>
                <c:pt idx="2084">
                  <c:v>3.453703703703704E-2</c:v>
                </c:pt>
                <c:pt idx="2085">
                  <c:v>3.4548611111111113E-2</c:v>
                </c:pt>
                <c:pt idx="2086">
                  <c:v>3.4560185185185187E-2</c:v>
                </c:pt>
                <c:pt idx="2087">
                  <c:v>3.4571759259259253E-2</c:v>
                </c:pt>
                <c:pt idx="2088">
                  <c:v>3.4583333333333334E-2</c:v>
                </c:pt>
                <c:pt idx="2089">
                  <c:v>3.4594907407407408E-2</c:v>
                </c:pt>
                <c:pt idx="2090">
                  <c:v>3.4606481481481481E-2</c:v>
                </c:pt>
                <c:pt idx="2091">
                  <c:v>3.4618055555555555E-2</c:v>
                </c:pt>
                <c:pt idx="2092">
                  <c:v>3.4629629629629628E-2</c:v>
                </c:pt>
                <c:pt idx="2093">
                  <c:v>3.4641203703703702E-2</c:v>
                </c:pt>
                <c:pt idx="2094">
                  <c:v>3.4652777777777775E-2</c:v>
                </c:pt>
                <c:pt idx="2095">
                  <c:v>3.4664351851851849E-2</c:v>
                </c:pt>
                <c:pt idx="2096">
                  <c:v>3.4675925925925923E-2</c:v>
                </c:pt>
                <c:pt idx="2097">
                  <c:v>3.4687500000000003E-2</c:v>
                </c:pt>
                <c:pt idx="2098">
                  <c:v>3.4699074074074077E-2</c:v>
                </c:pt>
                <c:pt idx="2099">
                  <c:v>3.471064814814815E-2</c:v>
                </c:pt>
                <c:pt idx="2100">
                  <c:v>3.4722222222222224E-2</c:v>
                </c:pt>
              </c:numCache>
            </c:numRef>
          </c:cat>
          <c:val>
            <c:numRef>
              <c:f>'PRC Components'!$E$3903:$E$6062</c:f>
              <c:numCache>
                <c:formatCode>General</c:formatCode>
                <c:ptCount val="2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1.7269140109419823E-2</c:v>
                </c:pt>
                <c:pt idx="974">
                  <c:v>1.7269140109419823E-2</c:v>
                </c:pt>
                <c:pt idx="975">
                  <c:v>1.7269140109419823E-2</c:v>
                </c:pt>
                <c:pt idx="976">
                  <c:v>1.7269140109419823E-2</c:v>
                </c:pt>
                <c:pt idx="977">
                  <c:v>1.7269140109419823E-2</c:v>
                </c:pt>
                <c:pt idx="978">
                  <c:v>1.7269140109419823E-2</c:v>
                </c:pt>
                <c:pt idx="979">
                  <c:v>1.7269140109419823E-2</c:v>
                </c:pt>
                <c:pt idx="980">
                  <c:v>1.7269140109419823E-2</c:v>
                </c:pt>
                <c:pt idx="981">
                  <c:v>1.7269140109419823E-2</c:v>
                </c:pt>
                <c:pt idx="982">
                  <c:v>1.7269140109419823E-2</c:v>
                </c:pt>
                <c:pt idx="983">
                  <c:v>1.7269140109419823E-2</c:v>
                </c:pt>
                <c:pt idx="984">
                  <c:v>1.7269140109419823E-2</c:v>
                </c:pt>
                <c:pt idx="985">
                  <c:v>2.7149159461259842E-2</c:v>
                </c:pt>
                <c:pt idx="986">
                  <c:v>2.7149159461259842E-2</c:v>
                </c:pt>
                <c:pt idx="987">
                  <c:v>2.7149159461259842E-2</c:v>
                </c:pt>
                <c:pt idx="988">
                  <c:v>2.7149159461259842E-2</c:v>
                </c:pt>
                <c:pt idx="989">
                  <c:v>2.7149159461259842E-2</c:v>
                </c:pt>
                <c:pt idx="990">
                  <c:v>2.7149159461259842E-2</c:v>
                </c:pt>
                <c:pt idx="991">
                  <c:v>2.7149159461259842E-2</c:v>
                </c:pt>
                <c:pt idx="992">
                  <c:v>2.7149159461259842E-2</c:v>
                </c:pt>
                <c:pt idx="993">
                  <c:v>2.7149159461259842E-2</c:v>
                </c:pt>
                <c:pt idx="994">
                  <c:v>2.7149159461259842E-2</c:v>
                </c:pt>
                <c:pt idx="995">
                  <c:v>2.7149159461259842E-2</c:v>
                </c:pt>
                <c:pt idx="996">
                  <c:v>2.7149159461259842E-2</c:v>
                </c:pt>
                <c:pt idx="997">
                  <c:v>1.961158774793148E-2</c:v>
                </c:pt>
                <c:pt idx="998">
                  <c:v>1.961158774793148E-2</c:v>
                </c:pt>
                <c:pt idx="999">
                  <c:v>1.961158774793148E-2</c:v>
                </c:pt>
                <c:pt idx="1000">
                  <c:v>1.961158774793148E-2</c:v>
                </c:pt>
                <c:pt idx="1001">
                  <c:v>1.961158774793148E-2</c:v>
                </c:pt>
                <c:pt idx="1002">
                  <c:v>1.961158774793148E-2</c:v>
                </c:pt>
                <c:pt idx="1003">
                  <c:v>1.961158774793148E-2</c:v>
                </c:pt>
                <c:pt idx="1004">
                  <c:v>1.961158774793148E-2</c:v>
                </c:pt>
                <c:pt idx="1005">
                  <c:v>1.961158774793148E-2</c:v>
                </c:pt>
                <c:pt idx="1006">
                  <c:v>1.961158774793148E-2</c:v>
                </c:pt>
                <c:pt idx="1007">
                  <c:v>1.961158774793148E-2</c:v>
                </c:pt>
                <c:pt idx="1008">
                  <c:v>1.961158774793148E-2</c:v>
                </c:pt>
                <c:pt idx="1009">
                  <c:v>1.7363261431455612E-2</c:v>
                </c:pt>
                <c:pt idx="1010">
                  <c:v>1.7363261431455612E-2</c:v>
                </c:pt>
                <c:pt idx="1011">
                  <c:v>1.7363261431455612E-2</c:v>
                </c:pt>
                <c:pt idx="1012">
                  <c:v>1.7363261431455612E-2</c:v>
                </c:pt>
                <c:pt idx="1013">
                  <c:v>1.7363261431455612E-2</c:v>
                </c:pt>
                <c:pt idx="1014">
                  <c:v>1.7363261431455612E-2</c:v>
                </c:pt>
                <c:pt idx="1015">
                  <c:v>1.7363261431455612E-2</c:v>
                </c:pt>
                <c:pt idx="1016">
                  <c:v>1.7363261431455612E-2</c:v>
                </c:pt>
                <c:pt idx="1017">
                  <c:v>1.7363261431455612E-2</c:v>
                </c:pt>
                <c:pt idx="1018">
                  <c:v>1.7363261431455612E-2</c:v>
                </c:pt>
                <c:pt idx="1019">
                  <c:v>1.7363261431455612E-2</c:v>
                </c:pt>
                <c:pt idx="1020">
                  <c:v>1.7363261431455612E-2</c:v>
                </c:pt>
                <c:pt idx="1021">
                  <c:v>7.7291312627494335E-3</c:v>
                </c:pt>
                <c:pt idx="1022">
                  <c:v>7.7291312627494335E-3</c:v>
                </c:pt>
                <c:pt idx="1023">
                  <c:v>7.7291312627494335E-3</c:v>
                </c:pt>
                <c:pt idx="1024">
                  <c:v>7.7291312627494335E-3</c:v>
                </c:pt>
                <c:pt idx="1025">
                  <c:v>7.7291312627494335E-3</c:v>
                </c:pt>
                <c:pt idx="1026">
                  <c:v>7.7291312627494335E-3</c:v>
                </c:pt>
                <c:pt idx="1027">
                  <c:v>7.7291312627494335E-3</c:v>
                </c:pt>
                <c:pt idx="1028">
                  <c:v>7.7291312627494335E-3</c:v>
                </c:pt>
                <c:pt idx="1029">
                  <c:v>7.7291312627494335E-3</c:v>
                </c:pt>
                <c:pt idx="1030">
                  <c:v>7.7291312627494335E-3</c:v>
                </c:pt>
                <c:pt idx="1031">
                  <c:v>7.7291312627494335E-3</c:v>
                </c:pt>
                <c:pt idx="1032">
                  <c:v>7.7291312627494335E-3</c:v>
                </c:pt>
                <c:pt idx="1033">
                  <c:v>1.6784300096333027E-3</c:v>
                </c:pt>
                <c:pt idx="1034">
                  <c:v>1.6784300096333027E-3</c:v>
                </c:pt>
                <c:pt idx="1035">
                  <c:v>1.6784300096333027E-3</c:v>
                </c:pt>
                <c:pt idx="1036">
                  <c:v>1.6784300096333027E-3</c:v>
                </c:pt>
                <c:pt idx="1037">
                  <c:v>1.6784300096333027E-3</c:v>
                </c:pt>
                <c:pt idx="1038">
                  <c:v>1.6784300096333027E-3</c:v>
                </c:pt>
                <c:pt idx="1039">
                  <c:v>1.6784300096333027E-3</c:v>
                </c:pt>
                <c:pt idx="1040">
                  <c:v>1.6784300096333027E-3</c:v>
                </c:pt>
                <c:pt idx="1041">
                  <c:v>1.6784300096333027E-3</c:v>
                </c:pt>
                <c:pt idx="1042">
                  <c:v>1.6784300096333027E-3</c:v>
                </c:pt>
                <c:pt idx="1043">
                  <c:v>1.6784300096333027E-3</c:v>
                </c:pt>
                <c:pt idx="1044">
                  <c:v>1.6784300096333027E-3</c:v>
                </c:pt>
                <c:pt idx="1045">
                  <c:v>1.280613336712122E-2</c:v>
                </c:pt>
                <c:pt idx="1046">
                  <c:v>1.280613336712122E-2</c:v>
                </c:pt>
                <c:pt idx="1047">
                  <c:v>1.280613336712122E-2</c:v>
                </c:pt>
                <c:pt idx="1048">
                  <c:v>1.280613336712122E-2</c:v>
                </c:pt>
                <c:pt idx="1049">
                  <c:v>1.280613336712122E-2</c:v>
                </c:pt>
                <c:pt idx="1050">
                  <c:v>1.280613336712122E-2</c:v>
                </c:pt>
                <c:pt idx="1051">
                  <c:v>1.280613336712122E-2</c:v>
                </c:pt>
                <c:pt idx="1052">
                  <c:v>1.280613336712122E-2</c:v>
                </c:pt>
                <c:pt idx="1053">
                  <c:v>1.280613336712122E-2</c:v>
                </c:pt>
                <c:pt idx="1054">
                  <c:v>1.280613336712122E-2</c:v>
                </c:pt>
                <c:pt idx="1055">
                  <c:v>1.280613336712122E-2</c:v>
                </c:pt>
                <c:pt idx="1056">
                  <c:v>1.280613336712122E-2</c:v>
                </c:pt>
                <c:pt idx="1057">
                  <c:v>7.6862843707203865E-3</c:v>
                </c:pt>
                <c:pt idx="1058">
                  <c:v>7.6862843707203865E-3</c:v>
                </c:pt>
                <c:pt idx="1059">
                  <c:v>7.6862843707203865E-3</c:v>
                </c:pt>
                <c:pt idx="1060">
                  <c:v>7.6862843707203865E-3</c:v>
                </c:pt>
                <c:pt idx="1061">
                  <c:v>7.6862843707203865E-3</c:v>
                </c:pt>
                <c:pt idx="1062">
                  <c:v>7.6862843707203865E-3</c:v>
                </c:pt>
                <c:pt idx="1063">
                  <c:v>7.6862843707203865E-3</c:v>
                </c:pt>
                <c:pt idx="1064">
                  <c:v>7.6862843707203865E-3</c:v>
                </c:pt>
                <c:pt idx="1065">
                  <c:v>7.6862843707203865E-3</c:v>
                </c:pt>
                <c:pt idx="1066">
                  <c:v>7.6862843707203865E-3</c:v>
                </c:pt>
                <c:pt idx="1067">
                  <c:v>7.6862843707203865E-3</c:v>
                </c:pt>
                <c:pt idx="1068">
                  <c:v>7.6862843707203865E-3</c:v>
                </c:pt>
                <c:pt idx="1069">
                  <c:v>1.0610087774693966E-2</c:v>
                </c:pt>
                <c:pt idx="1070">
                  <c:v>1.0610087774693966E-2</c:v>
                </c:pt>
                <c:pt idx="1071">
                  <c:v>1.0610087774693966E-2</c:v>
                </c:pt>
                <c:pt idx="1072">
                  <c:v>1.0610087774693966E-2</c:v>
                </c:pt>
                <c:pt idx="1073">
                  <c:v>1.0610087774693966E-2</c:v>
                </c:pt>
                <c:pt idx="1074">
                  <c:v>1.0610087774693966E-2</c:v>
                </c:pt>
                <c:pt idx="1075">
                  <c:v>1.0610087774693966E-2</c:v>
                </c:pt>
                <c:pt idx="1076">
                  <c:v>1.0610087774693966E-2</c:v>
                </c:pt>
                <c:pt idx="1077">
                  <c:v>1.0610087774693966E-2</c:v>
                </c:pt>
                <c:pt idx="1078">
                  <c:v>1.0610087774693966E-2</c:v>
                </c:pt>
                <c:pt idx="1079">
                  <c:v>1.0610087774693966E-2</c:v>
                </c:pt>
                <c:pt idx="1080">
                  <c:v>1.0610087774693966E-2</c:v>
                </c:pt>
                <c:pt idx="1081">
                  <c:v>2.4740598164498806E-3</c:v>
                </c:pt>
                <c:pt idx="1082">
                  <c:v>2.4740598164498806E-3</c:v>
                </c:pt>
                <c:pt idx="1083">
                  <c:v>2.4740598164498806E-3</c:v>
                </c:pt>
                <c:pt idx="1084">
                  <c:v>2.4740598164498806E-3</c:v>
                </c:pt>
                <c:pt idx="1085">
                  <c:v>2.4740598164498806E-3</c:v>
                </c:pt>
                <c:pt idx="1086">
                  <c:v>2.4740598164498806E-3</c:v>
                </c:pt>
                <c:pt idx="1087">
                  <c:v>2.4740598164498806E-3</c:v>
                </c:pt>
                <c:pt idx="1088">
                  <c:v>2.4740598164498806E-3</c:v>
                </c:pt>
                <c:pt idx="1089">
                  <c:v>2.4740598164498806E-3</c:v>
                </c:pt>
                <c:pt idx="1090">
                  <c:v>2.4740598164498806E-3</c:v>
                </c:pt>
                <c:pt idx="1091">
                  <c:v>2.4740598164498806E-3</c:v>
                </c:pt>
                <c:pt idx="1092">
                  <c:v>2.4740598164498806E-3</c:v>
                </c:pt>
                <c:pt idx="1093">
                  <c:v>1.2309203157201409E-3</c:v>
                </c:pt>
                <c:pt idx="1094">
                  <c:v>1.2309203157201409E-3</c:v>
                </c:pt>
                <c:pt idx="1095">
                  <c:v>1.2309203157201409E-3</c:v>
                </c:pt>
                <c:pt idx="1096">
                  <c:v>1.2309203157201409E-3</c:v>
                </c:pt>
                <c:pt idx="1097">
                  <c:v>1.2309203157201409E-3</c:v>
                </c:pt>
                <c:pt idx="1098">
                  <c:v>1.2309203157201409E-3</c:v>
                </c:pt>
                <c:pt idx="1099">
                  <c:v>1.2309203157201409E-3</c:v>
                </c:pt>
                <c:pt idx="1100">
                  <c:v>1.2309203157201409E-3</c:v>
                </c:pt>
                <c:pt idx="1101">
                  <c:v>1.2309203157201409E-3</c:v>
                </c:pt>
                <c:pt idx="1102">
                  <c:v>1.2309203157201409E-3</c:v>
                </c:pt>
                <c:pt idx="1103">
                  <c:v>1.2309203157201409E-3</c:v>
                </c:pt>
                <c:pt idx="1104">
                  <c:v>1.2309203157201409E-3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1.3346067862585187E-3</c:v>
                </c:pt>
                <c:pt idx="1118">
                  <c:v>1.3346067862585187E-3</c:v>
                </c:pt>
                <c:pt idx="1119">
                  <c:v>1.3346067862585187E-3</c:v>
                </c:pt>
                <c:pt idx="1120">
                  <c:v>1.3346067862585187E-3</c:v>
                </c:pt>
                <c:pt idx="1121">
                  <c:v>1.3346067862585187E-3</c:v>
                </c:pt>
                <c:pt idx="1122">
                  <c:v>1.3346067862585187E-3</c:v>
                </c:pt>
                <c:pt idx="1123">
                  <c:v>1.3346067862585187E-3</c:v>
                </c:pt>
                <c:pt idx="1124">
                  <c:v>1.3346067862585187E-3</c:v>
                </c:pt>
                <c:pt idx="1125">
                  <c:v>1.3346067862585187E-3</c:v>
                </c:pt>
                <c:pt idx="1126">
                  <c:v>1.3346067862585187E-3</c:v>
                </c:pt>
                <c:pt idx="1127">
                  <c:v>1.3346067862585187E-3</c:v>
                </c:pt>
                <c:pt idx="1128">
                  <c:v>1.3346067862585187E-3</c:v>
                </c:pt>
                <c:pt idx="1129">
                  <c:v>1.3346067862585187E-3</c:v>
                </c:pt>
                <c:pt idx="1130">
                  <c:v>1.3346067862585187E-3</c:v>
                </c:pt>
                <c:pt idx="1131">
                  <c:v>1.3346067862585187E-3</c:v>
                </c:pt>
                <c:pt idx="1132">
                  <c:v>1.3346067862585187E-3</c:v>
                </c:pt>
                <c:pt idx="1133">
                  <c:v>1.3346067862585187E-3</c:v>
                </c:pt>
                <c:pt idx="1134">
                  <c:v>1.3346067862585187E-3</c:v>
                </c:pt>
                <c:pt idx="1135">
                  <c:v>1.3346067862585187E-3</c:v>
                </c:pt>
                <c:pt idx="1136">
                  <c:v>1.3346067862585187E-3</c:v>
                </c:pt>
                <c:pt idx="1137">
                  <c:v>1.3346067862585187E-3</c:v>
                </c:pt>
                <c:pt idx="1138">
                  <c:v>1.3346067862585187E-3</c:v>
                </c:pt>
                <c:pt idx="1139">
                  <c:v>1.3346067862585187E-3</c:v>
                </c:pt>
                <c:pt idx="1140">
                  <c:v>1.3346067862585187E-3</c:v>
                </c:pt>
                <c:pt idx="1141">
                  <c:v>2.471856540068984E-3</c:v>
                </c:pt>
                <c:pt idx="1142">
                  <c:v>2.471856540068984E-3</c:v>
                </c:pt>
                <c:pt idx="1143">
                  <c:v>2.471856540068984E-3</c:v>
                </c:pt>
                <c:pt idx="1144">
                  <c:v>2.471856540068984E-3</c:v>
                </c:pt>
                <c:pt idx="1145">
                  <c:v>2.471856540068984E-3</c:v>
                </c:pt>
                <c:pt idx="1146">
                  <c:v>2.471856540068984E-3</c:v>
                </c:pt>
                <c:pt idx="1147">
                  <c:v>2.471856540068984E-3</c:v>
                </c:pt>
                <c:pt idx="1148">
                  <c:v>2.471856540068984E-3</c:v>
                </c:pt>
                <c:pt idx="1149">
                  <c:v>2.471856540068984E-3</c:v>
                </c:pt>
                <c:pt idx="1150">
                  <c:v>2.471856540068984E-3</c:v>
                </c:pt>
                <c:pt idx="1151">
                  <c:v>2.471856540068984E-3</c:v>
                </c:pt>
                <c:pt idx="1152">
                  <c:v>2.471856540068984E-3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0.18732380867004395</c:v>
                </c:pt>
                <c:pt idx="1550">
                  <c:v>0.18732380867004395</c:v>
                </c:pt>
                <c:pt idx="1551">
                  <c:v>0.18732380867004395</c:v>
                </c:pt>
                <c:pt idx="1552">
                  <c:v>0.18732380867004395</c:v>
                </c:pt>
                <c:pt idx="1553">
                  <c:v>0.18732380867004395</c:v>
                </c:pt>
                <c:pt idx="1554">
                  <c:v>0.18732380867004395</c:v>
                </c:pt>
                <c:pt idx="1555">
                  <c:v>0.18732380867004395</c:v>
                </c:pt>
                <c:pt idx="1556">
                  <c:v>0.18732380867004395</c:v>
                </c:pt>
                <c:pt idx="1557">
                  <c:v>0.18732380867004395</c:v>
                </c:pt>
                <c:pt idx="1558">
                  <c:v>0.18732380867004395</c:v>
                </c:pt>
                <c:pt idx="1559">
                  <c:v>0.18732380867004395</c:v>
                </c:pt>
                <c:pt idx="1560">
                  <c:v>0.18732380867004395</c:v>
                </c:pt>
                <c:pt idx="1561">
                  <c:v>0.36224311590194702</c:v>
                </c:pt>
                <c:pt idx="1562">
                  <c:v>0.36224311590194702</c:v>
                </c:pt>
                <c:pt idx="1563">
                  <c:v>0.36224311590194702</c:v>
                </c:pt>
                <c:pt idx="1564">
                  <c:v>0.36224311590194702</c:v>
                </c:pt>
                <c:pt idx="1565">
                  <c:v>0.36224311590194702</c:v>
                </c:pt>
                <c:pt idx="1566">
                  <c:v>0.36224311590194702</c:v>
                </c:pt>
                <c:pt idx="1567">
                  <c:v>0.36224311590194702</c:v>
                </c:pt>
                <c:pt idx="1568">
                  <c:v>0.36224311590194702</c:v>
                </c:pt>
                <c:pt idx="1569">
                  <c:v>0.36224311590194702</c:v>
                </c:pt>
                <c:pt idx="1570">
                  <c:v>0.36224311590194702</c:v>
                </c:pt>
                <c:pt idx="1571">
                  <c:v>0.36224311590194702</c:v>
                </c:pt>
                <c:pt idx="1572">
                  <c:v>0.36224311590194702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3.2899998128414154E-2</c:v>
                </c:pt>
                <c:pt idx="2134">
                  <c:v>3.2899998128414154E-2</c:v>
                </c:pt>
                <c:pt idx="2135">
                  <c:v>3.2899998128414154E-2</c:v>
                </c:pt>
                <c:pt idx="2136">
                  <c:v>3.2899998128414154E-2</c:v>
                </c:pt>
                <c:pt idx="2137">
                  <c:v>7.1699991822242737E-2</c:v>
                </c:pt>
                <c:pt idx="2138">
                  <c:v>7.1699991822242737E-2</c:v>
                </c:pt>
                <c:pt idx="2139">
                  <c:v>7.1699991822242737E-2</c:v>
                </c:pt>
                <c:pt idx="2140">
                  <c:v>7.1699991822242737E-2</c:v>
                </c:pt>
                <c:pt idx="2141">
                  <c:v>7.1699991822242737E-2</c:v>
                </c:pt>
                <c:pt idx="2142">
                  <c:v>7.1699991822242737E-2</c:v>
                </c:pt>
                <c:pt idx="2143">
                  <c:v>7.1699991822242737E-2</c:v>
                </c:pt>
                <c:pt idx="2144">
                  <c:v>7.1699991822242737E-2</c:v>
                </c:pt>
                <c:pt idx="2145">
                  <c:v>7.1699991822242737E-2</c:v>
                </c:pt>
                <c:pt idx="2146">
                  <c:v>7.1699991822242737E-2</c:v>
                </c:pt>
                <c:pt idx="2147">
                  <c:v>7.1699991822242737E-2</c:v>
                </c:pt>
                <c:pt idx="2148">
                  <c:v>7.1699991822242737E-2</c:v>
                </c:pt>
                <c:pt idx="2149">
                  <c:v>15.533864974975586</c:v>
                </c:pt>
                <c:pt idx="2150">
                  <c:v>15.533864974975586</c:v>
                </c:pt>
                <c:pt idx="2151">
                  <c:v>15.533864974975586</c:v>
                </c:pt>
                <c:pt idx="2152">
                  <c:v>15.533864974975586</c:v>
                </c:pt>
                <c:pt idx="2153">
                  <c:v>15.533864974975586</c:v>
                </c:pt>
                <c:pt idx="2154">
                  <c:v>15.533864974975586</c:v>
                </c:pt>
                <c:pt idx="2155">
                  <c:v>15.533864974975586</c:v>
                </c:pt>
                <c:pt idx="2156">
                  <c:v>15.533864974975586</c:v>
                </c:pt>
                <c:pt idx="2157">
                  <c:v>15.533864974975586</c:v>
                </c:pt>
                <c:pt idx="2158">
                  <c:v>15.533864974975586</c:v>
                </c:pt>
                <c:pt idx="2159">
                  <c:v>15.533864974975586</c:v>
                </c:pt>
              </c:numCache>
            </c:numRef>
          </c:val>
        </c:ser>
        <c:ser>
          <c:idx val="4"/>
          <c:order val="3"/>
          <c:tx>
            <c:strRef>
              <c:f>'PRC Components'!$G$1</c:f>
              <c:strCache>
                <c:ptCount val="1"/>
                <c:pt idx="0">
                  <c:v>PRC Hydro (PRC3)</c:v>
                </c:pt>
              </c:strCache>
            </c:strRef>
          </c:tx>
          <c:spPr>
            <a:solidFill>
              <a:srgbClr val="FF8200"/>
            </a:solidFill>
            <a:ln w="25400">
              <a:noFill/>
            </a:ln>
            <a:effectLst/>
          </c:spPr>
          <c:cat>
            <c:numRef>
              <c:f>'PRC Components'!$B$2:$B$2102</c:f>
              <c:numCache>
                <c:formatCode>[$-F400]h:mm:ss\ AM/PM</c:formatCode>
                <c:ptCount val="2101"/>
                <c:pt idx="0">
                  <c:v>1.0416666666666666E-2</c:v>
                </c:pt>
                <c:pt idx="1">
                  <c:v>1.042824074074074E-2</c:v>
                </c:pt>
                <c:pt idx="2">
                  <c:v>1.0439814814814813E-2</c:v>
                </c:pt>
                <c:pt idx="3">
                  <c:v>1.045138888888889E-2</c:v>
                </c:pt>
                <c:pt idx="4">
                  <c:v>1.0462962962962964E-2</c:v>
                </c:pt>
                <c:pt idx="5">
                  <c:v>1.0474537037037037E-2</c:v>
                </c:pt>
                <c:pt idx="6">
                  <c:v>1.0486111111111111E-2</c:v>
                </c:pt>
                <c:pt idx="7">
                  <c:v>1.0497685185185186E-2</c:v>
                </c:pt>
                <c:pt idx="8">
                  <c:v>1.050925925925926E-2</c:v>
                </c:pt>
                <c:pt idx="9">
                  <c:v>1.0520833333333333E-2</c:v>
                </c:pt>
                <c:pt idx="10">
                  <c:v>1.0532407407407407E-2</c:v>
                </c:pt>
                <c:pt idx="11">
                  <c:v>1.0543981481481481E-2</c:v>
                </c:pt>
                <c:pt idx="12">
                  <c:v>1.0555555555555554E-2</c:v>
                </c:pt>
                <c:pt idx="13">
                  <c:v>1.0567129629629629E-2</c:v>
                </c:pt>
                <c:pt idx="14">
                  <c:v>1.0578703703703703E-2</c:v>
                </c:pt>
                <c:pt idx="15">
                  <c:v>1.0590277777777777E-2</c:v>
                </c:pt>
                <c:pt idx="16">
                  <c:v>1.0601851851851854E-2</c:v>
                </c:pt>
                <c:pt idx="17">
                  <c:v>1.0613425925925927E-2</c:v>
                </c:pt>
                <c:pt idx="18">
                  <c:v>1.0625000000000001E-2</c:v>
                </c:pt>
                <c:pt idx="19">
                  <c:v>1.0636574074074074E-2</c:v>
                </c:pt>
                <c:pt idx="20">
                  <c:v>1.064814814814815E-2</c:v>
                </c:pt>
                <c:pt idx="21">
                  <c:v>1.0659722222222221E-2</c:v>
                </c:pt>
                <c:pt idx="22">
                  <c:v>1.0671296296296297E-2</c:v>
                </c:pt>
                <c:pt idx="23">
                  <c:v>1.068287037037037E-2</c:v>
                </c:pt>
                <c:pt idx="24">
                  <c:v>1.0694444444444444E-2</c:v>
                </c:pt>
                <c:pt idx="25">
                  <c:v>1.0706018518518517E-2</c:v>
                </c:pt>
                <c:pt idx="26">
                  <c:v>1.0717592592592593E-2</c:v>
                </c:pt>
                <c:pt idx="27">
                  <c:v>1.0729166666666666E-2</c:v>
                </c:pt>
                <c:pt idx="28">
                  <c:v>1.074074074074074E-2</c:v>
                </c:pt>
                <c:pt idx="29">
                  <c:v>1.0752314814814814E-2</c:v>
                </c:pt>
                <c:pt idx="30">
                  <c:v>1.0763888888888891E-2</c:v>
                </c:pt>
                <c:pt idx="31">
                  <c:v>1.0775462962962964E-2</c:v>
                </c:pt>
                <c:pt idx="32">
                  <c:v>1.0787037037037038E-2</c:v>
                </c:pt>
                <c:pt idx="33">
                  <c:v>1.0798611111111111E-2</c:v>
                </c:pt>
                <c:pt idx="34">
                  <c:v>1.0810185185185185E-2</c:v>
                </c:pt>
                <c:pt idx="35">
                  <c:v>1.082175925925926E-2</c:v>
                </c:pt>
                <c:pt idx="36">
                  <c:v>1.0833333333333334E-2</c:v>
                </c:pt>
                <c:pt idx="37">
                  <c:v>1.0844907407407407E-2</c:v>
                </c:pt>
                <c:pt idx="38">
                  <c:v>1.0856481481481481E-2</c:v>
                </c:pt>
                <c:pt idx="39">
                  <c:v>1.0868055555555556E-2</c:v>
                </c:pt>
                <c:pt idx="40">
                  <c:v>1.087962962962963E-2</c:v>
                </c:pt>
                <c:pt idx="41">
                  <c:v>1.0891203703703703E-2</c:v>
                </c:pt>
                <c:pt idx="42">
                  <c:v>1.0902777777777777E-2</c:v>
                </c:pt>
                <c:pt idx="43">
                  <c:v>1.091435185185185E-2</c:v>
                </c:pt>
                <c:pt idx="44">
                  <c:v>1.0925925925925924E-2</c:v>
                </c:pt>
                <c:pt idx="45">
                  <c:v>1.0937500000000001E-2</c:v>
                </c:pt>
                <c:pt idx="46">
                  <c:v>1.0949074074074075E-2</c:v>
                </c:pt>
                <c:pt idx="47">
                  <c:v>1.0960648148148148E-2</c:v>
                </c:pt>
                <c:pt idx="48">
                  <c:v>1.0972222222222223E-2</c:v>
                </c:pt>
                <c:pt idx="49">
                  <c:v>1.0983796296296297E-2</c:v>
                </c:pt>
                <c:pt idx="50">
                  <c:v>1.0995370370370371E-2</c:v>
                </c:pt>
                <c:pt idx="51">
                  <c:v>1.1006944444444444E-2</c:v>
                </c:pt>
                <c:pt idx="52">
                  <c:v>1.1018518518518518E-2</c:v>
                </c:pt>
                <c:pt idx="53">
                  <c:v>1.1030092592592591E-2</c:v>
                </c:pt>
                <c:pt idx="54">
                  <c:v>1.1041666666666667E-2</c:v>
                </c:pt>
                <c:pt idx="55">
                  <c:v>1.105324074074074E-2</c:v>
                </c:pt>
                <c:pt idx="56">
                  <c:v>1.1064814814814814E-2</c:v>
                </c:pt>
                <c:pt idx="57">
                  <c:v>1.1076388888888887E-2</c:v>
                </c:pt>
                <c:pt idx="58">
                  <c:v>1.1087962962962964E-2</c:v>
                </c:pt>
                <c:pt idx="59">
                  <c:v>1.1099537037037038E-2</c:v>
                </c:pt>
                <c:pt idx="60">
                  <c:v>1.1111111111111112E-2</c:v>
                </c:pt>
                <c:pt idx="61">
                  <c:v>1.1122685185185185E-2</c:v>
                </c:pt>
                <c:pt idx="62">
                  <c:v>1.113425925925926E-2</c:v>
                </c:pt>
                <c:pt idx="63">
                  <c:v>1.1145833333333334E-2</c:v>
                </c:pt>
                <c:pt idx="64">
                  <c:v>1.1157407407407408E-2</c:v>
                </c:pt>
                <c:pt idx="65">
                  <c:v>1.1168981481481481E-2</c:v>
                </c:pt>
                <c:pt idx="66">
                  <c:v>1.1180555555555556E-2</c:v>
                </c:pt>
                <c:pt idx="67">
                  <c:v>1.119212962962963E-2</c:v>
                </c:pt>
                <c:pt idx="68">
                  <c:v>1.1203703703703704E-2</c:v>
                </c:pt>
                <c:pt idx="69">
                  <c:v>1.1215277777777777E-2</c:v>
                </c:pt>
                <c:pt idx="70">
                  <c:v>1.1226851851851854E-2</c:v>
                </c:pt>
                <c:pt idx="71">
                  <c:v>1.1238425925925928E-2</c:v>
                </c:pt>
                <c:pt idx="72">
                  <c:v>1.1249999999999998E-2</c:v>
                </c:pt>
                <c:pt idx="73">
                  <c:v>1.1261574074074071E-2</c:v>
                </c:pt>
                <c:pt idx="74">
                  <c:v>1.1273148148148148E-2</c:v>
                </c:pt>
                <c:pt idx="75">
                  <c:v>1.1284722222222222E-2</c:v>
                </c:pt>
                <c:pt idx="76">
                  <c:v>1.1296296296296296E-2</c:v>
                </c:pt>
                <c:pt idx="77">
                  <c:v>1.1307870370370371E-2</c:v>
                </c:pt>
                <c:pt idx="78">
                  <c:v>1.1319444444444444E-2</c:v>
                </c:pt>
                <c:pt idx="79">
                  <c:v>1.1331018518518518E-2</c:v>
                </c:pt>
                <c:pt idx="80">
                  <c:v>1.1342592592592592E-2</c:v>
                </c:pt>
                <c:pt idx="81">
                  <c:v>1.1354166666666667E-2</c:v>
                </c:pt>
                <c:pt idx="82">
                  <c:v>1.136574074074074E-2</c:v>
                </c:pt>
                <c:pt idx="83">
                  <c:v>1.1377314814814814E-2</c:v>
                </c:pt>
                <c:pt idx="84">
                  <c:v>1.1388888888888888E-2</c:v>
                </c:pt>
                <c:pt idx="85">
                  <c:v>1.1400462962962965E-2</c:v>
                </c:pt>
                <c:pt idx="86">
                  <c:v>1.1412037037037038E-2</c:v>
                </c:pt>
                <c:pt idx="87">
                  <c:v>1.1423611111111112E-2</c:v>
                </c:pt>
                <c:pt idx="88">
                  <c:v>1.1435185185185185E-2</c:v>
                </c:pt>
                <c:pt idx="89">
                  <c:v>1.1446759259259261E-2</c:v>
                </c:pt>
                <c:pt idx="90">
                  <c:v>1.1458333333333334E-2</c:v>
                </c:pt>
                <c:pt idx="91">
                  <c:v>1.1469907407407408E-2</c:v>
                </c:pt>
                <c:pt idx="92">
                  <c:v>1.1481481481481483E-2</c:v>
                </c:pt>
                <c:pt idx="93">
                  <c:v>1.1493055555555555E-2</c:v>
                </c:pt>
                <c:pt idx="94">
                  <c:v>1.1504629629629629E-2</c:v>
                </c:pt>
                <c:pt idx="95">
                  <c:v>1.1516203703703702E-2</c:v>
                </c:pt>
                <c:pt idx="96">
                  <c:v>1.1527777777777777E-2</c:v>
                </c:pt>
                <c:pt idx="97">
                  <c:v>1.1539351851851851E-2</c:v>
                </c:pt>
                <c:pt idx="98">
                  <c:v>1.1550925925925925E-2</c:v>
                </c:pt>
                <c:pt idx="99">
                  <c:v>1.1562499999999998E-2</c:v>
                </c:pt>
                <c:pt idx="100">
                  <c:v>1.1574074074074075E-2</c:v>
                </c:pt>
                <c:pt idx="101">
                  <c:v>1.1585648148148149E-2</c:v>
                </c:pt>
                <c:pt idx="102">
                  <c:v>1.1597222222222222E-2</c:v>
                </c:pt>
                <c:pt idx="103">
                  <c:v>1.1608796296296296E-2</c:v>
                </c:pt>
                <c:pt idx="104">
                  <c:v>1.1620370370370371E-2</c:v>
                </c:pt>
                <c:pt idx="105">
                  <c:v>1.1631944444444445E-2</c:v>
                </c:pt>
                <c:pt idx="106">
                  <c:v>1.1643518518518518E-2</c:v>
                </c:pt>
                <c:pt idx="107">
                  <c:v>1.1655092592592594E-2</c:v>
                </c:pt>
                <c:pt idx="108">
                  <c:v>1.1666666666666667E-2</c:v>
                </c:pt>
                <c:pt idx="109">
                  <c:v>1.1678240740740741E-2</c:v>
                </c:pt>
                <c:pt idx="110">
                  <c:v>1.1689814814814814E-2</c:v>
                </c:pt>
                <c:pt idx="111">
                  <c:v>1.1701388888888891E-2</c:v>
                </c:pt>
                <c:pt idx="112">
                  <c:v>1.1712962962962965E-2</c:v>
                </c:pt>
                <c:pt idx="113">
                  <c:v>1.1724537037037035E-2</c:v>
                </c:pt>
                <c:pt idx="114">
                  <c:v>1.1736111111111109E-2</c:v>
                </c:pt>
                <c:pt idx="115">
                  <c:v>1.1747685185185186E-2</c:v>
                </c:pt>
                <c:pt idx="116">
                  <c:v>1.1759259259259259E-2</c:v>
                </c:pt>
                <c:pt idx="117">
                  <c:v>1.1770833333333333E-2</c:v>
                </c:pt>
                <c:pt idx="118">
                  <c:v>1.1782407407407406E-2</c:v>
                </c:pt>
                <c:pt idx="119">
                  <c:v>1.1793981481481482E-2</c:v>
                </c:pt>
                <c:pt idx="120">
                  <c:v>1.1805555555555555E-2</c:v>
                </c:pt>
                <c:pt idx="121">
                  <c:v>1.1817129629629629E-2</c:v>
                </c:pt>
                <c:pt idx="122">
                  <c:v>1.1828703703703704E-2</c:v>
                </c:pt>
                <c:pt idx="123">
                  <c:v>1.1840277777777778E-2</c:v>
                </c:pt>
                <c:pt idx="124">
                  <c:v>1.1851851851851851E-2</c:v>
                </c:pt>
                <c:pt idx="125">
                  <c:v>1.1863425925925925E-2</c:v>
                </c:pt>
                <c:pt idx="126">
                  <c:v>1.1875000000000002E-2</c:v>
                </c:pt>
                <c:pt idx="127">
                  <c:v>1.1886574074074075E-2</c:v>
                </c:pt>
                <c:pt idx="128">
                  <c:v>1.1898148148148149E-2</c:v>
                </c:pt>
                <c:pt idx="129">
                  <c:v>1.1909722222222223E-2</c:v>
                </c:pt>
                <c:pt idx="130">
                  <c:v>1.1921296296296298E-2</c:v>
                </c:pt>
                <c:pt idx="131">
                  <c:v>1.1932870370370371E-2</c:v>
                </c:pt>
                <c:pt idx="132">
                  <c:v>1.1944444444444445E-2</c:v>
                </c:pt>
                <c:pt idx="133">
                  <c:v>1.1956018518518517E-2</c:v>
                </c:pt>
                <c:pt idx="134">
                  <c:v>1.1967592592592592E-2</c:v>
                </c:pt>
                <c:pt idx="135">
                  <c:v>1.1979166666666666E-2</c:v>
                </c:pt>
                <c:pt idx="136">
                  <c:v>1.1990740740740739E-2</c:v>
                </c:pt>
                <c:pt idx="137">
                  <c:v>1.2002314814814815E-2</c:v>
                </c:pt>
                <c:pt idx="138">
                  <c:v>1.2013888888888888E-2</c:v>
                </c:pt>
                <c:pt idx="139">
                  <c:v>1.2025462962962962E-2</c:v>
                </c:pt>
                <c:pt idx="140">
                  <c:v>1.2037037037037035E-2</c:v>
                </c:pt>
                <c:pt idx="141">
                  <c:v>1.2048611111111112E-2</c:v>
                </c:pt>
                <c:pt idx="142">
                  <c:v>1.2060185185185186E-2</c:v>
                </c:pt>
                <c:pt idx="143">
                  <c:v>1.207175925925926E-2</c:v>
                </c:pt>
                <c:pt idx="144">
                  <c:v>1.2083333333333333E-2</c:v>
                </c:pt>
                <c:pt idx="145">
                  <c:v>1.2094907407407408E-2</c:v>
                </c:pt>
                <c:pt idx="146">
                  <c:v>1.2106481481481482E-2</c:v>
                </c:pt>
                <c:pt idx="147">
                  <c:v>1.2118055555555556E-2</c:v>
                </c:pt>
                <c:pt idx="148">
                  <c:v>1.2129629629629629E-2</c:v>
                </c:pt>
                <c:pt idx="149">
                  <c:v>1.2141203703703704E-2</c:v>
                </c:pt>
                <c:pt idx="150">
                  <c:v>1.2152777777777778E-2</c:v>
                </c:pt>
                <c:pt idx="151">
                  <c:v>1.2164351851851852E-2</c:v>
                </c:pt>
                <c:pt idx="152">
                  <c:v>1.2175925925925929E-2</c:v>
                </c:pt>
                <c:pt idx="153">
                  <c:v>1.2187500000000002E-2</c:v>
                </c:pt>
                <c:pt idx="154">
                  <c:v>1.2199074074074072E-2</c:v>
                </c:pt>
                <c:pt idx="155">
                  <c:v>1.2210648148148146E-2</c:v>
                </c:pt>
                <c:pt idx="156">
                  <c:v>1.2222222222222223E-2</c:v>
                </c:pt>
                <c:pt idx="157">
                  <c:v>1.2233796296296296E-2</c:v>
                </c:pt>
                <c:pt idx="158">
                  <c:v>1.224537037037037E-2</c:v>
                </c:pt>
                <c:pt idx="159">
                  <c:v>1.2256944444444444E-2</c:v>
                </c:pt>
                <c:pt idx="160">
                  <c:v>1.2268518518518519E-2</c:v>
                </c:pt>
                <c:pt idx="161">
                  <c:v>1.2280092592592592E-2</c:v>
                </c:pt>
                <c:pt idx="162">
                  <c:v>1.2291666666666666E-2</c:v>
                </c:pt>
                <c:pt idx="163">
                  <c:v>1.230324074074074E-2</c:v>
                </c:pt>
                <c:pt idx="164">
                  <c:v>1.2314814814814815E-2</c:v>
                </c:pt>
                <c:pt idx="165">
                  <c:v>1.2326388888888888E-2</c:v>
                </c:pt>
                <c:pt idx="166">
                  <c:v>1.2337962962962962E-2</c:v>
                </c:pt>
                <c:pt idx="167">
                  <c:v>1.2349537037037039E-2</c:v>
                </c:pt>
                <c:pt idx="168">
                  <c:v>1.2361111111111113E-2</c:v>
                </c:pt>
                <c:pt idx="169">
                  <c:v>1.2372685185185186E-2</c:v>
                </c:pt>
                <c:pt idx="170">
                  <c:v>1.238425925925926E-2</c:v>
                </c:pt>
                <c:pt idx="171">
                  <c:v>1.2395833333333335E-2</c:v>
                </c:pt>
                <c:pt idx="172">
                  <c:v>1.2407407407407409E-2</c:v>
                </c:pt>
                <c:pt idx="173">
                  <c:v>1.2418981481481482E-2</c:v>
                </c:pt>
                <c:pt idx="174">
                  <c:v>1.2430555555555554E-2</c:v>
                </c:pt>
                <c:pt idx="175">
                  <c:v>1.2442129629629629E-2</c:v>
                </c:pt>
                <c:pt idx="176">
                  <c:v>1.2453703703703703E-2</c:v>
                </c:pt>
                <c:pt idx="177">
                  <c:v>1.2465277777777777E-2</c:v>
                </c:pt>
                <c:pt idx="178">
                  <c:v>1.247685185185185E-2</c:v>
                </c:pt>
                <c:pt idx="179">
                  <c:v>1.2488425925925925E-2</c:v>
                </c:pt>
                <c:pt idx="180">
                  <c:v>1.2499999999999999E-2</c:v>
                </c:pt>
                <c:pt idx="181">
                  <c:v>1.2511574074074073E-2</c:v>
                </c:pt>
                <c:pt idx="182">
                  <c:v>1.252314814814815E-2</c:v>
                </c:pt>
                <c:pt idx="183">
                  <c:v>1.2534722222222223E-2</c:v>
                </c:pt>
                <c:pt idx="184">
                  <c:v>1.2546296296296297E-2</c:v>
                </c:pt>
                <c:pt idx="185">
                  <c:v>1.255787037037037E-2</c:v>
                </c:pt>
                <c:pt idx="186">
                  <c:v>1.2569444444444446E-2</c:v>
                </c:pt>
                <c:pt idx="187">
                  <c:v>1.2581018518518519E-2</c:v>
                </c:pt>
                <c:pt idx="188">
                  <c:v>1.2592592592592593E-2</c:v>
                </c:pt>
                <c:pt idx="189">
                  <c:v>1.2604166666666666E-2</c:v>
                </c:pt>
                <c:pt idx="190">
                  <c:v>1.2615740740740742E-2</c:v>
                </c:pt>
                <c:pt idx="191">
                  <c:v>1.2627314814814815E-2</c:v>
                </c:pt>
                <c:pt idx="192">
                  <c:v>1.2638888888888889E-2</c:v>
                </c:pt>
                <c:pt idx="193">
                  <c:v>1.2650462962962962E-2</c:v>
                </c:pt>
                <c:pt idx="194">
                  <c:v>1.2662037037037039E-2</c:v>
                </c:pt>
                <c:pt idx="195">
                  <c:v>1.2673611111111109E-2</c:v>
                </c:pt>
                <c:pt idx="196">
                  <c:v>1.2685185185185183E-2</c:v>
                </c:pt>
                <c:pt idx="197">
                  <c:v>1.269675925925926E-2</c:v>
                </c:pt>
                <c:pt idx="198">
                  <c:v>1.2708333333333334E-2</c:v>
                </c:pt>
                <c:pt idx="199">
                  <c:v>1.2719907407407407E-2</c:v>
                </c:pt>
                <c:pt idx="200">
                  <c:v>1.2731481481481481E-2</c:v>
                </c:pt>
                <c:pt idx="201">
                  <c:v>1.2743055555555556E-2</c:v>
                </c:pt>
                <c:pt idx="202">
                  <c:v>1.275462962962963E-2</c:v>
                </c:pt>
                <c:pt idx="203">
                  <c:v>1.2766203703703703E-2</c:v>
                </c:pt>
                <c:pt idx="204">
                  <c:v>1.2777777777777777E-2</c:v>
                </c:pt>
                <c:pt idx="205">
                  <c:v>1.2789351851851852E-2</c:v>
                </c:pt>
                <c:pt idx="206">
                  <c:v>1.2800925925925926E-2</c:v>
                </c:pt>
                <c:pt idx="207">
                  <c:v>1.2812499999999999E-2</c:v>
                </c:pt>
                <c:pt idx="208">
                  <c:v>1.2824074074074073E-2</c:v>
                </c:pt>
                <c:pt idx="209">
                  <c:v>1.283564814814815E-2</c:v>
                </c:pt>
                <c:pt idx="210">
                  <c:v>1.2847222222222223E-2</c:v>
                </c:pt>
                <c:pt idx="211">
                  <c:v>1.2858796296296297E-2</c:v>
                </c:pt>
                <c:pt idx="212">
                  <c:v>1.2870370370370372E-2</c:v>
                </c:pt>
                <c:pt idx="213">
                  <c:v>1.2881944444444446E-2</c:v>
                </c:pt>
                <c:pt idx="214">
                  <c:v>1.2893518518518519E-2</c:v>
                </c:pt>
                <c:pt idx="215">
                  <c:v>1.2905092592592591E-2</c:v>
                </c:pt>
                <c:pt idx="216">
                  <c:v>1.2916666666666667E-2</c:v>
                </c:pt>
                <c:pt idx="217">
                  <c:v>1.292824074074074E-2</c:v>
                </c:pt>
                <c:pt idx="218">
                  <c:v>1.2939814814814814E-2</c:v>
                </c:pt>
                <c:pt idx="219">
                  <c:v>1.2951388888888887E-2</c:v>
                </c:pt>
                <c:pt idx="220">
                  <c:v>1.2962962962962963E-2</c:v>
                </c:pt>
                <c:pt idx="221">
                  <c:v>1.2974537037037036E-2</c:v>
                </c:pt>
                <c:pt idx="222">
                  <c:v>1.298611111111111E-2</c:v>
                </c:pt>
                <c:pt idx="223">
                  <c:v>1.2997685185185183E-2</c:v>
                </c:pt>
                <c:pt idx="224">
                  <c:v>1.300925925925926E-2</c:v>
                </c:pt>
                <c:pt idx="225">
                  <c:v>1.3020833333333334E-2</c:v>
                </c:pt>
                <c:pt idx="226">
                  <c:v>1.3032407407407407E-2</c:v>
                </c:pt>
                <c:pt idx="227">
                  <c:v>1.3043981481481483E-2</c:v>
                </c:pt>
                <c:pt idx="228">
                  <c:v>1.3055555555555556E-2</c:v>
                </c:pt>
                <c:pt idx="229">
                  <c:v>1.306712962962963E-2</c:v>
                </c:pt>
                <c:pt idx="230">
                  <c:v>1.3078703703703703E-2</c:v>
                </c:pt>
                <c:pt idx="231">
                  <c:v>1.3090277777777779E-2</c:v>
                </c:pt>
                <c:pt idx="232">
                  <c:v>1.3101851851851852E-2</c:v>
                </c:pt>
                <c:pt idx="233">
                  <c:v>1.3113425925925926E-2</c:v>
                </c:pt>
                <c:pt idx="234">
                  <c:v>1.3125E-2</c:v>
                </c:pt>
                <c:pt idx="235">
                  <c:v>1.3136574074074077E-2</c:v>
                </c:pt>
                <c:pt idx="236">
                  <c:v>1.3148148148148147E-2</c:v>
                </c:pt>
                <c:pt idx="237">
                  <c:v>1.315972222222222E-2</c:v>
                </c:pt>
                <c:pt idx="238">
                  <c:v>1.3171296296296294E-2</c:v>
                </c:pt>
                <c:pt idx="239">
                  <c:v>1.3182870370370371E-2</c:v>
                </c:pt>
                <c:pt idx="240">
                  <c:v>1.3194444444444444E-2</c:v>
                </c:pt>
                <c:pt idx="241">
                  <c:v>1.3206018518518518E-2</c:v>
                </c:pt>
                <c:pt idx="242">
                  <c:v>1.3217592592592593E-2</c:v>
                </c:pt>
                <c:pt idx="243">
                  <c:v>1.3229166666666667E-2</c:v>
                </c:pt>
                <c:pt idx="244">
                  <c:v>1.324074074074074E-2</c:v>
                </c:pt>
                <c:pt idx="245">
                  <c:v>1.3252314814814814E-2</c:v>
                </c:pt>
                <c:pt idx="246">
                  <c:v>1.3263888888888889E-2</c:v>
                </c:pt>
                <c:pt idx="247">
                  <c:v>1.3275462962962963E-2</c:v>
                </c:pt>
                <c:pt idx="248">
                  <c:v>1.3287037037037036E-2</c:v>
                </c:pt>
                <c:pt idx="249">
                  <c:v>1.329861111111111E-2</c:v>
                </c:pt>
                <c:pt idx="250">
                  <c:v>1.3310185185185187E-2</c:v>
                </c:pt>
                <c:pt idx="251">
                  <c:v>1.3321759259259261E-2</c:v>
                </c:pt>
                <c:pt idx="252">
                  <c:v>1.3333333333333334E-2</c:v>
                </c:pt>
                <c:pt idx="253">
                  <c:v>1.3344907407407408E-2</c:v>
                </c:pt>
                <c:pt idx="254">
                  <c:v>1.3356481481481483E-2</c:v>
                </c:pt>
                <c:pt idx="255">
                  <c:v>1.3368055555555557E-2</c:v>
                </c:pt>
                <c:pt idx="256">
                  <c:v>1.3379629629629628E-2</c:v>
                </c:pt>
                <c:pt idx="257">
                  <c:v>1.3391203703703704E-2</c:v>
                </c:pt>
                <c:pt idx="258">
                  <c:v>1.3402777777777777E-2</c:v>
                </c:pt>
                <c:pt idx="259">
                  <c:v>1.3414351851851851E-2</c:v>
                </c:pt>
                <c:pt idx="260">
                  <c:v>1.3425925925925924E-2</c:v>
                </c:pt>
                <c:pt idx="261">
                  <c:v>1.34375E-2</c:v>
                </c:pt>
                <c:pt idx="262">
                  <c:v>1.3449074074074073E-2</c:v>
                </c:pt>
                <c:pt idx="263">
                  <c:v>1.3460648148148147E-2</c:v>
                </c:pt>
                <c:pt idx="264">
                  <c:v>1.3472222222222221E-2</c:v>
                </c:pt>
                <c:pt idx="265">
                  <c:v>1.3483796296296298E-2</c:v>
                </c:pt>
                <c:pt idx="266">
                  <c:v>1.3495370370370371E-2</c:v>
                </c:pt>
                <c:pt idx="267">
                  <c:v>1.3506944444444445E-2</c:v>
                </c:pt>
                <c:pt idx="268">
                  <c:v>1.3518518518518518E-2</c:v>
                </c:pt>
                <c:pt idx="269">
                  <c:v>1.3530092592592594E-2</c:v>
                </c:pt>
                <c:pt idx="270">
                  <c:v>1.3541666666666667E-2</c:v>
                </c:pt>
                <c:pt idx="271">
                  <c:v>1.3553240740740741E-2</c:v>
                </c:pt>
                <c:pt idx="272">
                  <c:v>1.3564814814814816E-2</c:v>
                </c:pt>
                <c:pt idx="273">
                  <c:v>1.357638888888889E-2</c:v>
                </c:pt>
                <c:pt idx="274">
                  <c:v>1.3587962962962963E-2</c:v>
                </c:pt>
                <c:pt idx="275">
                  <c:v>1.3599537037037037E-2</c:v>
                </c:pt>
                <c:pt idx="276">
                  <c:v>1.3611111111111114E-2</c:v>
                </c:pt>
                <c:pt idx="277">
                  <c:v>1.3622685185185184E-2</c:v>
                </c:pt>
                <c:pt idx="278">
                  <c:v>1.3634259259259257E-2</c:v>
                </c:pt>
                <c:pt idx="279">
                  <c:v>1.3645833333333331E-2</c:v>
                </c:pt>
                <c:pt idx="280">
                  <c:v>1.3657407407407408E-2</c:v>
                </c:pt>
                <c:pt idx="281">
                  <c:v>1.3668981481481482E-2</c:v>
                </c:pt>
                <c:pt idx="282">
                  <c:v>1.3680555555555555E-2</c:v>
                </c:pt>
                <c:pt idx="283">
                  <c:v>1.3692129629629629E-2</c:v>
                </c:pt>
                <c:pt idx="284">
                  <c:v>1.3703703703703704E-2</c:v>
                </c:pt>
                <c:pt idx="285">
                  <c:v>1.3715277777777778E-2</c:v>
                </c:pt>
                <c:pt idx="286">
                  <c:v>1.3726851851851851E-2</c:v>
                </c:pt>
                <c:pt idx="287">
                  <c:v>1.3738425925925926E-2</c:v>
                </c:pt>
                <c:pt idx="288">
                  <c:v>1.375E-2</c:v>
                </c:pt>
                <c:pt idx="289">
                  <c:v>1.3761574074074074E-2</c:v>
                </c:pt>
                <c:pt idx="290">
                  <c:v>1.3773148148148147E-2</c:v>
                </c:pt>
                <c:pt idx="291">
                  <c:v>1.3784722222222224E-2</c:v>
                </c:pt>
                <c:pt idx="292">
                  <c:v>1.3796296296296298E-2</c:v>
                </c:pt>
                <c:pt idx="293">
                  <c:v>1.3807870370370371E-2</c:v>
                </c:pt>
                <c:pt idx="294">
                  <c:v>1.3819444444444445E-2</c:v>
                </c:pt>
                <c:pt idx="295">
                  <c:v>1.383101851851852E-2</c:v>
                </c:pt>
                <c:pt idx="296">
                  <c:v>1.3842592592592594E-2</c:v>
                </c:pt>
                <c:pt idx="297">
                  <c:v>1.3854166666666666E-2</c:v>
                </c:pt>
                <c:pt idx="298">
                  <c:v>1.3865740740740739E-2</c:v>
                </c:pt>
                <c:pt idx="299">
                  <c:v>1.3877314814814815E-2</c:v>
                </c:pt>
                <c:pt idx="300">
                  <c:v>1.3888888888888888E-2</c:v>
                </c:pt>
                <c:pt idx="301">
                  <c:v>1.3900462962962962E-2</c:v>
                </c:pt>
                <c:pt idx="302">
                  <c:v>1.3912037037037037E-2</c:v>
                </c:pt>
                <c:pt idx="303">
                  <c:v>1.3923611111111111E-2</c:v>
                </c:pt>
                <c:pt idx="304">
                  <c:v>1.3935185185185184E-2</c:v>
                </c:pt>
                <c:pt idx="305">
                  <c:v>1.3946759259259258E-2</c:v>
                </c:pt>
                <c:pt idx="306">
                  <c:v>1.3958333333333335E-2</c:v>
                </c:pt>
                <c:pt idx="307">
                  <c:v>1.3969907407407408E-2</c:v>
                </c:pt>
                <c:pt idx="308">
                  <c:v>1.3981481481481482E-2</c:v>
                </c:pt>
                <c:pt idx="309">
                  <c:v>1.3993055555555555E-2</c:v>
                </c:pt>
                <c:pt idx="310">
                  <c:v>1.4004629629629631E-2</c:v>
                </c:pt>
                <c:pt idx="311">
                  <c:v>1.4016203703703704E-2</c:v>
                </c:pt>
                <c:pt idx="312">
                  <c:v>1.4027777777777778E-2</c:v>
                </c:pt>
                <c:pt idx="313">
                  <c:v>1.4039351851851851E-2</c:v>
                </c:pt>
                <c:pt idx="314">
                  <c:v>1.4050925925925927E-2</c:v>
                </c:pt>
                <c:pt idx="315">
                  <c:v>1.40625E-2</c:v>
                </c:pt>
                <c:pt idx="316">
                  <c:v>1.4074074074074074E-2</c:v>
                </c:pt>
                <c:pt idx="317">
                  <c:v>1.4085648148148151E-2</c:v>
                </c:pt>
                <c:pt idx="318">
                  <c:v>1.4097222222222221E-2</c:v>
                </c:pt>
                <c:pt idx="319">
                  <c:v>1.4108796296296295E-2</c:v>
                </c:pt>
                <c:pt idx="320">
                  <c:v>1.4120370370370368E-2</c:v>
                </c:pt>
                <c:pt idx="321">
                  <c:v>1.4131944444444445E-2</c:v>
                </c:pt>
                <c:pt idx="322">
                  <c:v>1.4143518518518519E-2</c:v>
                </c:pt>
                <c:pt idx="323">
                  <c:v>1.4155092592592592E-2</c:v>
                </c:pt>
                <c:pt idx="324">
                  <c:v>1.4166666666666666E-2</c:v>
                </c:pt>
                <c:pt idx="325">
                  <c:v>1.4178240740740741E-2</c:v>
                </c:pt>
                <c:pt idx="326">
                  <c:v>1.4189814814814815E-2</c:v>
                </c:pt>
                <c:pt idx="327">
                  <c:v>1.4201388888888888E-2</c:v>
                </c:pt>
                <c:pt idx="328">
                  <c:v>1.4212962962962962E-2</c:v>
                </c:pt>
                <c:pt idx="329">
                  <c:v>1.4224537037037037E-2</c:v>
                </c:pt>
                <c:pt idx="330">
                  <c:v>1.4236111111111111E-2</c:v>
                </c:pt>
                <c:pt idx="331">
                  <c:v>1.4247685185185184E-2</c:v>
                </c:pt>
                <c:pt idx="332">
                  <c:v>1.4259259259259261E-2</c:v>
                </c:pt>
                <c:pt idx="333">
                  <c:v>1.4270833333333335E-2</c:v>
                </c:pt>
                <c:pt idx="334">
                  <c:v>1.4282407407407409E-2</c:v>
                </c:pt>
                <c:pt idx="335">
                  <c:v>1.4293981481481482E-2</c:v>
                </c:pt>
                <c:pt idx="336">
                  <c:v>1.4305555555555557E-2</c:v>
                </c:pt>
                <c:pt idx="337">
                  <c:v>1.4317129629629631E-2</c:v>
                </c:pt>
                <c:pt idx="338">
                  <c:v>1.4328703703703703E-2</c:v>
                </c:pt>
                <c:pt idx="339">
                  <c:v>1.4340277777777776E-2</c:v>
                </c:pt>
                <c:pt idx="340">
                  <c:v>1.4351851851851852E-2</c:v>
                </c:pt>
                <c:pt idx="341">
                  <c:v>1.4363425925925925E-2</c:v>
                </c:pt>
                <c:pt idx="342">
                  <c:v>1.4374999999999999E-2</c:v>
                </c:pt>
                <c:pt idx="343">
                  <c:v>1.4386574074074072E-2</c:v>
                </c:pt>
                <c:pt idx="344">
                  <c:v>1.4398148148148148E-2</c:v>
                </c:pt>
                <c:pt idx="345">
                  <c:v>1.4409722222222221E-2</c:v>
                </c:pt>
                <c:pt idx="346">
                  <c:v>1.4421296296296295E-2</c:v>
                </c:pt>
                <c:pt idx="347">
                  <c:v>1.4432870370370372E-2</c:v>
                </c:pt>
                <c:pt idx="348">
                  <c:v>1.4444444444444446E-2</c:v>
                </c:pt>
                <c:pt idx="349">
                  <c:v>1.4456018518518519E-2</c:v>
                </c:pt>
                <c:pt idx="350">
                  <c:v>1.4467592592592593E-2</c:v>
                </c:pt>
                <c:pt idx="351">
                  <c:v>1.4479166666666668E-2</c:v>
                </c:pt>
                <c:pt idx="352">
                  <c:v>1.4490740740740742E-2</c:v>
                </c:pt>
                <c:pt idx="353">
                  <c:v>1.4502314814814815E-2</c:v>
                </c:pt>
                <c:pt idx="354">
                  <c:v>1.4513888888888889E-2</c:v>
                </c:pt>
                <c:pt idx="355">
                  <c:v>1.4525462962962964E-2</c:v>
                </c:pt>
                <c:pt idx="356">
                  <c:v>1.4537037037037038E-2</c:v>
                </c:pt>
                <c:pt idx="357">
                  <c:v>1.4548611111111111E-2</c:v>
                </c:pt>
                <c:pt idx="358">
                  <c:v>1.4560185185185183E-2</c:v>
                </c:pt>
                <c:pt idx="359">
                  <c:v>1.4571759259259258E-2</c:v>
                </c:pt>
                <c:pt idx="360">
                  <c:v>1.4583333333333332E-2</c:v>
                </c:pt>
                <c:pt idx="361">
                  <c:v>1.4594907407407405E-2</c:v>
                </c:pt>
                <c:pt idx="362">
                  <c:v>1.4606481481481482E-2</c:v>
                </c:pt>
                <c:pt idx="363">
                  <c:v>1.4618055555555556E-2</c:v>
                </c:pt>
                <c:pt idx="364">
                  <c:v>1.462962962962963E-2</c:v>
                </c:pt>
                <c:pt idx="365">
                  <c:v>1.4641203703703703E-2</c:v>
                </c:pt>
                <c:pt idx="366">
                  <c:v>1.4652777777777778E-2</c:v>
                </c:pt>
                <c:pt idx="367">
                  <c:v>1.4664351851851852E-2</c:v>
                </c:pt>
                <c:pt idx="368">
                  <c:v>1.4675925925925926E-2</c:v>
                </c:pt>
                <c:pt idx="369">
                  <c:v>1.4687499999999999E-2</c:v>
                </c:pt>
                <c:pt idx="370">
                  <c:v>1.4699074074074074E-2</c:v>
                </c:pt>
                <c:pt idx="371">
                  <c:v>1.4710648148148148E-2</c:v>
                </c:pt>
                <c:pt idx="372">
                  <c:v>1.4722222222222222E-2</c:v>
                </c:pt>
                <c:pt idx="373">
                  <c:v>1.4733796296296295E-2</c:v>
                </c:pt>
                <c:pt idx="374">
                  <c:v>1.4745370370370372E-2</c:v>
                </c:pt>
                <c:pt idx="375">
                  <c:v>1.4756944444444446E-2</c:v>
                </c:pt>
                <c:pt idx="376">
                  <c:v>1.4768518518518519E-2</c:v>
                </c:pt>
                <c:pt idx="377">
                  <c:v>1.4780092592592595E-2</c:v>
                </c:pt>
                <c:pt idx="378">
                  <c:v>1.4791666666666668E-2</c:v>
                </c:pt>
                <c:pt idx="379">
                  <c:v>1.480324074074074E-2</c:v>
                </c:pt>
                <c:pt idx="380">
                  <c:v>1.4814814814814814E-2</c:v>
                </c:pt>
                <c:pt idx="381">
                  <c:v>1.4826388888888889E-2</c:v>
                </c:pt>
                <c:pt idx="382">
                  <c:v>1.4837962962962963E-2</c:v>
                </c:pt>
                <c:pt idx="383">
                  <c:v>1.4849537037037036E-2</c:v>
                </c:pt>
                <c:pt idx="384">
                  <c:v>1.486111111111111E-2</c:v>
                </c:pt>
                <c:pt idx="385">
                  <c:v>1.4872685185185185E-2</c:v>
                </c:pt>
                <c:pt idx="386">
                  <c:v>1.4884259259259259E-2</c:v>
                </c:pt>
                <c:pt idx="387">
                  <c:v>1.4895833333333332E-2</c:v>
                </c:pt>
                <c:pt idx="388">
                  <c:v>1.4907407407407406E-2</c:v>
                </c:pt>
                <c:pt idx="389">
                  <c:v>1.4918981481481483E-2</c:v>
                </c:pt>
                <c:pt idx="390">
                  <c:v>1.4930555555555556E-2</c:v>
                </c:pt>
                <c:pt idx="391">
                  <c:v>1.494212962962963E-2</c:v>
                </c:pt>
                <c:pt idx="392">
                  <c:v>1.4953703703703705E-2</c:v>
                </c:pt>
                <c:pt idx="393">
                  <c:v>1.4965277777777779E-2</c:v>
                </c:pt>
                <c:pt idx="394">
                  <c:v>1.4976851851851852E-2</c:v>
                </c:pt>
                <c:pt idx="395">
                  <c:v>1.4988425925925926E-2</c:v>
                </c:pt>
                <c:pt idx="396">
                  <c:v>1.5000000000000001E-2</c:v>
                </c:pt>
                <c:pt idx="397">
                  <c:v>1.5011574074074075E-2</c:v>
                </c:pt>
                <c:pt idx="398">
                  <c:v>1.5023148148148148E-2</c:v>
                </c:pt>
                <c:pt idx="399">
                  <c:v>1.503472222222222E-2</c:v>
                </c:pt>
                <c:pt idx="400">
                  <c:v>1.5046296296296295E-2</c:v>
                </c:pt>
                <c:pt idx="401">
                  <c:v>1.5057870370370369E-2</c:v>
                </c:pt>
                <c:pt idx="402">
                  <c:v>1.5069444444444443E-2</c:v>
                </c:pt>
                <c:pt idx="403">
                  <c:v>1.5081018518518516E-2</c:v>
                </c:pt>
                <c:pt idx="404">
                  <c:v>1.5092592592592593E-2</c:v>
                </c:pt>
                <c:pt idx="405">
                  <c:v>1.5104166666666667E-2</c:v>
                </c:pt>
                <c:pt idx="406">
                  <c:v>1.511574074074074E-2</c:v>
                </c:pt>
                <c:pt idx="407">
                  <c:v>1.5127314814814816E-2</c:v>
                </c:pt>
                <c:pt idx="408">
                  <c:v>1.5138888888888889E-2</c:v>
                </c:pt>
                <c:pt idx="409">
                  <c:v>1.5150462962962963E-2</c:v>
                </c:pt>
                <c:pt idx="410">
                  <c:v>1.5162037037037036E-2</c:v>
                </c:pt>
                <c:pt idx="411">
                  <c:v>1.5173611111111112E-2</c:v>
                </c:pt>
                <c:pt idx="412">
                  <c:v>1.5185185185185185E-2</c:v>
                </c:pt>
                <c:pt idx="413">
                  <c:v>1.5196759259259259E-2</c:v>
                </c:pt>
                <c:pt idx="414">
                  <c:v>1.5208333333333332E-2</c:v>
                </c:pt>
                <c:pt idx="415">
                  <c:v>1.5219907407407409E-2</c:v>
                </c:pt>
                <c:pt idx="416">
                  <c:v>1.5231481481481483E-2</c:v>
                </c:pt>
                <c:pt idx="417">
                  <c:v>1.5243055555555557E-2</c:v>
                </c:pt>
                <c:pt idx="418">
                  <c:v>1.525462962962963E-2</c:v>
                </c:pt>
                <c:pt idx="419">
                  <c:v>1.5266203703703705E-2</c:v>
                </c:pt>
                <c:pt idx="420">
                  <c:v>1.5277777777777777E-2</c:v>
                </c:pt>
                <c:pt idx="421">
                  <c:v>1.5289351851851851E-2</c:v>
                </c:pt>
                <c:pt idx="422">
                  <c:v>1.5300925925925926E-2</c:v>
                </c:pt>
                <c:pt idx="423">
                  <c:v>1.53125E-2</c:v>
                </c:pt>
                <c:pt idx="424">
                  <c:v>1.5324074074074073E-2</c:v>
                </c:pt>
                <c:pt idx="425">
                  <c:v>1.5335648148148147E-2</c:v>
                </c:pt>
                <c:pt idx="426">
                  <c:v>1.5347222222222222E-2</c:v>
                </c:pt>
                <c:pt idx="427">
                  <c:v>1.5358796296296296E-2</c:v>
                </c:pt>
                <c:pt idx="428">
                  <c:v>1.5370370370370369E-2</c:v>
                </c:pt>
                <c:pt idx="429">
                  <c:v>1.5381944444444443E-2</c:v>
                </c:pt>
                <c:pt idx="430">
                  <c:v>1.539351851851852E-2</c:v>
                </c:pt>
                <c:pt idx="431">
                  <c:v>1.5405092592592593E-2</c:v>
                </c:pt>
                <c:pt idx="432">
                  <c:v>1.5416666666666667E-2</c:v>
                </c:pt>
                <c:pt idx="433">
                  <c:v>1.5428240740740741E-2</c:v>
                </c:pt>
                <c:pt idx="434">
                  <c:v>1.5439814814814816E-2</c:v>
                </c:pt>
                <c:pt idx="435">
                  <c:v>1.545138888888889E-2</c:v>
                </c:pt>
                <c:pt idx="436">
                  <c:v>1.5462962962962963E-2</c:v>
                </c:pt>
                <c:pt idx="437">
                  <c:v>1.5474537037037038E-2</c:v>
                </c:pt>
                <c:pt idx="438">
                  <c:v>1.5486111111111112E-2</c:v>
                </c:pt>
                <c:pt idx="439">
                  <c:v>1.5497685185185186E-2</c:v>
                </c:pt>
                <c:pt idx="440">
                  <c:v>1.5509259259259257E-2</c:v>
                </c:pt>
                <c:pt idx="441">
                  <c:v>1.5520833333333333E-2</c:v>
                </c:pt>
                <c:pt idx="442">
                  <c:v>1.5532407407407406E-2</c:v>
                </c:pt>
                <c:pt idx="443">
                  <c:v>1.554398148148148E-2</c:v>
                </c:pt>
                <c:pt idx="444">
                  <c:v>1.5555555555555553E-2</c:v>
                </c:pt>
                <c:pt idx="445">
                  <c:v>1.556712962962963E-2</c:v>
                </c:pt>
                <c:pt idx="446">
                  <c:v>1.5578703703703704E-2</c:v>
                </c:pt>
                <c:pt idx="447">
                  <c:v>1.5590277777777778E-2</c:v>
                </c:pt>
                <c:pt idx="448">
                  <c:v>1.5601851851851851E-2</c:v>
                </c:pt>
                <c:pt idx="449">
                  <c:v>1.5613425925925926E-2</c:v>
                </c:pt>
                <c:pt idx="450">
                  <c:v>1.5625E-2</c:v>
                </c:pt>
                <c:pt idx="451">
                  <c:v>1.5636574074074074E-2</c:v>
                </c:pt>
                <c:pt idx="452">
                  <c:v>1.5648148148148151E-2</c:v>
                </c:pt>
                <c:pt idx="453">
                  <c:v>1.5659722222222224E-2</c:v>
                </c:pt>
                <c:pt idx="454">
                  <c:v>1.5671296296296298E-2</c:v>
                </c:pt>
                <c:pt idx="455">
                  <c:v>1.5682870370370371E-2</c:v>
                </c:pt>
                <c:pt idx="456">
                  <c:v>1.5694444444444445E-2</c:v>
                </c:pt>
                <c:pt idx="457">
                  <c:v>1.5706018518518518E-2</c:v>
                </c:pt>
                <c:pt idx="458">
                  <c:v>1.5717592592592592E-2</c:v>
                </c:pt>
                <c:pt idx="459">
                  <c:v>1.5729166666666666E-2</c:v>
                </c:pt>
                <c:pt idx="460">
                  <c:v>1.5740740740740743E-2</c:v>
                </c:pt>
                <c:pt idx="461">
                  <c:v>1.5752314814814813E-2</c:v>
                </c:pt>
                <c:pt idx="462">
                  <c:v>1.5763888888888886E-2</c:v>
                </c:pt>
                <c:pt idx="463">
                  <c:v>1.577546296296296E-2</c:v>
                </c:pt>
                <c:pt idx="464">
                  <c:v>1.5787037037037037E-2</c:v>
                </c:pt>
                <c:pt idx="465">
                  <c:v>1.579861111111111E-2</c:v>
                </c:pt>
                <c:pt idx="466">
                  <c:v>1.5810185185185184E-2</c:v>
                </c:pt>
                <c:pt idx="467">
                  <c:v>1.5821759259259261E-2</c:v>
                </c:pt>
                <c:pt idx="468">
                  <c:v>1.5833333333333335E-2</c:v>
                </c:pt>
                <c:pt idx="469">
                  <c:v>1.5844907407407408E-2</c:v>
                </c:pt>
                <c:pt idx="470">
                  <c:v>1.5856481481481482E-2</c:v>
                </c:pt>
                <c:pt idx="471">
                  <c:v>1.5868055555555555E-2</c:v>
                </c:pt>
                <c:pt idx="472">
                  <c:v>1.5879629629629629E-2</c:v>
                </c:pt>
                <c:pt idx="473">
                  <c:v>1.5891203703703703E-2</c:v>
                </c:pt>
                <c:pt idx="474">
                  <c:v>1.5902777777777776E-2</c:v>
                </c:pt>
                <c:pt idx="475">
                  <c:v>1.5914351851851853E-2</c:v>
                </c:pt>
                <c:pt idx="476">
                  <c:v>1.5925925925925927E-2</c:v>
                </c:pt>
                <c:pt idx="477">
                  <c:v>1.59375E-2</c:v>
                </c:pt>
                <c:pt idx="478">
                  <c:v>1.5949074074074074E-2</c:v>
                </c:pt>
                <c:pt idx="479">
                  <c:v>1.5960648148148151E-2</c:v>
                </c:pt>
                <c:pt idx="480">
                  <c:v>1.5972222222222224E-2</c:v>
                </c:pt>
                <c:pt idx="481">
                  <c:v>1.5983796296296295E-2</c:v>
                </c:pt>
                <c:pt idx="482">
                  <c:v>1.5995370370370372E-2</c:v>
                </c:pt>
                <c:pt idx="483">
                  <c:v>1.6006944444444445E-2</c:v>
                </c:pt>
                <c:pt idx="484">
                  <c:v>1.6018518518518519E-2</c:v>
                </c:pt>
                <c:pt idx="485">
                  <c:v>1.6030092592592592E-2</c:v>
                </c:pt>
                <c:pt idx="486">
                  <c:v>1.6041666666666666E-2</c:v>
                </c:pt>
                <c:pt idx="487">
                  <c:v>1.6053240740740739E-2</c:v>
                </c:pt>
                <c:pt idx="488">
                  <c:v>1.6064814814814813E-2</c:v>
                </c:pt>
                <c:pt idx="489">
                  <c:v>1.6076388888888887E-2</c:v>
                </c:pt>
                <c:pt idx="490">
                  <c:v>1.6087962962962964E-2</c:v>
                </c:pt>
                <c:pt idx="491">
                  <c:v>1.6099537037037037E-2</c:v>
                </c:pt>
                <c:pt idx="492">
                  <c:v>1.6111111111111111E-2</c:v>
                </c:pt>
                <c:pt idx="493">
                  <c:v>1.6122685185185184E-2</c:v>
                </c:pt>
                <c:pt idx="494">
                  <c:v>1.6134259259259261E-2</c:v>
                </c:pt>
                <c:pt idx="495">
                  <c:v>1.6145833333333335E-2</c:v>
                </c:pt>
                <c:pt idx="496">
                  <c:v>1.6157407407407409E-2</c:v>
                </c:pt>
                <c:pt idx="497">
                  <c:v>1.6168981481481482E-2</c:v>
                </c:pt>
                <c:pt idx="498">
                  <c:v>1.6180555555555556E-2</c:v>
                </c:pt>
                <c:pt idx="499">
                  <c:v>1.6192129629629629E-2</c:v>
                </c:pt>
                <c:pt idx="500">
                  <c:v>1.6203703703703703E-2</c:v>
                </c:pt>
                <c:pt idx="501">
                  <c:v>1.621527777777778E-2</c:v>
                </c:pt>
                <c:pt idx="502">
                  <c:v>1.622685185185185E-2</c:v>
                </c:pt>
                <c:pt idx="503">
                  <c:v>1.6238425925925924E-2</c:v>
                </c:pt>
                <c:pt idx="504">
                  <c:v>1.6249999999999997E-2</c:v>
                </c:pt>
                <c:pt idx="505">
                  <c:v>1.6261574074074074E-2</c:v>
                </c:pt>
                <c:pt idx="506">
                  <c:v>1.6273148148148148E-2</c:v>
                </c:pt>
                <c:pt idx="507">
                  <c:v>1.6284722222222221E-2</c:v>
                </c:pt>
                <c:pt idx="508">
                  <c:v>1.6296296296296295E-2</c:v>
                </c:pt>
                <c:pt idx="509">
                  <c:v>1.6307870370370372E-2</c:v>
                </c:pt>
                <c:pt idx="510">
                  <c:v>1.6319444444444445E-2</c:v>
                </c:pt>
                <c:pt idx="511">
                  <c:v>1.6331018518518519E-2</c:v>
                </c:pt>
                <c:pt idx="512">
                  <c:v>1.6342592592592593E-2</c:v>
                </c:pt>
                <c:pt idx="513">
                  <c:v>1.6354166666666666E-2</c:v>
                </c:pt>
                <c:pt idx="514">
                  <c:v>1.636574074074074E-2</c:v>
                </c:pt>
                <c:pt idx="515">
                  <c:v>1.6377314814814813E-2</c:v>
                </c:pt>
                <c:pt idx="516">
                  <c:v>1.638888888888889E-2</c:v>
                </c:pt>
                <c:pt idx="517">
                  <c:v>1.6400462962962964E-2</c:v>
                </c:pt>
                <c:pt idx="518">
                  <c:v>1.6412037037037037E-2</c:v>
                </c:pt>
                <c:pt idx="519">
                  <c:v>1.6423611111111111E-2</c:v>
                </c:pt>
                <c:pt idx="520">
                  <c:v>1.6435185185185188E-2</c:v>
                </c:pt>
                <c:pt idx="521">
                  <c:v>1.6446759259259262E-2</c:v>
                </c:pt>
                <c:pt idx="522">
                  <c:v>1.6458333333333332E-2</c:v>
                </c:pt>
                <c:pt idx="523">
                  <c:v>1.6469907407407405E-2</c:v>
                </c:pt>
                <c:pt idx="524">
                  <c:v>1.6481481481481482E-2</c:v>
                </c:pt>
                <c:pt idx="525">
                  <c:v>1.6493055555555556E-2</c:v>
                </c:pt>
                <c:pt idx="526">
                  <c:v>1.650462962962963E-2</c:v>
                </c:pt>
                <c:pt idx="527">
                  <c:v>1.6516203703703703E-2</c:v>
                </c:pt>
                <c:pt idx="528">
                  <c:v>1.6527777777777777E-2</c:v>
                </c:pt>
                <c:pt idx="529">
                  <c:v>1.653935185185185E-2</c:v>
                </c:pt>
                <c:pt idx="530">
                  <c:v>1.6550925925925924E-2</c:v>
                </c:pt>
                <c:pt idx="531">
                  <c:v>1.6562500000000001E-2</c:v>
                </c:pt>
                <c:pt idx="532">
                  <c:v>1.6574074074074074E-2</c:v>
                </c:pt>
                <c:pt idx="533">
                  <c:v>1.6585648148148148E-2</c:v>
                </c:pt>
                <c:pt idx="534">
                  <c:v>1.6597222222222222E-2</c:v>
                </c:pt>
                <c:pt idx="535">
                  <c:v>1.6608796296296299E-2</c:v>
                </c:pt>
                <c:pt idx="536">
                  <c:v>1.6620370370370372E-2</c:v>
                </c:pt>
                <c:pt idx="537">
                  <c:v>1.6631944444444446E-2</c:v>
                </c:pt>
                <c:pt idx="538">
                  <c:v>1.6643518518518519E-2</c:v>
                </c:pt>
                <c:pt idx="539">
                  <c:v>1.6655092592592593E-2</c:v>
                </c:pt>
                <c:pt idx="540">
                  <c:v>1.6666666666666666E-2</c:v>
                </c:pt>
                <c:pt idx="541">
                  <c:v>1.667824074074074E-2</c:v>
                </c:pt>
                <c:pt idx="542">
                  <c:v>1.6689814814814817E-2</c:v>
                </c:pt>
                <c:pt idx="543">
                  <c:v>1.6701388888888887E-2</c:v>
                </c:pt>
                <c:pt idx="544">
                  <c:v>1.6712962962962961E-2</c:v>
                </c:pt>
                <c:pt idx="545">
                  <c:v>1.6724537037037034E-2</c:v>
                </c:pt>
                <c:pt idx="546">
                  <c:v>1.6736111111111111E-2</c:v>
                </c:pt>
                <c:pt idx="547">
                  <c:v>1.6747685185185185E-2</c:v>
                </c:pt>
                <c:pt idx="548">
                  <c:v>1.6759259259259258E-2</c:v>
                </c:pt>
                <c:pt idx="549">
                  <c:v>1.6770833333333332E-2</c:v>
                </c:pt>
                <c:pt idx="550">
                  <c:v>1.6782407407407409E-2</c:v>
                </c:pt>
                <c:pt idx="551">
                  <c:v>1.6793981481481483E-2</c:v>
                </c:pt>
                <c:pt idx="552">
                  <c:v>1.6805555555555556E-2</c:v>
                </c:pt>
                <c:pt idx="553">
                  <c:v>1.681712962962963E-2</c:v>
                </c:pt>
                <c:pt idx="554">
                  <c:v>1.6828703703703703E-2</c:v>
                </c:pt>
                <c:pt idx="555">
                  <c:v>1.6840277777777777E-2</c:v>
                </c:pt>
                <c:pt idx="556">
                  <c:v>1.6851851851851851E-2</c:v>
                </c:pt>
                <c:pt idx="557">
                  <c:v>1.6863425925925928E-2</c:v>
                </c:pt>
                <c:pt idx="558">
                  <c:v>1.6875000000000001E-2</c:v>
                </c:pt>
                <c:pt idx="559">
                  <c:v>1.6886574074074075E-2</c:v>
                </c:pt>
                <c:pt idx="560">
                  <c:v>1.6898148148148148E-2</c:v>
                </c:pt>
                <c:pt idx="561">
                  <c:v>1.6909722222222225E-2</c:v>
                </c:pt>
                <c:pt idx="562">
                  <c:v>1.6921296296296299E-2</c:v>
                </c:pt>
                <c:pt idx="563">
                  <c:v>1.6932870370370369E-2</c:v>
                </c:pt>
                <c:pt idx="564">
                  <c:v>1.6944444444444443E-2</c:v>
                </c:pt>
                <c:pt idx="565">
                  <c:v>1.695601851851852E-2</c:v>
                </c:pt>
                <c:pt idx="566">
                  <c:v>1.6967592592592593E-2</c:v>
                </c:pt>
                <c:pt idx="567">
                  <c:v>1.6979166666666667E-2</c:v>
                </c:pt>
                <c:pt idx="568">
                  <c:v>1.699074074074074E-2</c:v>
                </c:pt>
                <c:pt idx="569">
                  <c:v>1.7002314814814814E-2</c:v>
                </c:pt>
                <c:pt idx="570">
                  <c:v>1.7013888888888887E-2</c:v>
                </c:pt>
                <c:pt idx="571">
                  <c:v>1.7025462962962961E-2</c:v>
                </c:pt>
                <c:pt idx="572">
                  <c:v>1.7037037037037038E-2</c:v>
                </c:pt>
                <c:pt idx="573">
                  <c:v>1.7048611111111112E-2</c:v>
                </c:pt>
                <c:pt idx="574">
                  <c:v>1.7060185185185185E-2</c:v>
                </c:pt>
                <c:pt idx="575">
                  <c:v>1.7071759259259259E-2</c:v>
                </c:pt>
                <c:pt idx="576">
                  <c:v>1.7083333333333336E-2</c:v>
                </c:pt>
                <c:pt idx="577">
                  <c:v>1.7094907407407409E-2</c:v>
                </c:pt>
                <c:pt idx="578">
                  <c:v>1.7106481481481483E-2</c:v>
                </c:pt>
                <c:pt idx="579">
                  <c:v>1.7118055555555556E-2</c:v>
                </c:pt>
                <c:pt idx="580">
                  <c:v>1.712962962962963E-2</c:v>
                </c:pt>
                <c:pt idx="581">
                  <c:v>1.7141203703703704E-2</c:v>
                </c:pt>
                <c:pt idx="582">
                  <c:v>1.7152777777777777E-2</c:v>
                </c:pt>
                <c:pt idx="583">
                  <c:v>1.7164351851851851E-2</c:v>
                </c:pt>
                <c:pt idx="584">
                  <c:v>1.7175925925925924E-2</c:v>
                </c:pt>
                <c:pt idx="585">
                  <c:v>1.7187499999999998E-2</c:v>
                </c:pt>
                <c:pt idx="586">
                  <c:v>1.7199074074074071E-2</c:v>
                </c:pt>
                <c:pt idx="587">
                  <c:v>1.7210648148148149E-2</c:v>
                </c:pt>
                <c:pt idx="588">
                  <c:v>1.7222222222222222E-2</c:v>
                </c:pt>
                <c:pt idx="589">
                  <c:v>1.7233796296296296E-2</c:v>
                </c:pt>
                <c:pt idx="590">
                  <c:v>1.7245370370370369E-2</c:v>
                </c:pt>
                <c:pt idx="591">
                  <c:v>1.7256944444444446E-2</c:v>
                </c:pt>
                <c:pt idx="592">
                  <c:v>1.726851851851852E-2</c:v>
                </c:pt>
                <c:pt idx="593">
                  <c:v>1.7280092592592593E-2</c:v>
                </c:pt>
                <c:pt idx="594">
                  <c:v>1.7291666666666667E-2</c:v>
                </c:pt>
                <c:pt idx="595">
                  <c:v>1.7303240740740741E-2</c:v>
                </c:pt>
                <c:pt idx="596">
                  <c:v>1.7314814814814814E-2</c:v>
                </c:pt>
                <c:pt idx="597">
                  <c:v>1.7326388888888888E-2</c:v>
                </c:pt>
                <c:pt idx="598">
                  <c:v>1.7337962962962961E-2</c:v>
                </c:pt>
                <c:pt idx="599">
                  <c:v>1.7349537037037038E-2</c:v>
                </c:pt>
                <c:pt idx="600">
                  <c:v>1.7361111111111112E-2</c:v>
                </c:pt>
                <c:pt idx="601">
                  <c:v>1.7372685185185185E-2</c:v>
                </c:pt>
                <c:pt idx="602">
                  <c:v>1.7384259259259262E-2</c:v>
                </c:pt>
                <c:pt idx="603">
                  <c:v>1.7395833333333336E-2</c:v>
                </c:pt>
                <c:pt idx="604">
                  <c:v>1.7407407407407406E-2</c:v>
                </c:pt>
                <c:pt idx="605">
                  <c:v>1.741898148148148E-2</c:v>
                </c:pt>
                <c:pt idx="606">
                  <c:v>1.7430555555555557E-2</c:v>
                </c:pt>
                <c:pt idx="607">
                  <c:v>1.744212962962963E-2</c:v>
                </c:pt>
                <c:pt idx="608">
                  <c:v>1.7453703703703704E-2</c:v>
                </c:pt>
                <c:pt idx="609">
                  <c:v>1.7465277777777777E-2</c:v>
                </c:pt>
                <c:pt idx="610">
                  <c:v>1.7476851851851851E-2</c:v>
                </c:pt>
                <c:pt idx="611">
                  <c:v>1.7488425925925925E-2</c:v>
                </c:pt>
                <c:pt idx="612">
                  <c:v>1.7499999999999998E-2</c:v>
                </c:pt>
                <c:pt idx="613">
                  <c:v>1.7511574074074072E-2</c:v>
                </c:pt>
                <c:pt idx="614">
                  <c:v>1.7523148148148149E-2</c:v>
                </c:pt>
                <c:pt idx="615">
                  <c:v>1.7534722222222222E-2</c:v>
                </c:pt>
                <c:pt idx="616">
                  <c:v>1.7546296296296296E-2</c:v>
                </c:pt>
                <c:pt idx="617">
                  <c:v>1.7557870370370373E-2</c:v>
                </c:pt>
                <c:pt idx="618">
                  <c:v>1.7569444444444447E-2</c:v>
                </c:pt>
                <c:pt idx="619">
                  <c:v>1.758101851851852E-2</c:v>
                </c:pt>
                <c:pt idx="620">
                  <c:v>1.7592592592592594E-2</c:v>
                </c:pt>
                <c:pt idx="621">
                  <c:v>1.7604166666666667E-2</c:v>
                </c:pt>
                <c:pt idx="622">
                  <c:v>1.7615740740740741E-2</c:v>
                </c:pt>
                <c:pt idx="623">
                  <c:v>1.7627314814814814E-2</c:v>
                </c:pt>
                <c:pt idx="624">
                  <c:v>1.7638888888888888E-2</c:v>
                </c:pt>
                <c:pt idx="625">
                  <c:v>1.7650462962962962E-2</c:v>
                </c:pt>
                <c:pt idx="626">
                  <c:v>1.7662037037037035E-2</c:v>
                </c:pt>
                <c:pt idx="627">
                  <c:v>1.7673611111111109E-2</c:v>
                </c:pt>
                <c:pt idx="628">
                  <c:v>1.7685185185185182E-2</c:v>
                </c:pt>
                <c:pt idx="629">
                  <c:v>1.7696759259259259E-2</c:v>
                </c:pt>
                <c:pt idx="630">
                  <c:v>1.7708333333333333E-2</c:v>
                </c:pt>
                <c:pt idx="631">
                  <c:v>1.7719907407407406E-2</c:v>
                </c:pt>
                <c:pt idx="632">
                  <c:v>1.7731481481481483E-2</c:v>
                </c:pt>
                <c:pt idx="633">
                  <c:v>1.7743055555555557E-2</c:v>
                </c:pt>
                <c:pt idx="634">
                  <c:v>1.7754629629629631E-2</c:v>
                </c:pt>
                <c:pt idx="635">
                  <c:v>1.7766203703703704E-2</c:v>
                </c:pt>
                <c:pt idx="636">
                  <c:v>1.7777777777777778E-2</c:v>
                </c:pt>
                <c:pt idx="637">
                  <c:v>1.7789351851851851E-2</c:v>
                </c:pt>
                <c:pt idx="638">
                  <c:v>1.7800925925925925E-2</c:v>
                </c:pt>
                <c:pt idx="639">
                  <c:v>1.7812499999999998E-2</c:v>
                </c:pt>
                <c:pt idx="640">
                  <c:v>1.7824074074074076E-2</c:v>
                </c:pt>
                <c:pt idx="641">
                  <c:v>1.7835648148148149E-2</c:v>
                </c:pt>
                <c:pt idx="642">
                  <c:v>1.7847222222222223E-2</c:v>
                </c:pt>
                <c:pt idx="643">
                  <c:v>1.7858796296296296E-2</c:v>
                </c:pt>
                <c:pt idx="644">
                  <c:v>1.7870370370370373E-2</c:v>
                </c:pt>
                <c:pt idx="645">
                  <c:v>1.7881944444444443E-2</c:v>
                </c:pt>
                <c:pt idx="646">
                  <c:v>1.7893518518518517E-2</c:v>
                </c:pt>
                <c:pt idx="647">
                  <c:v>1.7905092592592594E-2</c:v>
                </c:pt>
                <c:pt idx="648">
                  <c:v>1.7916666666666668E-2</c:v>
                </c:pt>
                <c:pt idx="649">
                  <c:v>1.7928240740740741E-2</c:v>
                </c:pt>
                <c:pt idx="650">
                  <c:v>1.7939814814814815E-2</c:v>
                </c:pt>
                <c:pt idx="651">
                  <c:v>1.7951388888888888E-2</c:v>
                </c:pt>
                <c:pt idx="652">
                  <c:v>1.7962962962962962E-2</c:v>
                </c:pt>
                <c:pt idx="653">
                  <c:v>1.7974537037037035E-2</c:v>
                </c:pt>
                <c:pt idx="654">
                  <c:v>1.7986111111111109E-2</c:v>
                </c:pt>
                <c:pt idx="655">
                  <c:v>1.7997685185185186E-2</c:v>
                </c:pt>
                <c:pt idx="656">
                  <c:v>1.800925925925926E-2</c:v>
                </c:pt>
                <c:pt idx="657">
                  <c:v>1.8020833333333333E-2</c:v>
                </c:pt>
                <c:pt idx="658">
                  <c:v>1.8032407407407407E-2</c:v>
                </c:pt>
                <c:pt idx="659">
                  <c:v>1.8043981481481484E-2</c:v>
                </c:pt>
                <c:pt idx="660">
                  <c:v>1.8055555555555557E-2</c:v>
                </c:pt>
                <c:pt idx="661">
                  <c:v>1.8067129629629631E-2</c:v>
                </c:pt>
                <c:pt idx="662">
                  <c:v>1.8078703703703704E-2</c:v>
                </c:pt>
                <c:pt idx="663">
                  <c:v>1.8090277777777778E-2</c:v>
                </c:pt>
                <c:pt idx="664">
                  <c:v>1.8101851851851852E-2</c:v>
                </c:pt>
                <c:pt idx="665">
                  <c:v>1.8113425925925925E-2</c:v>
                </c:pt>
                <c:pt idx="666">
                  <c:v>1.8124999999999999E-2</c:v>
                </c:pt>
                <c:pt idx="667">
                  <c:v>1.8136574074074072E-2</c:v>
                </c:pt>
                <c:pt idx="668">
                  <c:v>1.8148148148148146E-2</c:v>
                </c:pt>
                <c:pt idx="669">
                  <c:v>1.8159722222222219E-2</c:v>
                </c:pt>
                <c:pt idx="670">
                  <c:v>1.8171296296296297E-2</c:v>
                </c:pt>
                <c:pt idx="671">
                  <c:v>1.818287037037037E-2</c:v>
                </c:pt>
                <c:pt idx="672">
                  <c:v>1.8194444444444444E-2</c:v>
                </c:pt>
                <c:pt idx="673">
                  <c:v>1.8206018518518517E-2</c:v>
                </c:pt>
                <c:pt idx="674">
                  <c:v>1.8217592592592594E-2</c:v>
                </c:pt>
                <c:pt idx="675">
                  <c:v>1.8229166666666668E-2</c:v>
                </c:pt>
                <c:pt idx="676">
                  <c:v>1.8240740740740741E-2</c:v>
                </c:pt>
                <c:pt idx="677">
                  <c:v>1.8252314814814815E-2</c:v>
                </c:pt>
                <c:pt idx="678">
                  <c:v>1.8263888888888889E-2</c:v>
                </c:pt>
                <c:pt idx="679">
                  <c:v>1.8275462962962962E-2</c:v>
                </c:pt>
                <c:pt idx="680">
                  <c:v>1.8287037037037036E-2</c:v>
                </c:pt>
                <c:pt idx="681">
                  <c:v>1.8298611111111113E-2</c:v>
                </c:pt>
                <c:pt idx="682">
                  <c:v>1.8310185185185186E-2</c:v>
                </c:pt>
                <c:pt idx="683">
                  <c:v>1.832175925925926E-2</c:v>
                </c:pt>
                <c:pt idx="684">
                  <c:v>1.8333333333333333E-2</c:v>
                </c:pt>
                <c:pt idx="685">
                  <c:v>1.834490740740741E-2</c:v>
                </c:pt>
                <c:pt idx="686">
                  <c:v>1.8356481481481481E-2</c:v>
                </c:pt>
                <c:pt idx="687">
                  <c:v>1.8368055555555554E-2</c:v>
                </c:pt>
                <c:pt idx="688">
                  <c:v>1.8379629629629628E-2</c:v>
                </c:pt>
                <c:pt idx="689">
                  <c:v>1.8391203703703705E-2</c:v>
                </c:pt>
                <c:pt idx="690">
                  <c:v>1.8402777777777778E-2</c:v>
                </c:pt>
                <c:pt idx="691">
                  <c:v>1.8414351851851852E-2</c:v>
                </c:pt>
                <c:pt idx="692">
                  <c:v>1.8425925925925925E-2</c:v>
                </c:pt>
                <c:pt idx="693">
                  <c:v>1.8437499999999999E-2</c:v>
                </c:pt>
                <c:pt idx="694">
                  <c:v>1.8449074074074073E-2</c:v>
                </c:pt>
                <c:pt idx="695">
                  <c:v>1.8460648148148146E-2</c:v>
                </c:pt>
                <c:pt idx="696">
                  <c:v>1.8472222222222223E-2</c:v>
                </c:pt>
                <c:pt idx="697">
                  <c:v>1.8483796296296297E-2</c:v>
                </c:pt>
                <c:pt idx="698">
                  <c:v>1.849537037037037E-2</c:v>
                </c:pt>
                <c:pt idx="699">
                  <c:v>1.8506944444444444E-2</c:v>
                </c:pt>
                <c:pt idx="700">
                  <c:v>1.8518518518518521E-2</c:v>
                </c:pt>
                <c:pt idx="701">
                  <c:v>1.8530092592592595E-2</c:v>
                </c:pt>
                <c:pt idx="702">
                  <c:v>1.8541666666666668E-2</c:v>
                </c:pt>
                <c:pt idx="703">
                  <c:v>1.8553240740740742E-2</c:v>
                </c:pt>
                <c:pt idx="704">
                  <c:v>1.8564814814814815E-2</c:v>
                </c:pt>
                <c:pt idx="705">
                  <c:v>1.8576388888888889E-2</c:v>
                </c:pt>
                <c:pt idx="706">
                  <c:v>1.8587962962962962E-2</c:v>
                </c:pt>
                <c:pt idx="707">
                  <c:v>1.8599537037037036E-2</c:v>
                </c:pt>
                <c:pt idx="708">
                  <c:v>1.861111111111111E-2</c:v>
                </c:pt>
                <c:pt idx="709">
                  <c:v>1.8622685185185183E-2</c:v>
                </c:pt>
                <c:pt idx="710">
                  <c:v>1.8634259259259257E-2</c:v>
                </c:pt>
                <c:pt idx="711">
                  <c:v>1.8645833333333334E-2</c:v>
                </c:pt>
                <c:pt idx="712">
                  <c:v>1.8657407407407407E-2</c:v>
                </c:pt>
                <c:pt idx="713">
                  <c:v>1.8668981481481481E-2</c:v>
                </c:pt>
                <c:pt idx="714">
                  <c:v>1.8680555555555554E-2</c:v>
                </c:pt>
                <c:pt idx="715">
                  <c:v>1.8692129629629631E-2</c:v>
                </c:pt>
                <c:pt idx="716">
                  <c:v>1.8703703703703705E-2</c:v>
                </c:pt>
                <c:pt idx="717">
                  <c:v>1.8715277777777779E-2</c:v>
                </c:pt>
                <c:pt idx="718">
                  <c:v>1.8726851851851852E-2</c:v>
                </c:pt>
                <c:pt idx="719">
                  <c:v>1.8738425925925926E-2</c:v>
                </c:pt>
                <c:pt idx="720">
                  <c:v>1.8749999999999999E-2</c:v>
                </c:pt>
                <c:pt idx="721">
                  <c:v>1.8761574074074073E-2</c:v>
                </c:pt>
                <c:pt idx="722">
                  <c:v>1.877314814814815E-2</c:v>
                </c:pt>
                <c:pt idx="723">
                  <c:v>1.8784722222222223E-2</c:v>
                </c:pt>
                <c:pt idx="724">
                  <c:v>1.8796296296296297E-2</c:v>
                </c:pt>
                <c:pt idx="725">
                  <c:v>1.8807870370370371E-2</c:v>
                </c:pt>
                <c:pt idx="726">
                  <c:v>1.8819444444444448E-2</c:v>
                </c:pt>
                <c:pt idx="727">
                  <c:v>1.8831018518518518E-2</c:v>
                </c:pt>
                <c:pt idx="728">
                  <c:v>1.8842592592592591E-2</c:v>
                </c:pt>
                <c:pt idx="729">
                  <c:v>1.8854166666666665E-2</c:v>
                </c:pt>
                <c:pt idx="730">
                  <c:v>1.8865740740740742E-2</c:v>
                </c:pt>
                <c:pt idx="731">
                  <c:v>1.8877314814814816E-2</c:v>
                </c:pt>
                <c:pt idx="732">
                  <c:v>1.8888888888888889E-2</c:v>
                </c:pt>
                <c:pt idx="733">
                  <c:v>1.8900462962962963E-2</c:v>
                </c:pt>
                <c:pt idx="734">
                  <c:v>1.8912037037037036E-2</c:v>
                </c:pt>
                <c:pt idx="735">
                  <c:v>1.892361111111111E-2</c:v>
                </c:pt>
                <c:pt idx="736">
                  <c:v>1.8935185185185183E-2</c:v>
                </c:pt>
                <c:pt idx="737">
                  <c:v>1.894675925925926E-2</c:v>
                </c:pt>
                <c:pt idx="738">
                  <c:v>1.8958333333333334E-2</c:v>
                </c:pt>
                <c:pt idx="739">
                  <c:v>1.8969907407407408E-2</c:v>
                </c:pt>
                <c:pt idx="740">
                  <c:v>1.8981481481481481E-2</c:v>
                </c:pt>
                <c:pt idx="741">
                  <c:v>1.8993055555555558E-2</c:v>
                </c:pt>
                <c:pt idx="742">
                  <c:v>1.9004629629629632E-2</c:v>
                </c:pt>
                <c:pt idx="743">
                  <c:v>1.9016203703703705E-2</c:v>
                </c:pt>
                <c:pt idx="744">
                  <c:v>1.9027777777777779E-2</c:v>
                </c:pt>
                <c:pt idx="745">
                  <c:v>1.9039351851851852E-2</c:v>
                </c:pt>
                <c:pt idx="746">
                  <c:v>1.9050925925925926E-2</c:v>
                </c:pt>
                <c:pt idx="747">
                  <c:v>1.90625E-2</c:v>
                </c:pt>
                <c:pt idx="748">
                  <c:v>1.9074074074074073E-2</c:v>
                </c:pt>
                <c:pt idx="749">
                  <c:v>1.9085648148148147E-2</c:v>
                </c:pt>
                <c:pt idx="750">
                  <c:v>1.909722222222222E-2</c:v>
                </c:pt>
                <c:pt idx="751">
                  <c:v>1.9108796296296294E-2</c:v>
                </c:pt>
                <c:pt idx="752">
                  <c:v>1.9120370370370371E-2</c:v>
                </c:pt>
                <c:pt idx="753">
                  <c:v>1.9131944444444444E-2</c:v>
                </c:pt>
                <c:pt idx="754">
                  <c:v>1.9143518518518518E-2</c:v>
                </c:pt>
                <c:pt idx="755">
                  <c:v>1.9155092592592592E-2</c:v>
                </c:pt>
                <c:pt idx="756">
                  <c:v>1.9166666666666669E-2</c:v>
                </c:pt>
                <c:pt idx="757">
                  <c:v>1.9178240740740742E-2</c:v>
                </c:pt>
                <c:pt idx="758">
                  <c:v>1.9189814814814816E-2</c:v>
                </c:pt>
                <c:pt idx="759">
                  <c:v>1.9201388888888889E-2</c:v>
                </c:pt>
                <c:pt idx="760">
                  <c:v>1.9212962962962963E-2</c:v>
                </c:pt>
                <c:pt idx="761">
                  <c:v>1.9224537037037037E-2</c:v>
                </c:pt>
                <c:pt idx="762">
                  <c:v>1.923611111111111E-2</c:v>
                </c:pt>
                <c:pt idx="763">
                  <c:v>1.9247685185185184E-2</c:v>
                </c:pt>
                <c:pt idx="764">
                  <c:v>1.9259259259259261E-2</c:v>
                </c:pt>
                <c:pt idx="765">
                  <c:v>1.9270833333333334E-2</c:v>
                </c:pt>
                <c:pt idx="766">
                  <c:v>1.9282407407407408E-2</c:v>
                </c:pt>
                <c:pt idx="767">
                  <c:v>1.9293981481481485E-2</c:v>
                </c:pt>
                <c:pt idx="768">
                  <c:v>1.9305555555555555E-2</c:v>
                </c:pt>
                <c:pt idx="769">
                  <c:v>1.9317129629629629E-2</c:v>
                </c:pt>
                <c:pt idx="770">
                  <c:v>1.9328703703703702E-2</c:v>
                </c:pt>
                <c:pt idx="771">
                  <c:v>1.9340277777777779E-2</c:v>
                </c:pt>
                <c:pt idx="772">
                  <c:v>1.9351851851851853E-2</c:v>
                </c:pt>
                <c:pt idx="773">
                  <c:v>1.9363425925925926E-2</c:v>
                </c:pt>
                <c:pt idx="774">
                  <c:v>1.9375E-2</c:v>
                </c:pt>
                <c:pt idx="775">
                  <c:v>1.9386574074074073E-2</c:v>
                </c:pt>
                <c:pt idx="776">
                  <c:v>1.9398148148148147E-2</c:v>
                </c:pt>
                <c:pt idx="777">
                  <c:v>1.9409722222222221E-2</c:v>
                </c:pt>
                <c:pt idx="778">
                  <c:v>1.9421296296296294E-2</c:v>
                </c:pt>
                <c:pt idx="779">
                  <c:v>1.9432870370370371E-2</c:v>
                </c:pt>
                <c:pt idx="780">
                  <c:v>1.9444444444444445E-2</c:v>
                </c:pt>
                <c:pt idx="781">
                  <c:v>1.9456018518518518E-2</c:v>
                </c:pt>
                <c:pt idx="782">
                  <c:v>1.9467592592592595E-2</c:v>
                </c:pt>
                <c:pt idx="783">
                  <c:v>1.9479166666666669E-2</c:v>
                </c:pt>
                <c:pt idx="784">
                  <c:v>1.9490740740740743E-2</c:v>
                </c:pt>
                <c:pt idx="785">
                  <c:v>1.9502314814814816E-2</c:v>
                </c:pt>
                <c:pt idx="786">
                  <c:v>1.951388888888889E-2</c:v>
                </c:pt>
                <c:pt idx="787">
                  <c:v>1.9525462962962963E-2</c:v>
                </c:pt>
                <c:pt idx="788">
                  <c:v>1.9537037037037037E-2</c:v>
                </c:pt>
                <c:pt idx="789">
                  <c:v>1.954861111111111E-2</c:v>
                </c:pt>
                <c:pt idx="790">
                  <c:v>1.9560185185185184E-2</c:v>
                </c:pt>
                <c:pt idx="791">
                  <c:v>1.9571759259259257E-2</c:v>
                </c:pt>
                <c:pt idx="792">
                  <c:v>1.9583333333333331E-2</c:v>
                </c:pt>
                <c:pt idx="793">
                  <c:v>1.9594907407407405E-2</c:v>
                </c:pt>
                <c:pt idx="794">
                  <c:v>1.9606481481481482E-2</c:v>
                </c:pt>
                <c:pt idx="795">
                  <c:v>1.9618055555555555E-2</c:v>
                </c:pt>
                <c:pt idx="796">
                  <c:v>1.9629629629629629E-2</c:v>
                </c:pt>
                <c:pt idx="797">
                  <c:v>1.9641203703703706E-2</c:v>
                </c:pt>
                <c:pt idx="798">
                  <c:v>1.9652777777777779E-2</c:v>
                </c:pt>
                <c:pt idx="799">
                  <c:v>1.9664351851851853E-2</c:v>
                </c:pt>
                <c:pt idx="800">
                  <c:v>1.9675925925925927E-2</c:v>
                </c:pt>
                <c:pt idx="801">
                  <c:v>1.96875E-2</c:v>
                </c:pt>
                <c:pt idx="802">
                  <c:v>1.9699074074074074E-2</c:v>
                </c:pt>
                <c:pt idx="803">
                  <c:v>1.9710648148148147E-2</c:v>
                </c:pt>
                <c:pt idx="804">
                  <c:v>1.9722222222222221E-2</c:v>
                </c:pt>
                <c:pt idx="805">
                  <c:v>1.9733796296296298E-2</c:v>
                </c:pt>
                <c:pt idx="806">
                  <c:v>1.9745370370370371E-2</c:v>
                </c:pt>
                <c:pt idx="807">
                  <c:v>1.9756944444444445E-2</c:v>
                </c:pt>
                <c:pt idx="808">
                  <c:v>1.9768518518518515E-2</c:v>
                </c:pt>
                <c:pt idx="809">
                  <c:v>1.9780092592592592E-2</c:v>
                </c:pt>
                <c:pt idx="810">
                  <c:v>1.9791666666666666E-2</c:v>
                </c:pt>
                <c:pt idx="811">
                  <c:v>1.9803240740740739E-2</c:v>
                </c:pt>
                <c:pt idx="812">
                  <c:v>1.9814814814814816E-2</c:v>
                </c:pt>
                <c:pt idx="813">
                  <c:v>1.982638888888889E-2</c:v>
                </c:pt>
                <c:pt idx="814">
                  <c:v>1.9837962962962963E-2</c:v>
                </c:pt>
                <c:pt idx="815">
                  <c:v>1.9849537037037037E-2</c:v>
                </c:pt>
                <c:pt idx="816">
                  <c:v>1.9861111111111111E-2</c:v>
                </c:pt>
                <c:pt idx="817">
                  <c:v>1.9872685185185184E-2</c:v>
                </c:pt>
                <c:pt idx="818">
                  <c:v>1.9884259259259258E-2</c:v>
                </c:pt>
                <c:pt idx="819">
                  <c:v>1.9895833333333331E-2</c:v>
                </c:pt>
                <c:pt idx="820">
                  <c:v>1.9907407407407408E-2</c:v>
                </c:pt>
                <c:pt idx="821">
                  <c:v>1.9918981481481482E-2</c:v>
                </c:pt>
                <c:pt idx="822">
                  <c:v>1.9930555555555556E-2</c:v>
                </c:pt>
                <c:pt idx="823">
                  <c:v>1.9942129629629629E-2</c:v>
                </c:pt>
                <c:pt idx="824">
                  <c:v>1.9953703703703706E-2</c:v>
                </c:pt>
                <c:pt idx="825">
                  <c:v>1.996527777777778E-2</c:v>
                </c:pt>
                <c:pt idx="826">
                  <c:v>1.9976851851851853E-2</c:v>
                </c:pt>
                <c:pt idx="827">
                  <c:v>1.9988425925925927E-2</c:v>
                </c:pt>
                <c:pt idx="828">
                  <c:v>0.02</c:v>
                </c:pt>
                <c:pt idx="829">
                  <c:v>2.0011574074074074E-2</c:v>
                </c:pt>
                <c:pt idx="830">
                  <c:v>2.0023148148148148E-2</c:v>
                </c:pt>
                <c:pt idx="831">
                  <c:v>2.0034722222222221E-2</c:v>
                </c:pt>
                <c:pt idx="832">
                  <c:v>2.0046296296296295E-2</c:v>
                </c:pt>
                <c:pt idx="833">
                  <c:v>2.0057870370370368E-2</c:v>
                </c:pt>
                <c:pt idx="834">
                  <c:v>2.0069444444444442E-2</c:v>
                </c:pt>
                <c:pt idx="835">
                  <c:v>2.0081018518518519E-2</c:v>
                </c:pt>
                <c:pt idx="836">
                  <c:v>2.0092592592592592E-2</c:v>
                </c:pt>
                <c:pt idx="837">
                  <c:v>2.0104166666666666E-2</c:v>
                </c:pt>
                <c:pt idx="838">
                  <c:v>2.011574074074074E-2</c:v>
                </c:pt>
                <c:pt idx="839">
                  <c:v>2.0127314814814817E-2</c:v>
                </c:pt>
                <c:pt idx="840">
                  <c:v>2.013888888888889E-2</c:v>
                </c:pt>
                <c:pt idx="841">
                  <c:v>2.0150462962962964E-2</c:v>
                </c:pt>
                <c:pt idx="842">
                  <c:v>2.0162037037037037E-2</c:v>
                </c:pt>
                <c:pt idx="843">
                  <c:v>2.0173611111111111E-2</c:v>
                </c:pt>
                <c:pt idx="844">
                  <c:v>2.0185185185185184E-2</c:v>
                </c:pt>
                <c:pt idx="845">
                  <c:v>2.0196759259259258E-2</c:v>
                </c:pt>
                <c:pt idx="846">
                  <c:v>2.0208333333333335E-2</c:v>
                </c:pt>
                <c:pt idx="847">
                  <c:v>2.0219907407407409E-2</c:v>
                </c:pt>
                <c:pt idx="848">
                  <c:v>2.0231481481481482E-2</c:v>
                </c:pt>
                <c:pt idx="849">
                  <c:v>2.0243055555555552E-2</c:v>
                </c:pt>
                <c:pt idx="850">
                  <c:v>2.0254629629629629E-2</c:v>
                </c:pt>
                <c:pt idx="851">
                  <c:v>2.0266203703703703E-2</c:v>
                </c:pt>
                <c:pt idx="852">
                  <c:v>2.0277777777777777E-2</c:v>
                </c:pt>
                <c:pt idx="853">
                  <c:v>2.028935185185185E-2</c:v>
                </c:pt>
                <c:pt idx="854">
                  <c:v>2.0300925925925927E-2</c:v>
                </c:pt>
                <c:pt idx="855">
                  <c:v>2.0312500000000001E-2</c:v>
                </c:pt>
                <c:pt idx="856">
                  <c:v>2.0324074074074074E-2</c:v>
                </c:pt>
                <c:pt idx="857">
                  <c:v>2.0335648148148148E-2</c:v>
                </c:pt>
                <c:pt idx="858">
                  <c:v>2.0347222222222221E-2</c:v>
                </c:pt>
                <c:pt idx="859">
                  <c:v>2.0358796296296295E-2</c:v>
                </c:pt>
                <c:pt idx="860">
                  <c:v>2.0370370370370369E-2</c:v>
                </c:pt>
                <c:pt idx="861">
                  <c:v>2.0381944444444446E-2</c:v>
                </c:pt>
                <c:pt idx="862">
                  <c:v>2.0393518518518519E-2</c:v>
                </c:pt>
                <c:pt idx="863">
                  <c:v>2.0405092592592593E-2</c:v>
                </c:pt>
                <c:pt idx="864">
                  <c:v>2.0416666666666666E-2</c:v>
                </c:pt>
                <c:pt idx="865">
                  <c:v>2.0428240740740743E-2</c:v>
                </c:pt>
                <c:pt idx="866">
                  <c:v>2.0439814814814817E-2</c:v>
                </c:pt>
                <c:pt idx="867">
                  <c:v>2.045138888888889E-2</c:v>
                </c:pt>
                <c:pt idx="868">
                  <c:v>2.0462962962962964E-2</c:v>
                </c:pt>
                <c:pt idx="869">
                  <c:v>2.0474537037037038E-2</c:v>
                </c:pt>
                <c:pt idx="870">
                  <c:v>2.0486111111111111E-2</c:v>
                </c:pt>
                <c:pt idx="871">
                  <c:v>2.0497685185185185E-2</c:v>
                </c:pt>
                <c:pt idx="872">
                  <c:v>2.0509259259259258E-2</c:v>
                </c:pt>
                <c:pt idx="873">
                  <c:v>2.0520833333333332E-2</c:v>
                </c:pt>
                <c:pt idx="874">
                  <c:v>2.0532407407407405E-2</c:v>
                </c:pt>
                <c:pt idx="875">
                  <c:v>2.0543981481481479E-2</c:v>
                </c:pt>
                <c:pt idx="876">
                  <c:v>2.0555555555555556E-2</c:v>
                </c:pt>
                <c:pt idx="877">
                  <c:v>2.056712962962963E-2</c:v>
                </c:pt>
                <c:pt idx="878">
                  <c:v>2.0578703703703703E-2</c:v>
                </c:pt>
                <c:pt idx="879">
                  <c:v>2.0590277777777777E-2</c:v>
                </c:pt>
                <c:pt idx="880">
                  <c:v>2.0601851851851854E-2</c:v>
                </c:pt>
                <c:pt idx="881">
                  <c:v>2.0613425925925927E-2</c:v>
                </c:pt>
                <c:pt idx="882">
                  <c:v>2.0625000000000001E-2</c:v>
                </c:pt>
                <c:pt idx="883">
                  <c:v>2.0636574074074075E-2</c:v>
                </c:pt>
                <c:pt idx="884">
                  <c:v>2.0648148148148148E-2</c:v>
                </c:pt>
                <c:pt idx="885">
                  <c:v>2.0659722222222222E-2</c:v>
                </c:pt>
                <c:pt idx="886">
                  <c:v>2.0671296296296295E-2</c:v>
                </c:pt>
                <c:pt idx="887">
                  <c:v>2.0682870370370372E-2</c:v>
                </c:pt>
                <c:pt idx="888">
                  <c:v>2.0694444444444446E-2</c:v>
                </c:pt>
                <c:pt idx="889">
                  <c:v>2.0706018518518519E-2</c:v>
                </c:pt>
                <c:pt idx="890">
                  <c:v>2.071759259259259E-2</c:v>
                </c:pt>
                <c:pt idx="891">
                  <c:v>2.0729166666666667E-2</c:v>
                </c:pt>
                <c:pt idx="892">
                  <c:v>2.074074074074074E-2</c:v>
                </c:pt>
                <c:pt idx="893">
                  <c:v>2.0752314814814814E-2</c:v>
                </c:pt>
                <c:pt idx="894">
                  <c:v>2.0763888888888887E-2</c:v>
                </c:pt>
                <c:pt idx="895">
                  <c:v>2.0775462962962964E-2</c:v>
                </c:pt>
                <c:pt idx="896">
                  <c:v>2.0787037037037038E-2</c:v>
                </c:pt>
                <c:pt idx="897">
                  <c:v>2.0798611111111111E-2</c:v>
                </c:pt>
                <c:pt idx="898">
                  <c:v>2.0810185185185185E-2</c:v>
                </c:pt>
                <c:pt idx="899">
                  <c:v>2.0821759259259259E-2</c:v>
                </c:pt>
                <c:pt idx="900">
                  <c:v>2.0833333333333332E-2</c:v>
                </c:pt>
                <c:pt idx="901">
                  <c:v>2.0844907407407406E-2</c:v>
                </c:pt>
                <c:pt idx="902">
                  <c:v>2.0856481481481479E-2</c:v>
                </c:pt>
                <c:pt idx="903">
                  <c:v>2.0868055555555556E-2</c:v>
                </c:pt>
                <c:pt idx="904">
                  <c:v>2.0879629629629626E-2</c:v>
                </c:pt>
                <c:pt idx="905">
                  <c:v>2.0891203703703703E-2</c:v>
                </c:pt>
                <c:pt idx="906">
                  <c:v>2.0902777777777781E-2</c:v>
                </c:pt>
                <c:pt idx="907">
                  <c:v>2.0914351851851851E-2</c:v>
                </c:pt>
                <c:pt idx="908">
                  <c:v>2.0925925925925928E-2</c:v>
                </c:pt>
                <c:pt idx="909">
                  <c:v>2.0937499999999998E-2</c:v>
                </c:pt>
                <c:pt idx="910">
                  <c:v>2.0949074074074075E-2</c:v>
                </c:pt>
                <c:pt idx="911">
                  <c:v>2.0960648148148148E-2</c:v>
                </c:pt>
                <c:pt idx="912">
                  <c:v>2.0972222222222222E-2</c:v>
                </c:pt>
                <c:pt idx="913">
                  <c:v>2.0983796296296296E-2</c:v>
                </c:pt>
                <c:pt idx="914">
                  <c:v>2.0995370370370373E-2</c:v>
                </c:pt>
                <c:pt idx="915">
                  <c:v>2.1006944444444443E-2</c:v>
                </c:pt>
                <c:pt idx="916">
                  <c:v>2.101851851851852E-2</c:v>
                </c:pt>
                <c:pt idx="917">
                  <c:v>2.1030092592592597E-2</c:v>
                </c:pt>
                <c:pt idx="918">
                  <c:v>2.1041666666666667E-2</c:v>
                </c:pt>
                <c:pt idx="919">
                  <c:v>2.1053240740740744E-2</c:v>
                </c:pt>
                <c:pt idx="920">
                  <c:v>2.1064814814814814E-2</c:v>
                </c:pt>
                <c:pt idx="921">
                  <c:v>2.1076388888888891E-2</c:v>
                </c:pt>
                <c:pt idx="922">
                  <c:v>2.1087962962962961E-2</c:v>
                </c:pt>
                <c:pt idx="923">
                  <c:v>2.1099537037037038E-2</c:v>
                </c:pt>
                <c:pt idx="924">
                  <c:v>2.1111111111111108E-2</c:v>
                </c:pt>
                <c:pt idx="925">
                  <c:v>2.1122685185185185E-2</c:v>
                </c:pt>
                <c:pt idx="926">
                  <c:v>2.1134259259259259E-2</c:v>
                </c:pt>
                <c:pt idx="927">
                  <c:v>2.1145833333333332E-2</c:v>
                </c:pt>
                <c:pt idx="928">
                  <c:v>2.1157407407407406E-2</c:v>
                </c:pt>
                <c:pt idx="929">
                  <c:v>2.1168981481481483E-2</c:v>
                </c:pt>
                <c:pt idx="930">
                  <c:v>2.1180555555555553E-2</c:v>
                </c:pt>
                <c:pt idx="931">
                  <c:v>2.119212962962963E-2</c:v>
                </c:pt>
                <c:pt idx="932">
                  <c:v>2.1203703703703707E-2</c:v>
                </c:pt>
                <c:pt idx="933">
                  <c:v>2.1215277777777777E-2</c:v>
                </c:pt>
                <c:pt idx="934">
                  <c:v>2.1226851851851854E-2</c:v>
                </c:pt>
                <c:pt idx="935">
                  <c:v>2.1238425925925924E-2</c:v>
                </c:pt>
                <c:pt idx="936">
                  <c:v>2.1250000000000002E-2</c:v>
                </c:pt>
                <c:pt idx="937">
                  <c:v>2.1261574074074075E-2</c:v>
                </c:pt>
                <c:pt idx="938">
                  <c:v>2.1273148148148149E-2</c:v>
                </c:pt>
                <c:pt idx="939">
                  <c:v>2.1284722222222222E-2</c:v>
                </c:pt>
                <c:pt idx="940">
                  <c:v>2.1296296296296299E-2</c:v>
                </c:pt>
                <c:pt idx="941">
                  <c:v>2.1307870370370369E-2</c:v>
                </c:pt>
                <c:pt idx="942">
                  <c:v>2.1319444444444443E-2</c:v>
                </c:pt>
                <c:pt idx="943">
                  <c:v>2.1331018518518517E-2</c:v>
                </c:pt>
                <c:pt idx="944">
                  <c:v>2.1342592592592594E-2</c:v>
                </c:pt>
                <c:pt idx="945">
                  <c:v>2.1354166666666664E-2</c:v>
                </c:pt>
                <c:pt idx="946">
                  <c:v>2.1365740740740741E-2</c:v>
                </c:pt>
                <c:pt idx="947">
                  <c:v>2.1377314814814818E-2</c:v>
                </c:pt>
                <c:pt idx="948">
                  <c:v>2.1388888888888888E-2</c:v>
                </c:pt>
                <c:pt idx="949">
                  <c:v>2.1400462962962965E-2</c:v>
                </c:pt>
                <c:pt idx="950">
                  <c:v>2.1412037037037035E-2</c:v>
                </c:pt>
                <c:pt idx="951">
                  <c:v>2.1423611111111112E-2</c:v>
                </c:pt>
                <c:pt idx="952">
                  <c:v>2.1435185185185186E-2</c:v>
                </c:pt>
                <c:pt idx="953">
                  <c:v>2.1446759259259259E-2</c:v>
                </c:pt>
                <c:pt idx="954">
                  <c:v>2.1458333333333333E-2</c:v>
                </c:pt>
                <c:pt idx="955">
                  <c:v>2.146990740740741E-2</c:v>
                </c:pt>
                <c:pt idx="956">
                  <c:v>2.148148148148148E-2</c:v>
                </c:pt>
                <c:pt idx="957">
                  <c:v>2.1493055555555557E-2</c:v>
                </c:pt>
                <c:pt idx="958">
                  <c:v>2.1504629629629627E-2</c:v>
                </c:pt>
                <c:pt idx="959">
                  <c:v>2.1516203703703704E-2</c:v>
                </c:pt>
                <c:pt idx="960">
                  <c:v>2.1527777777777781E-2</c:v>
                </c:pt>
                <c:pt idx="961">
                  <c:v>2.1539351851851851E-2</c:v>
                </c:pt>
                <c:pt idx="962">
                  <c:v>2.1550925925925928E-2</c:v>
                </c:pt>
                <c:pt idx="963">
                  <c:v>2.1562499999999998E-2</c:v>
                </c:pt>
                <c:pt idx="964">
                  <c:v>2.1574074074074075E-2</c:v>
                </c:pt>
                <c:pt idx="965">
                  <c:v>2.1585648148148145E-2</c:v>
                </c:pt>
                <c:pt idx="966">
                  <c:v>2.1597222222222223E-2</c:v>
                </c:pt>
                <c:pt idx="967">
                  <c:v>2.1608796296296296E-2</c:v>
                </c:pt>
                <c:pt idx="968">
                  <c:v>2.162037037037037E-2</c:v>
                </c:pt>
                <c:pt idx="969">
                  <c:v>2.1631944444444443E-2</c:v>
                </c:pt>
                <c:pt idx="970">
                  <c:v>2.164351851851852E-2</c:v>
                </c:pt>
                <c:pt idx="971">
                  <c:v>2.165509259259259E-2</c:v>
                </c:pt>
                <c:pt idx="972">
                  <c:v>2.1666666666666667E-2</c:v>
                </c:pt>
                <c:pt idx="973">
                  <c:v>2.1678240740740738E-2</c:v>
                </c:pt>
                <c:pt idx="974">
                  <c:v>2.1689814814814815E-2</c:v>
                </c:pt>
                <c:pt idx="975">
                  <c:v>2.1701388888888892E-2</c:v>
                </c:pt>
                <c:pt idx="976">
                  <c:v>2.1712962962962962E-2</c:v>
                </c:pt>
                <c:pt idx="977">
                  <c:v>2.1724537037037039E-2</c:v>
                </c:pt>
                <c:pt idx="978">
                  <c:v>2.1736111111111112E-2</c:v>
                </c:pt>
                <c:pt idx="979">
                  <c:v>2.1747685185185186E-2</c:v>
                </c:pt>
                <c:pt idx="980">
                  <c:v>2.1759259259259259E-2</c:v>
                </c:pt>
                <c:pt idx="981">
                  <c:v>2.1770833333333336E-2</c:v>
                </c:pt>
                <c:pt idx="982">
                  <c:v>2.1782407407407407E-2</c:v>
                </c:pt>
                <c:pt idx="983">
                  <c:v>2.179398148148148E-2</c:v>
                </c:pt>
                <c:pt idx="984">
                  <c:v>2.1805555555555554E-2</c:v>
                </c:pt>
                <c:pt idx="985">
                  <c:v>2.1817129629629631E-2</c:v>
                </c:pt>
                <c:pt idx="986">
                  <c:v>2.1828703703703701E-2</c:v>
                </c:pt>
                <c:pt idx="987">
                  <c:v>2.1840277777777778E-2</c:v>
                </c:pt>
                <c:pt idx="988">
                  <c:v>2.1851851851851848E-2</c:v>
                </c:pt>
                <c:pt idx="989">
                  <c:v>2.1863425925925925E-2</c:v>
                </c:pt>
                <c:pt idx="990">
                  <c:v>2.1875000000000002E-2</c:v>
                </c:pt>
                <c:pt idx="991">
                  <c:v>2.1886574074074072E-2</c:v>
                </c:pt>
                <c:pt idx="992">
                  <c:v>2.1898148148148149E-2</c:v>
                </c:pt>
                <c:pt idx="993">
                  <c:v>2.1909722222222223E-2</c:v>
                </c:pt>
                <c:pt idx="994">
                  <c:v>2.1921296296296296E-2</c:v>
                </c:pt>
                <c:pt idx="995">
                  <c:v>2.193287037037037E-2</c:v>
                </c:pt>
                <c:pt idx="996">
                  <c:v>2.1944444444444447E-2</c:v>
                </c:pt>
                <c:pt idx="997">
                  <c:v>2.1956018518518517E-2</c:v>
                </c:pt>
                <c:pt idx="998">
                  <c:v>2.1967592592592594E-2</c:v>
                </c:pt>
                <c:pt idx="999">
                  <c:v>2.1979166666666664E-2</c:v>
                </c:pt>
                <c:pt idx="1000">
                  <c:v>2.1990740740740741E-2</c:v>
                </c:pt>
                <c:pt idx="1001">
                  <c:v>2.2002314814814818E-2</c:v>
                </c:pt>
                <c:pt idx="1002">
                  <c:v>2.2013888888888888E-2</c:v>
                </c:pt>
                <c:pt idx="1003">
                  <c:v>2.2025462962962958E-2</c:v>
                </c:pt>
                <c:pt idx="1004">
                  <c:v>2.2037037037037036E-2</c:v>
                </c:pt>
                <c:pt idx="1005">
                  <c:v>2.2048611111111113E-2</c:v>
                </c:pt>
                <c:pt idx="1006">
                  <c:v>2.2060185185185183E-2</c:v>
                </c:pt>
                <c:pt idx="1007">
                  <c:v>2.207175925925926E-2</c:v>
                </c:pt>
                <c:pt idx="1008">
                  <c:v>2.2083333333333333E-2</c:v>
                </c:pt>
                <c:pt idx="1009">
                  <c:v>2.2094907407407407E-2</c:v>
                </c:pt>
                <c:pt idx="1010">
                  <c:v>2.210648148148148E-2</c:v>
                </c:pt>
                <c:pt idx="1011">
                  <c:v>2.2118055555555557E-2</c:v>
                </c:pt>
                <c:pt idx="1012">
                  <c:v>2.2129629629629628E-2</c:v>
                </c:pt>
                <c:pt idx="1013">
                  <c:v>2.2141203703703705E-2</c:v>
                </c:pt>
                <c:pt idx="1014">
                  <c:v>2.2152777777777775E-2</c:v>
                </c:pt>
                <c:pt idx="1015">
                  <c:v>2.2164351851851852E-2</c:v>
                </c:pt>
                <c:pt idx="1016">
                  <c:v>2.2175925925925929E-2</c:v>
                </c:pt>
                <c:pt idx="1017">
                  <c:v>2.2187499999999999E-2</c:v>
                </c:pt>
                <c:pt idx="1018">
                  <c:v>2.2199074074074076E-2</c:v>
                </c:pt>
                <c:pt idx="1019">
                  <c:v>2.2210648148148149E-2</c:v>
                </c:pt>
                <c:pt idx="1020">
                  <c:v>2.2222222222222223E-2</c:v>
                </c:pt>
                <c:pt idx="1021">
                  <c:v>2.2233796296296297E-2</c:v>
                </c:pt>
                <c:pt idx="1022">
                  <c:v>2.224537037037037E-2</c:v>
                </c:pt>
                <c:pt idx="1023">
                  <c:v>2.225694444444444E-2</c:v>
                </c:pt>
                <c:pt idx="1024">
                  <c:v>2.2268518518518521E-2</c:v>
                </c:pt>
                <c:pt idx="1025">
                  <c:v>2.2280092592592591E-2</c:v>
                </c:pt>
                <c:pt idx="1026">
                  <c:v>2.2291666666666668E-2</c:v>
                </c:pt>
                <c:pt idx="1027">
                  <c:v>2.2303240740740738E-2</c:v>
                </c:pt>
                <c:pt idx="1028">
                  <c:v>2.2314814814814815E-2</c:v>
                </c:pt>
                <c:pt idx="1029">
                  <c:v>2.2326388888888885E-2</c:v>
                </c:pt>
                <c:pt idx="1030">
                  <c:v>2.2337962962962962E-2</c:v>
                </c:pt>
                <c:pt idx="1031">
                  <c:v>2.2349537037037032E-2</c:v>
                </c:pt>
                <c:pt idx="1032">
                  <c:v>2.2361111111111113E-2</c:v>
                </c:pt>
                <c:pt idx="1033">
                  <c:v>2.2372685185185186E-2</c:v>
                </c:pt>
                <c:pt idx="1034">
                  <c:v>2.238425925925926E-2</c:v>
                </c:pt>
                <c:pt idx="1035">
                  <c:v>2.2395833333333334E-2</c:v>
                </c:pt>
                <c:pt idx="1036">
                  <c:v>2.2407407407407407E-2</c:v>
                </c:pt>
                <c:pt idx="1037">
                  <c:v>2.2418981481481481E-2</c:v>
                </c:pt>
                <c:pt idx="1038">
                  <c:v>2.2430555555555554E-2</c:v>
                </c:pt>
                <c:pt idx="1039">
                  <c:v>2.2442129629629631E-2</c:v>
                </c:pt>
                <c:pt idx="1040">
                  <c:v>2.2453703703703708E-2</c:v>
                </c:pt>
                <c:pt idx="1041">
                  <c:v>2.2465277777777778E-2</c:v>
                </c:pt>
                <c:pt idx="1042">
                  <c:v>2.2476851851851855E-2</c:v>
                </c:pt>
                <c:pt idx="1043">
                  <c:v>2.2488425925925926E-2</c:v>
                </c:pt>
                <c:pt idx="1044">
                  <c:v>2.2499999999999996E-2</c:v>
                </c:pt>
                <c:pt idx="1045">
                  <c:v>2.2511574074074073E-2</c:v>
                </c:pt>
                <c:pt idx="1046">
                  <c:v>2.2523148148148143E-2</c:v>
                </c:pt>
                <c:pt idx="1047">
                  <c:v>2.2534722222222223E-2</c:v>
                </c:pt>
                <c:pt idx="1048">
                  <c:v>2.2546296296296297E-2</c:v>
                </c:pt>
                <c:pt idx="1049">
                  <c:v>2.255787037037037E-2</c:v>
                </c:pt>
                <c:pt idx="1050">
                  <c:v>2.2569444444444444E-2</c:v>
                </c:pt>
                <c:pt idx="1051">
                  <c:v>2.2581018518518518E-2</c:v>
                </c:pt>
                <c:pt idx="1052">
                  <c:v>2.2592592592592591E-2</c:v>
                </c:pt>
                <c:pt idx="1053">
                  <c:v>2.2604166666666665E-2</c:v>
                </c:pt>
                <c:pt idx="1054">
                  <c:v>2.2615740740740742E-2</c:v>
                </c:pt>
                <c:pt idx="1055">
                  <c:v>2.2627314814814819E-2</c:v>
                </c:pt>
                <c:pt idx="1056">
                  <c:v>2.2638888888888889E-2</c:v>
                </c:pt>
                <c:pt idx="1057">
                  <c:v>2.2650462962962966E-2</c:v>
                </c:pt>
                <c:pt idx="1058">
                  <c:v>2.2662037037037036E-2</c:v>
                </c:pt>
                <c:pt idx="1059">
                  <c:v>2.2673611111111113E-2</c:v>
                </c:pt>
                <c:pt idx="1060">
                  <c:v>2.2685185185185183E-2</c:v>
                </c:pt>
                <c:pt idx="1061">
                  <c:v>2.269675925925926E-2</c:v>
                </c:pt>
                <c:pt idx="1062">
                  <c:v>2.2708333333333334E-2</c:v>
                </c:pt>
                <c:pt idx="1063">
                  <c:v>2.2719907407407411E-2</c:v>
                </c:pt>
                <c:pt idx="1064">
                  <c:v>2.2731481481481481E-2</c:v>
                </c:pt>
                <c:pt idx="1065">
                  <c:v>2.2743055555555555E-2</c:v>
                </c:pt>
                <c:pt idx="1066">
                  <c:v>2.2754629629629628E-2</c:v>
                </c:pt>
                <c:pt idx="1067">
                  <c:v>2.2766203703703702E-2</c:v>
                </c:pt>
                <c:pt idx="1068">
                  <c:v>2.2777777777777775E-2</c:v>
                </c:pt>
                <c:pt idx="1069">
                  <c:v>2.2789351851851852E-2</c:v>
                </c:pt>
                <c:pt idx="1070">
                  <c:v>2.2800925925925929E-2</c:v>
                </c:pt>
                <c:pt idx="1071">
                  <c:v>2.2812499999999999E-2</c:v>
                </c:pt>
                <c:pt idx="1072">
                  <c:v>2.2824074074074076E-2</c:v>
                </c:pt>
                <c:pt idx="1073">
                  <c:v>2.2835648148148147E-2</c:v>
                </c:pt>
                <c:pt idx="1074">
                  <c:v>2.2847222222222224E-2</c:v>
                </c:pt>
                <c:pt idx="1075">
                  <c:v>2.2858796296296294E-2</c:v>
                </c:pt>
                <c:pt idx="1076">
                  <c:v>2.2870370370370371E-2</c:v>
                </c:pt>
                <c:pt idx="1077">
                  <c:v>2.2881944444444444E-2</c:v>
                </c:pt>
                <c:pt idx="1078">
                  <c:v>2.2893518518518521E-2</c:v>
                </c:pt>
                <c:pt idx="1079">
                  <c:v>2.2905092592592591E-2</c:v>
                </c:pt>
                <c:pt idx="1080">
                  <c:v>2.2916666666666669E-2</c:v>
                </c:pt>
                <c:pt idx="1081">
                  <c:v>2.2928240740740739E-2</c:v>
                </c:pt>
                <c:pt idx="1082">
                  <c:v>2.2939814814814816E-2</c:v>
                </c:pt>
                <c:pt idx="1083">
                  <c:v>2.2951388888888886E-2</c:v>
                </c:pt>
                <c:pt idx="1084">
                  <c:v>2.2962962962962966E-2</c:v>
                </c:pt>
                <c:pt idx="1085">
                  <c:v>2.297453703703704E-2</c:v>
                </c:pt>
                <c:pt idx="1086">
                  <c:v>2.298611111111111E-2</c:v>
                </c:pt>
                <c:pt idx="1087">
                  <c:v>2.2997685185185187E-2</c:v>
                </c:pt>
                <c:pt idx="1088">
                  <c:v>2.3009259259259257E-2</c:v>
                </c:pt>
                <c:pt idx="1089">
                  <c:v>2.3020833333333334E-2</c:v>
                </c:pt>
                <c:pt idx="1090">
                  <c:v>2.3032407407407404E-2</c:v>
                </c:pt>
                <c:pt idx="1091">
                  <c:v>2.3043981481481481E-2</c:v>
                </c:pt>
                <c:pt idx="1092">
                  <c:v>2.3055555555555555E-2</c:v>
                </c:pt>
                <c:pt idx="1093">
                  <c:v>2.3067129629629632E-2</c:v>
                </c:pt>
                <c:pt idx="1094">
                  <c:v>2.3078703703703702E-2</c:v>
                </c:pt>
                <c:pt idx="1095">
                  <c:v>2.3090277777777779E-2</c:v>
                </c:pt>
                <c:pt idx="1096">
                  <c:v>2.3101851851851849E-2</c:v>
                </c:pt>
                <c:pt idx="1097">
                  <c:v>2.3113425925925926E-2</c:v>
                </c:pt>
                <c:pt idx="1098">
                  <c:v>2.3124999999999996E-2</c:v>
                </c:pt>
                <c:pt idx="1099">
                  <c:v>2.3136574074074077E-2</c:v>
                </c:pt>
                <c:pt idx="1100">
                  <c:v>2.314814814814815E-2</c:v>
                </c:pt>
                <c:pt idx="1101">
                  <c:v>2.3159722222222224E-2</c:v>
                </c:pt>
                <c:pt idx="1102">
                  <c:v>2.3171296296296297E-2</c:v>
                </c:pt>
                <c:pt idx="1103">
                  <c:v>2.3182870370370371E-2</c:v>
                </c:pt>
                <c:pt idx="1104">
                  <c:v>2.3194444444444445E-2</c:v>
                </c:pt>
                <c:pt idx="1105">
                  <c:v>2.3206018518518515E-2</c:v>
                </c:pt>
                <c:pt idx="1106">
                  <c:v>2.3217592592592592E-2</c:v>
                </c:pt>
                <c:pt idx="1107">
                  <c:v>2.3229166666666665E-2</c:v>
                </c:pt>
                <c:pt idx="1108">
                  <c:v>2.3240740740740742E-2</c:v>
                </c:pt>
                <c:pt idx="1109">
                  <c:v>2.3252314814814812E-2</c:v>
                </c:pt>
                <c:pt idx="1110">
                  <c:v>2.326388888888889E-2</c:v>
                </c:pt>
                <c:pt idx="1111">
                  <c:v>2.327546296296296E-2</c:v>
                </c:pt>
                <c:pt idx="1112">
                  <c:v>2.3287037037037037E-2</c:v>
                </c:pt>
                <c:pt idx="1113">
                  <c:v>2.3298611111111107E-2</c:v>
                </c:pt>
                <c:pt idx="1114">
                  <c:v>2.3310185185185187E-2</c:v>
                </c:pt>
                <c:pt idx="1115">
                  <c:v>2.3321759259259261E-2</c:v>
                </c:pt>
                <c:pt idx="1116">
                  <c:v>2.3333333333333334E-2</c:v>
                </c:pt>
                <c:pt idx="1117">
                  <c:v>2.3344907407407408E-2</c:v>
                </c:pt>
                <c:pt idx="1118">
                  <c:v>2.3356481481481482E-2</c:v>
                </c:pt>
                <c:pt idx="1119">
                  <c:v>2.3368055555555555E-2</c:v>
                </c:pt>
                <c:pt idx="1120">
                  <c:v>2.3379629629629629E-2</c:v>
                </c:pt>
                <c:pt idx="1121">
                  <c:v>2.3391203703703702E-2</c:v>
                </c:pt>
                <c:pt idx="1122">
                  <c:v>2.3402777777777783E-2</c:v>
                </c:pt>
                <c:pt idx="1123">
                  <c:v>2.3414351851851853E-2</c:v>
                </c:pt>
                <c:pt idx="1124">
                  <c:v>2.342592592592593E-2</c:v>
                </c:pt>
                <c:pt idx="1125">
                  <c:v>2.34375E-2</c:v>
                </c:pt>
                <c:pt idx="1126">
                  <c:v>2.344907407407407E-2</c:v>
                </c:pt>
                <c:pt idx="1127">
                  <c:v>2.3460648148148147E-2</c:v>
                </c:pt>
                <c:pt idx="1128">
                  <c:v>2.3472222222222217E-2</c:v>
                </c:pt>
                <c:pt idx="1129">
                  <c:v>2.3483796296296298E-2</c:v>
                </c:pt>
                <c:pt idx="1130">
                  <c:v>2.3495370370370371E-2</c:v>
                </c:pt>
                <c:pt idx="1131">
                  <c:v>2.3506944444444445E-2</c:v>
                </c:pt>
                <c:pt idx="1132">
                  <c:v>2.3518518518518518E-2</c:v>
                </c:pt>
                <c:pt idx="1133">
                  <c:v>2.3530092592592592E-2</c:v>
                </c:pt>
                <c:pt idx="1134">
                  <c:v>2.3541666666666666E-2</c:v>
                </c:pt>
                <c:pt idx="1135">
                  <c:v>2.3553240740740739E-2</c:v>
                </c:pt>
                <c:pt idx="1136">
                  <c:v>2.3564814814814813E-2</c:v>
                </c:pt>
                <c:pt idx="1137">
                  <c:v>2.3576388888888893E-2</c:v>
                </c:pt>
                <c:pt idx="1138">
                  <c:v>2.3587962962962963E-2</c:v>
                </c:pt>
                <c:pt idx="1139">
                  <c:v>2.359953703703704E-2</c:v>
                </c:pt>
                <c:pt idx="1140">
                  <c:v>2.361111111111111E-2</c:v>
                </c:pt>
                <c:pt idx="1141">
                  <c:v>2.3622685185185188E-2</c:v>
                </c:pt>
                <c:pt idx="1142">
                  <c:v>2.3634259259259258E-2</c:v>
                </c:pt>
                <c:pt idx="1143">
                  <c:v>2.3645833333333335E-2</c:v>
                </c:pt>
                <c:pt idx="1144">
                  <c:v>2.3657407407407408E-2</c:v>
                </c:pt>
                <c:pt idx="1145">
                  <c:v>2.3668981481481485E-2</c:v>
                </c:pt>
                <c:pt idx="1146">
                  <c:v>2.3680555555555555E-2</c:v>
                </c:pt>
                <c:pt idx="1147">
                  <c:v>2.3692129629629629E-2</c:v>
                </c:pt>
                <c:pt idx="1148">
                  <c:v>2.3703703703703703E-2</c:v>
                </c:pt>
                <c:pt idx="1149">
                  <c:v>2.3715277777777776E-2</c:v>
                </c:pt>
                <c:pt idx="1150">
                  <c:v>2.372685185185185E-2</c:v>
                </c:pt>
                <c:pt idx="1151">
                  <c:v>2.3738425925925923E-2</c:v>
                </c:pt>
                <c:pt idx="1152">
                  <c:v>2.3750000000000004E-2</c:v>
                </c:pt>
                <c:pt idx="1153">
                  <c:v>2.3761574074074074E-2</c:v>
                </c:pt>
                <c:pt idx="1154">
                  <c:v>2.3773148148148151E-2</c:v>
                </c:pt>
                <c:pt idx="1155">
                  <c:v>2.3784722222222221E-2</c:v>
                </c:pt>
                <c:pt idx="1156">
                  <c:v>2.3796296296296298E-2</c:v>
                </c:pt>
                <c:pt idx="1157">
                  <c:v>2.3807870370370368E-2</c:v>
                </c:pt>
                <c:pt idx="1158">
                  <c:v>2.3819444444444445E-2</c:v>
                </c:pt>
                <c:pt idx="1159">
                  <c:v>2.3831018518518519E-2</c:v>
                </c:pt>
                <c:pt idx="1160">
                  <c:v>2.3842592592592596E-2</c:v>
                </c:pt>
                <c:pt idx="1161">
                  <c:v>2.3854166666666666E-2</c:v>
                </c:pt>
                <c:pt idx="1162">
                  <c:v>2.3865740740740743E-2</c:v>
                </c:pt>
                <c:pt idx="1163">
                  <c:v>2.3877314814814813E-2</c:v>
                </c:pt>
                <c:pt idx="1164">
                  <c:v>2.388888888888889E-2</c:v>
                </c:pt>
                <c:pt idx="1165">
                  <c:v>2.390046296296296E-2</c:v>
                </c:pt>
                <c:pt idx="1166">
                  <c:v>2.3912037037037034E-2</c:v>
                </c:pt>
                <c:pt idx="1167">
                  <c:v>2.3923611111111114E-2</c:v>
                </c:pt>
                <c:pt idx="1168">
                  <c:v>2.3935185185185184E-2</c:v>
                </c:pt>
                <c:pt idx="1169">
                  <c:v>2.3946759259259261E-2</c:v>
                </c:pt>
                <c:pt idx="1170">
                  <c:v>2.3958333333333331E-2</c:v>
                </c:pt>
                <c:pt idx="1171">
                  <c:v>2.3969907407407409E-2</c:v>
                </c:pt>
                <c:pt idx="1172">
                  <c:v>2.3981481481481479E-2</c:v>
                </c:pt>
                <c:pt idx="1173">
                  <c:v>2.3993055555555556E-2</c:v>
                </c:pt>
                <c:pt idx="1174">
                  <c:v>2.4004629629629629E-2</c:v>
                </c:pt>
                <c:pt idx="1175">
                  <c:v>2.4016203703703706E-2</c:v>
                </c:pt>
                <c:pt idx="1176">
                  <c:v>2.4027777777777776E-2</c:v>
                </c:pt>
                <c:pt idx="1177">
                  <c:v>2.4039351851851853E-2</c:v>
                </c:pt>
                <c:pt idx="1178">
                  <c:v>2.4050925925925924E-2</c:v>
                </c:pt>
                <c:pt idx="1179">
                  <c:v>2.4062500000000001E-2</c:v>
                </c:pt>
                <c:pt idx="1180">
                  <c:v>2.4074074074074071E-2</c:v>
                </c:pt>
                <c:pt idx="1181">
                  <c:v>2.4085648148148148E-2</c:v>
                </c:pt>
                <c:pt idx="1182">
                  <c:v>2.4097222222222225E-2</c:v>
                </c:pt>
                <c:pt idx="1183">
                  <c:v>2.4108796296296298E-2</c:v>
                </c:pt>
                <c:pt idx="1184">
                  <c:v>2.4120370370370372E-2</c:v>
                </c:pt>
                <c:pt idx="1185">
                  <c:v>2.4131944444444445E-2</c:v>
                </c:pt>
                <c:pt idx="1186">
                  <c:v>2.4143518518518519E-2</c:v>
                </c:pt>
                <c:pt idx="1187">
                  <c:v>2.4155092592592589E-2</c:v>
                </c:pt>
                <c:pt idx="1188">
                  <c:v>2.4166666666666666E-2</c:v>
                </c:pt>
                <c:pt idx="1189">
                  <c:v>2.417824074074074E-2</c:v>
                </c:pt>
                <c:pt idx="1190">
                  <c:v>2.4189814814814817E-2</c:v>
                </c:pt>
                <c:pt idx="1191">
                  <c:v>2.4201388888888887E-2</c:v>
                </c:pt>
                <c:pt idx="1192">
                  <c:v>2.4212962962962964E-2</c:v>
                </c:pt>
                <c:pt idx="1193">
                  <c:v>2.4224537037037034E-2</c:v>
                </c:pt>
                <c:pt idx="1194">
                  <c:v>2.4236111111111111E-2</c:v>
                </c:pt>
                <c:pt idx="1195">
                  <c:v>2.4247685185185181E-2</c:v>
                </c:pt>
                <c:pt idx="1196">
                  <c:v>2.4259259259259258E-2</c:v>
                </c:pt>
                <c:pt idx="1197">
                  <c:v>2.4270833333333335E-2</c:v>
                </c:pt>
                <c:pt idx="1198">
                  <c:v>2.4282407407407409E-2</c:v>
                </c:pt>
                <c:pt idx="1199">
                  <c:v>2.4293981481481482E-2</c:v>
                </c:pt>
                <c:pt idx="1200">
                  <c:v>2.4305555555555556E-2</c:v>
                </c:pt>
                <c:pt idx="1201">
                  <c:v>2.431712962962963E-2</c:v>
                </c:pt>
                <c:pt idx="1202">
                  <c:v>2.4328703703703703E-2</c:v>
                </c:pt>
                <c:pt idx="1203">
                  <c:v>2.4340277777777777E-2</c:v>
                </c:pt>
                <c:pt idx="1204">
                  <c:v>2.4351851851851857E-2</c:v>
                </c:pt>
                <c:pt idx="1205">
                  <c:v>2.4363425925925927E-2</c:v>
                </c:pt>
                <c:pt idx="1206">
                  <c:v>2.4375000000000004E-2</c:v>
                </c:pt>
                <c:pt idx="1207">
                  <c:v>2.4386574074074074E-2</c:v>
                </c:pt>
                <c:pt idx="1208">
                  <c:v>2.4398148148148145E-2</c:v>
                </c:pt>
                <c:pt idx="1209">
                  <c:v>2.4409722222222222E-2</c:v>
                </c:pt>
                <c:pt idx="1210">
                  <c:v>2.4421296296296292E-2</c:v>
                </c:pt>
                <c:pt idx="1211">
                  <c:v>2.4432870370370369E-2</c:v>
                </c:pt>
                <c:pt idx="1212">
                  <c:v>2.4444444444444446E-2</c:v>
                </c:pt>
                <c:pt idx="1213">
                  <c:v>2.4456018518518519E-2</c:v>
                </c:pt>
                <c:pt idx="1214">
                  <c:v>2.4467592592592593E-2</c:v>
                </c:pt>
                <c:pt idx="1215">
                  <c:v>2.4479166666666666E-2</c:v>
                </c:pt>
                <c:pt idx="1216">
                  <c:v>2.449074074074074E-2</c:v>
                </c:pt>
                <c:pt idx="1217">
                  <c:v>2.4502314814814814E-2</c:v>
                </c:pt>
                <c:pt idx="1218">
                  <c:v>2.4513888888888887E-2</c:v>
                </c:pt>
                <c:pt idx="1219">
                  <c:v>2.4525462962962968E-2</c:v>
                </c:pt>
                <c:pt idx="1220">
                  <c:v>2.4537037037037038E-2</c:v>
                </c:pt>
                <c:pt idx="1221">
                  <c:v>2.4548611111111115E-2</c:v>
                </c:pt>
                <c:pt idx="1222">
                  <c:v>2.4560185185185185E-2</c:v>
                </c:pt>
                <c:pt idx="1223">
                  <c:v>2.4571759259259262E-2</c:v>
                </c:pt>
                <c:pt idx="1224">
                  <c:v>2.4583333333333332E-2</c:v>
                </c:pt>
                <c:pt idx="1225">
                  <c:v>2.4594907407407409E-2</c:v>
                </c:pt>
                <c:pt idx="1226">
                  <c:v>2.4606481481481479E-2</c:v>
                </c:pt>
                <c:pt idx="1227">
                  <c:v>2.461805555555556E-2</c:v>
                </c:pt>
                <c:pt idx="1228">
                  <c:v>2.462962962962963E-2</c:v>
                </c:pt>
                <c:pt idx="1229">
                  <c:v>2.4641203703703703E-2</c:v>
                </c:pt>
                <c:pt idx="1230">
                  <c:v>2.4652777777777777E-2</c:v>
                </c:pt>
                <c:pt idx="1231">
                  <c:v>2.4664351851851851E-2</c:v>
                </c:pt>
                <c:pt idx="1232">
                  <c:v>2.4675925925925924E-2</c:v>
                </c:pt>
                <c:pt idx="1233">
                  <c:v>2.4687499999999998E-2</c:v>
                </c:pt>
                <c:pt idx="1234">
                  <c:v>2.4699074074074078E-2</c:v>
                </c:pt>
                <c:pt idx="1235">
                  <c:v>2.4710648148148148E-2</c:v>
                </c:pt>
                <c:pt idx="1236">
                  <c:v>2.4722222222222225E-2</c:v>
                </c:pt>
                <c:pt idx="1237">
                  <c:v>2.4733796296296295E-2</c:v>
                </c:pt>
                <c:pt idx="1238">
                  <c:v>2.4745370370370372E-2</c:v>
                </c:pt>
                <c:pt idx="1239">
                  <c:v>2.4756944444444443E-2</c:v>
                </c:pt>
                <c:pt idx="1240">
                  <c:v>2.476851851851852E-2</c:v>
                </c:pt>
                <c:pt idx="1241">
                  <c:v>2.478009259259259E-2</c:v>
                </c:pt>
                <c:pt idx="1242">
                  <c:v>2.479166666666667E-2</c:v>
                </c:pt>
                <c:pt idx="1243">
                  <c:v>2.480324074074074E-2</c:v>
                </c:pt>
                <c:pt idx="1244">
                  <c:v>2.4814814814814817E-2</c:v>
                </c:pt>
                <c:pt idx="1245">
                  <c:v>2.4826388888888887E-2</c:v>
                </c:pt>
                <c:pt idx="1246">
                  <c:v>2.4837962962962964E-2</c:v>
                </c:pt>
                <c:pt idx="1247">
                  <c:v>2.4849537037037035E-2</c:v>
                </c:pt>
                <c:pt idx="1248">
                  <c:v>2.4861111111111108E-2</c:v>
                </c:pt>
                <c:pt idx="1249">
                  <c:v>2.4872685185185189E-2</c:v>
                </c:pt>
                <c:pt idx="1250">
                  <c:v>2.4884259259259259E-2</c:v>
                </c:pt>
                <c:pt idx="1251">
                  <c:v>2.4895833333333336E-2</c:v>
                </c:pt>
                <c:pt idx="1252">
                  <c:v>2.4907407407407406E-2</c:v>
                </c:pt>
                <c:pt idx="1253">
                  <c:v>2.4918981481481483E-2</c:v>
                </c:pt>
                <c:pt idx="1254">
                  <c:v>2.4930555555555553E-2</c:v>
                </c:pt>
                <c:pt idx="1255">
                  <c:v>2.494212962962963E-2</c:v>
                </c:pt>
                <c:pt idx="1256">
                  <c:v>2.49537037037037E-2</c:v>
                </c:pt>
                <c:pt idx="1257">
                  <c:v>2.4965277777777781E-2</c:v>
                </c:pt>
                <c:pt idx="1258">
                  <c:v>2.4976851851851851E-2</c:v>
                </c:pt>
                <c:pt idx="1259">
                  <c:v>2.4988425925925928E-2</c:v>
                </c:pt>
                <c:pt idx="1260">
                  <c:v>2.4999999999999998E-2</c:v>
                </c:pt>
                <c:pt idx="1261">
                  <c:v>2.5011574074074075E-2</c:v>
                </c:pt>
                <c:pt idx="1262">
                  <c:v>2.5023148148148145E-2</c:v>
                </c:pt>
                <c:pt idx="1263">
                  <c:v>2.5034722222222222E-2</c:v>
                </c:pt>
                <c:pt idx="1264">
                  <c:v>2.5046296296296299E-2</c:v>
                </c:pt>
                <c:pt idx="1265">
                  <c:v>2.5057870370370373E-2</c:v>
                </c:pt>
                <c:pt idx="1266">
                  <c:v>2.5069444444444446E-2</c:v>
                </c:pt>
                <c:pt idx="1267">
                  <c:v>2.508101851851852E-2</c:v>
                </c:pt>
                <c:pt idx="1268">
                  <c:v>2.5092592592592593E-2</c:v>
                </c:pt>
                <c:pt idx="1269">
                  <c:v>2.5104166666666664E-2</c:v>
                </c:pt>
                <c:pt idx="1270">
                  <c:v>2.5115740740740741E-2</c:v>
                </c:pt>
                <c:pt idx="1271">
                  <c:v>2.5127314814814811E-2</c:v>
                </c:pt>
                <c:pt idx="1272">
                  <c:v>2.5138888888888891E-2</c:v>
                </c:pt>
                <c:pt idx="1273">
                  <c:v>2.5150462962962961E-2</c:v>
                </c:pt>
                <c:pt idx="1274">
                  <c:v>2.5162037037037038E-2</c:v>
                </c:pt>
                <c:pt idx="1275">
                  <c:v>2.5173611111111108E-2</c:v>
                </c:pt>
                <c:pt idx="1276">
                  <c:v>2.5185185185185185E-2</c:v>
                </c:pt>
                <c:pt idx="1277">
                  <c:v>2.5196759259259256E-2</c:v>
                </c:pt>
                <c:pt idx="1278">
                  <c:v>2.5208333333333333E-2</c:v>
                </c:pt>
                <c:pt idx="1279">
                  <c:v>2.521990740740741E-2</c:v>
                </c:pt>
                <c:pt idx="1280">
                  <c:v>2.5231481481481483E-2</c:v>
                </c:pt>
                <c:pt idx="1281">
                  <c:v>2.5243055555555557E-2</c:v>
                </c:pt>
                <c:pt idx="1282">
                  <c:v>2.525462962962963E-2</c:v>
                </c:pt>
                <c:pt idx="1283">
                  <c:v>2.5266203703703704E-2</c:v>
                </c:pt>
                <c:pt idx="1284">
                  <c:v>2.5277777777777777E-2</c:v>
                </c:pt>
                <c:pt idx="1285">
                  <c:v>2.5289351851851851E-2</c:v>
                </c:pt>
                <c:pt idx="1286">
                  <c:v>2.5300925925925925E-2</c:v>
                </c:pt>
                <c:pt idx="1287">
                  <c:v>2.5312500000000002E-2</c:v>
                </c:pt>
                <c:pt idx="1288">
                  <c:v>2.5324074074074079E-2</c:v>
                </c:pt>
                <c:pt idx="1289">
                  <c:v>2.5335648148148149E-2</c:v>
                </c:pt>
                <c:pt idx="1290">
                  <c:v>2.5347222222222219E-2</c:v>
                </c:pt>
                <c:pt idx="1291">
                  <c:v>2.5358796296296296E-2</c:v>
                </c:pt>
                <c:pt idx="1292">
                  <c:v>2.5370370370370366E-2</c:v>
                </c:pt>
                <c:pt idx="1293">
                  <c:v>2.5381944444444443E-2</c:v>
                </c:pt>
                <c:pt idx="1294">
                  <c:v>2.539351851851852E-2</c:v>
                </c:pt>
                <c:pt idx="1295">
                  <c:v>2.5405092592592594E-2</c:v>
                </c:pt>
                <c:pt idx="1296">
                  <c:v>2.5416666666666667E-2</c:v>
                </c:pt>
                <c:pt idx="1297">
                  <c:v>2.5428240740740741E-2</c:v>
                </c:pt>
                <c:pt idx="1298">
                  <c:v>2.5439814814814814E-2</c:v>
                </c:pt>
                <c:pt idx="1299">
                  <c:v>2.5451388888888888E-2</c:v>
                </c:pt>
                <c:pt idx="1300">
                  <c:v>2.5462962962962962E-2</c:v>
                </c:pt>
                <c:pt idx="1301">
                  <c:v>2.5474537037037035E-2</c:v>
                </c:pt>
                <c:pt idx="1302">
                  <c:v>2.5486111111111112E-2</c:v>
                </c:pt>
                <c:pt idx="1303">
                  <c:v>2.5497685185185189E-2</c:v>
                </c:pt>
                <c:pt idx="1304">
                  <c:v>2.5509259259259259E-2</c:v>
                </c:pt>
                <c:pt idx="1305">
                  <c:v>2.5520833333333336E-2</c:v>
                </c:pt>
                <c:pt idx="1306">
                  <c:v>2.5532407407407406E-2</c:v>
                </c:pt>
                <c:pt idx="1307">
                  <c:v>2.5543981481481483E-2</c:v>
                </c:pt>
                <c:pt idx="1308">
                  <c:v>2.5555555555555554E-2</c:v>
                </c:pt>
                <c:pt idx="1309">
                  <c:v>2.5567129629629634E-2</c:v>
                </c:pt>
                <c:pt idx="1310">
                  <c:v>2.5578703703703704E-2</c:v>
                </c:pt>
                <c:pt idx="1311">
                  <c:v>2.5590277777777778E-2</c:v>
                </c:pt>
                <c:pt idx="1312">
                  <c:v>2.5601851851851851E-2</c:v>
                </c:pt>
                <c:pt idx="1313">
                  <c:v>2.5613425925925925E-2</c:v>
                </c:pt>
                <c:pt idx="1314">
                  <c:v>2.5624999999999998E-2</c:v>
                </c:pt>
                <c:pt idx="1315">
                  <c:v>2.5636574074074072E-2</c:v>
                </c:pt>
                <c:pt idx="1316">
                  <c:v>2.5648148148148146E-2</c:v>
                </c:pt>
                <c:pt idx="1317">
                  <c:v>2.5659722222222223E-2</c:v>
                </c:pt>
                <c:pt idx="1318">
                  <c:v>2.56712962962963E-2</c:v>
                </c:pt>
                <c:pt idx="1319">
                  <c:v>2.568287037037037E-2</c:v>
                </c:pt>
                <c:pt idx="1320">
                  <c:v>2.5694444444444447E-2</c:v>
                </c:pt>
                <c:pt idx="1321">
                  <c:v>2.5706018518518517E-2</c:v>
                </c:pt>
                <c:pt idx="1322">
                  <c:v>2.5717592592592594E-2</c:v>
                </c:pt>
                <c:pt idx="1323">
                  <c:v>2.5729166666666664E-2</c:v>
                </c:pt>
                <c:pt idx="1324">
                  <c:v>2.5740740740740745E-2</c:v>
                </c:pt>
                <c:pt idx="1325">
                  <c:v>2.5752314814814815E-2</c:v>
                </c:pt>
                <c:pt idx="1326">
                  <c:v>2.5763888888888892E-2</c:v>
                </c:pt>
                <c:pt idx="1327">
                  <c:v>2.5775462962962962E-2</c:v>
                </c:pt>
                <c:pt idx="1328">
                  <c:v>2.5787037037037039E-2</c:v>
                </c:pt>
                <c:pt idx="1329">
                  <c:v>2.5798611111111109E-2</c:v>
                </c:pt>
                <c:pt idx="1330">
                  <c:v>2.5810185185185183E-2</c:v>
                </c:pt>
                <c:pt idx="1331">
                  <c:v>2.5821759259259256E-2</c:v>
                </c:pt>
                <c:pt idx="1332">
                  <c:v>2.5833333333333333E-2</c:v>
                </c:pt>
                <c:pt idx="1333">
                  <c:v>2.584490740740741E-2</c:v>
                </c:pt>
                <c:pt idx="1334">
                  <c:v>2.585648148148148E-2</c:v>
                </c:pt>
                <c:pt idx="1335">
                  <c:v>2.5868055555555557E-2</c:v>
                </c:pt>
                <c:pt idx="1336">
                  <c:v>2.5879629629629627E-2</c:v>
                </c:pt>
                <c:pt idx="1337">
                  <c:v>2.5891203703703704E-2</c:v>
                </c:pt>
                <c:pt idx="1338">
                  <c:v>2.5902777777777775E-2</c:v>
                </c:pt>
                <c:pt idx="1339">
                  <c:v>2.5914351851851855E-2</c:v>
                </c:pt>
                <c:pt idx="1340">
                  <c:v>2.5925925925925925E-2</c:v>
                </c:pt>
                <c:pt idx="1341">
                  <c:v>2.5937500000000002E-2</c:v>
                </c:pt>
                <c:pt idx="1342">
                  <c:v>2.5949074074074072E-2</c:v>
                </c:pt>
                <c:pt idx="1343">
                  <c:v>2.5960648148148149E-2</c:v>
                </c:pt>
                <c:pt idx="1344">
                  <c:v>2.5972222222222219E-2</c:v>
                </c:pt>
                <c:pt idx="1345">
                  <c:v>2.5983796296296297E-2</c:v>
                </c:pt>
                <c:pt idx="1346">
                  <c:v>2.5995370370370367E-2</c:v>
                </c:pt>
                <c:pt idx="1347">
                  <c:v>2.6006944444444447E-2</c:v>
                </c:pt>
                <c:pt idx="1348">
                  <c:v>2.6018518518518521E-2</c:v>
                </c:pt>
                <c:pt idx="1349">
                  <c:v>2.6030092592592594E-2</c:v>
                </c:pt>
                <c:pt idx="1350">
                  <c:v>2.6041666666666668E-2</c:v>
                </c:pt>
                <c:pt idx="1351">
                  <c:v>2.6053240740740738E-2</c:v>
                </c:pt>
                <c:pt idx="1352">
                  <c:v>2.6064814814814815E-2</c:v>
                </c:pt>
                <c:pt idx="1353">
                  <c:v>2.6076388888888885E-2</c:v>
                </c:pt>
                <c:pt idx="1354">
                  <c:v>2.6087962962962966E-2</c:v>
                </c:pt>
                <c:pt idx="1355">
                  <c:v>2.6099537037037036E-2</c:v>
                </c:pt>
                <c:pt idx="1356">
                  <c:v>2.6111111111111113E-2</c:v>
                </c:pt>
                <c:pt idx="1357">
                  <c:v>2.6122685185185183E-2</c:v>
                </c:pt>
                <c:pt idx="1358">
                  <c:v>2.613425925925926E-2</c:v>
                </c:pt>
                <c:pt idx="1359">
                  <c:v>2.614583333333333E-2</c:v>
                </c:pt>
                <c:pt idx="1360">
                  <c:v>2.6157407407407407E-2</c:v>
                </c:pt>
                <c:pt idx="1361">
                  <c:v>2.6168981481481477E-2</c:v>
                </c:pt>
                <c:pt idx="1362">
                  <c:v>2.6180555555555558E-2</c:v>
                </c:pt>
                <c:pt idx="1363">
                  <c:v>2.6192129629629631E-2</c:v>
                </c:pt>
                <c:pt idx="1364">
                  <c:v>2.6203703703703705E-2</c:v>
                </c:pt>
                <c:pt idx="1365">
                  <c:v>2.6215277777777778E-2</c:v>
                </c:pt>
                <c:pt idx="1366">
                  <c:v>2.6226851851851852E-2</c:v>
                </c:pt>
                <c:pt idx="1367">
                  <c:v>2.6238425925925925E-2</c:v>
                </c:pt>
                <c:pt idx="1368">
                  <c:v>2.6249999999999999E-2</c:v>
                </c:pt>
                <c:pt idx="1369">
                  <c:v>2.6261574074074076E-2</c:v>
                </c:pt>
                <c:pt idx="1370">
                  <c:v>2.6273148148148153E-2</c:v>
                </c:pt>
                <c:pt idx="1371">
                  <c:v>2.6284722222222223E-2</c:v>
                </c:pt>
                <c:pt idx="1372">
                  <c:v>2.6296296296296293E-2</c:v>
                </c:pt>
                <c:pt idx="1373">
                  <c:v>2.630787037037037E-2</c:v>
                </c:pt>
                <c:pt idx="1374">
                  <c:v>2.631944444444444E-2</c:v>
                </c:pt>
                <c:pt idx="1375">
                  <c:v>2.6331018518518517E-2</c:v>
                </c:pt>
                <c:pt idx="1376">
                  <c:v>2.6342592592592588E-2</c:v>
                </c:pt>
                <c:pt idx="1377">
                  <c:v>2.6354166666666668E-2</c:v>
                </c:pt>
                <c:pt idx="1378">
                  <c:v>2.6365740740740742E-2</c:v>
                </c:pt>
                <c:pt idx="1379">
                  <c:v>2.6377314814814815E-2</c:v>
                </c:pt>
                <c:pt idx="1380">
                  <c:v>2.6388888888888889E-2</c:v>
                </c:pt>
                <c:pt idx="1381">
                  <c:v>2.6400462962962962E-2</c:v>
                </c:pt>
                <c:pt idx="1382">
                  <c:v>2.6412037037037036E-2</c:v>
                </c:pt>
                <c:pt idx="1383">
                  <c:v>2.642361111111111E-2</c:v>
                </c:pt>
                <c:pt idx="1384">
                  <c:v>2.6435185185185187E-2</c:v>
                </c:pt>
                <c:pt idx="1385">
                  <c:v>2.6446759259259264E-2</c:v>
                </c:pt>
                <c:pt idx="1386">
                  <c:v>2.6458333333333334E-2</c:v>
                </c:pt>
                <c:pt idx="1387">
                  <c:v>2.6469907407407411E-2</c:v>
                </c:pt>
                <c:pt idx="1388">
                  <c:v>2.6481481481481481E-2</c:v>
                </c:pt>
                <c:pt idx="1389">
                  <c:v>2.6493055555555558E-2</c:v>
                </c:pt>
                <c:pt idx="1390">
                  <c:v>2.6504629629629628E-2</c:v>
                </c:pt>
                <c:pt idx="1391">
                  <c:v>2.6516203703703698E-2</c:v>
                </c:pt>
                <c:pt idx="1392">
                  <c:v>2.6527777777777779E-2</c:v>
                </c:pt>
                <c:pt idx="1393">
                  <c:v>2.6539351851851852E-2</c:v>
                </c:pt>
                <c:pt idx="1394">
                  <c:v>2.6550925925925926E-2</c:v>
                </c:pt>
                <c:pt idx="1395">
                  <c:v>2.6562499999999999E-2</c:v>
                </c:pt>
                <c:pt idx="1396">
                  <c:v>2.6574074074074073E-2</c:v>
                </c:pt>
                <c:pt idx="1397">
                  <c:v>2.6585648148148146E-2</c:v>
                </c:pt>
                <c:pt idx="1398">
                  <c:v>2.659722222222222E-2</c:v>
                </c:pt>
                <c:pt idx="1399">
                  <c:v>2.6608796296296297E-2</c:v>
                </c:pt>
                <c:pt idx="1400">
                  <c:v>2.6620370370370374E-2</c:v>
                </c:pt>
                <c:pt idx="1401">
                  <c:v>2.6631944444444444E-2</c:v>
                </c:pt>
                <c:pt idx="1402">
                  <c:v>2.6643518518518521E-2</c:v>
                </c:pt>
                <c:pt idx="1403">
                  <c:v>2.6655092592592591E-2</c:v>
                </c:pt>
                <c:pt idx="1404">
                  <c:v>2.6666666666666668E-2</c:v>
                </c:pt>
                <c:pt idx="1405">
                  <c:v>2.6678240740740738E-2</c:v>
                </c:pt>
                <c:pt idx="1406">
                  <c:v>2.6689814814814816E-2</c:v>
                </c:pt>
                <c:pt idx="1407">
                  <c:v>2.6701388888888889E-2</c:v>
                </c:pt>
                <c:pt idx="1408">
                  <c:v>2.6712962962962966E-2</c:v>
                </c:pt>
                <c:pt idx="1409">
                  <c:v>2.6724537037037036E-2</c:v>
                </c:pt>
                <c:pt idx="1410">
                  <c:v>2.6736111111111113E-2</c:v>
                </c:pt>
                <c:pt idx="1411">
                  <c:v>2.6747685185185183E-2</c:v>
                </c:pt>
                <c:pt idx="1412">
                  <c:v>2.6759259259259257E-2</c:v>
                </c:pt>
                <c:pt idx="1413">
                  <c:v>2.6770833333333331E-2</c:v>
                </c:pt>
                <c:pt idx="1414">
                  <c:v>2.6782407407407408E-2</c:v>
                </c:pt>
                <c:pt idx="1415">
                  <c:v>2.6793981481481485E-2</c:v>
                </c:pt>
                <c:pt idx="1416">
                  <c:v>2.6805555555555555E-2</c:v>
                </c:pt>
                <c:pt idx="1417">
                  <c:v>2.6817129629629632E-2</c:v>
                </c:pt>
                <c:pt idx="1418">
                  <c:v>2.6828703703703702E-2</c:v>
                </c:pt>
                <c:pt idx="1419">
                  <c:v>2.6840277777777779E-2</c:v>
                </c:pt>
                <c:pt idx="1420">
                  <c:v>2.6851851851851849E-2</c:v>
                </c:pt>
                <c:pt idx="1421">
                  <c:v>2.6863425925925926E-2</c:v>
                </c:pt>
                <c:pt idx="1422">
                  <c:v>2.6875E-2</c:v>
                </c:pt>
                <c:pt idx="1423">
                  <c:v>2.6886574074074077E-2</c:v>
                </c:pt>
                <c:pt idx="1424">
                  <c:v>2.6898148148148147E-2</c:v>
                </c:pt>
                <c:pt idx="1425">
                  <c:v>2.6909722222222224E-2</c:v>
                </c:pt>
                <c:pt idx="1426">
                  <c:v>2.6921296296296294E-2</c:v>
                </c:pt>
                <c:pt idx="1427">
                  <c:v>2.6932870370370371E-2</c:v>
                </c:pt>
                <c:pt idx="1428">
                  <c:v>2.6944444444444441E-2</c:v>
                </c:pt>
                <c:pt idx="1429">
                  <c:v>2.6956018518518522E-2</c:v>
                </c:pt>
                <c:pt idx="1430">
                  <c:v>2.6967592592592595E-2</c:v>
                </c:pt>
                <c:pt idx="1431">
                  <c:v>2.6979166666666669E-2</c:v>
                </c:pt>
                <c:pt idx="1432">
                  <c:v>2.6990740740740742E-2</c:v>
                </c:pt>
                <c:pt idx="1433">
                  <c:v>2.7002314814814812E-2</c:v>
                </c:pt>
                <c:pt idx="1434">
                  <c:v>2.7013888888888889E-2</c:v>
                </c:pt>
                <c:pt idx="1435">
                  <c:v>2.7025462962962959E-2</c:v>
                </c:pt>
                <c:pt idx="1436">
                  <c:v>2.7037037037037037E-2</c:v>
                </c:pt>
                <c:pt idx="1437">
                  <c:v>2.704861111111111E-2</c:v>
                </c:pt>
                <c:pt idx="1438">
                  <c:v>2.7060185185185187E-2</c:v>
                </c:pt>
                <c:pt idx="1439">
                  <c:v>2.7071759259259257E-2</c:v>
                </c:pt>
                <c:pt idx="1440">
                  <c:v>2.7083333333333334E-2</c:v>
                </c:pt>
                <c:pt idx="1441">
                  <c:v>2.7094907407407404E-2</c:v>
                </c:pt>
                <c:pt idx="1442">
                  <c:v>2.7106481481481481E-2</c:v>
                </c:pt>
                <c:pt idx="1443">
                  <c:v>2.7118055555555552E-2</c:v>
                </c:pt>
                <c:pt idx="1444">
                  <c:v>2.7129629629629632E-2</c:v>
                </c:pt>
                <c:pt idx="1445">
                  <c:v>2.7141203703703706E-2</c:v>
                </c:pt>
                <c:pt idx="1446">
                  <c:v>2.7152777777777779E-2</c:v>
                </c:pt>
                <c:pt idx="1447">
                  <c:v>2.7164351851851853E-2</c:v>
                </c:pt>
                <c:pt idx="1448">
                  <c:v>2.7175925925925926E-2</c:v>
                </c:pt>
                <c:pt idx="1449">
                  <c:v>2.71875E-2</c:v>
                </c:pt>
                <c:pt idx="1450">
                  <c:v>2.7199074074074073E-2</c:v>
                </c:pt>
                <c:pt idx="1451">
                  <c:v>2.7210648148148147E-2</c:v>
                </c:pt>
                <c:pt idx="1452">
                  <c:v>2.7222222222222228E-2</c:v>
                </c:pt>
                <c:pt idx="1453">
                  <c:v>2.7233796296296298E-2</c:v>
                </c:pt>
                <c:pt idx="1454">
                  <c:v>2.7245370370370368E-2</c:v>
                </c:pt>
                <c:pt idx="1455">
                  <c:v>2.7256944444444445E-2</c:v>
                </c:pt>
                <c:pt idx="1456">
                  <c:v>2.7268518518518515E-2</c:v>
                </c:pt>
                <c:pt idx="1457">
                  <c:v>2.7280092592592592E-2</c:v>
                </c:pt>
                <c:pt idx="1458">
                  <c:v>2.7291666666666662E-2</c:v>
                </c:pt>
                <c:pt idx="1459">
                  <c:v>2.7303240740740743E-2</c:v>
                </c:pt>
                <c:pt idx="1460">
                  <c:v>2.7314814814814816E-2</c:v>
                </c:pt>
                <c:pt idx="1461">
                  <c:v>2.732638888888889E-2</c:v>
                </c:pt>
                <c:pt idx="1462">
                  <c:v>2.7337962962962963E-2</c:v>
                </c:pt>
                <c:pt idx="1463">
                  <c:v>2.7349537037037037E-2</c:v>
                </c:pt>
                <c:pt idx="1464">
                  <c:v>2.736111111111111E-2</c:v>
                </c:pt>
                <c:pt idx="1465">
                  <c:v>2.7372685185185184E-2</c:v>
                </c:pt>
                <c:pt idx="1466">
                  <c:v>2.7384259259259257E-2</c:v>
                </c:pt>
                <c:pt idx="1467">
                  <c:v>2.7395833333333338E-2</c:v>
                </c:pt>
                <c:pt idx="1468">
                  <c:v>2.7407407407407408E-2</c:v>
                </c:pt>
                <c:pt idx="1469">
                  <c:v>2.7418981481481485E-2</c:v>
                </c:pt>
                <c:pt idx="1470">
                  <c:v>2.7430555555555555E-2</c:v>
                </c:pt>
                <c:pt idx="1471">
                  <c:v>2.7442129629629632E-2</c:v>
                </c:pt>
                <c:pt idx="1472">
                  <c:v>2.7453703703703702E-2</c:v>
                </c:pt>
                <c:pt idx="1473">
                  <c:v>2.7465277777777772E-2</c:v>
                </c:pt>
                <c:pt idx="1474">
                  <c:v>2.7476851851851853E-2</c:v>
                </c:pt>
                <c:pt idx="1475">
                  <c:v>2.7488425925925927E-2</c:v>
                </c:pt>
                <c:pt idx="1476">
                  <c:v>2.75E-2</c:v>
                </c:pt>
                <c:pt idx="1477">
                  <c:v>2.7511574074074074E-2</c:v>
                </c:pt>
                <c:pt idx="1478">
                  <c:v>2.7523148148148147E-2</c:v>
                </c:pt>
                <c:pt idx="1479">
                  <c:v>2.7534722222222221E-2</c:v>
                </c:pt>
                <c:pt idx="1480">
                  <c:v>2.7546296296296294E-2</c:v>
                </c:pt>
                <c:pt idx="1481">
                  <c:v>2.7557870370370368E-2</c:v>
                </c:pt>
                <c:pt idx="1482">
                  <c:v>2.7569444444444448E-2</c:v>
                </c:pt>
                <c:pt idx="1483">
                  <c:v>2.7581018518518519E-2</c:v>
                </c:pt>
                <c:pt idx="1484">
                  <c:v>2.7592592592592596E-2</c:v>
                </c:pt>
                <c:pt idx="1485">
                  <c:v>2.7604166666666666E-2</c:v>
                </c:pt>
                <c:pt idx="1486">
                  <c:v>2.7615740740740743E-2</c:v>
                </c:pt>
                <c:pt idx="1487">
                  <c:v>2.7627314814814813E-2</c:v>
                </c:pt>
                <c:pt idx="1488">
                  <c:v>2.763888888888889E-2</c:v>
                </c:pt>
                <c:pt idx="1489">
                  <c:v>2.7650462962962963E-2</c:v>
                </c:pt>
                <c:pt idx="1490">
                  <c:v>2.7662037037037041E-2</c:v>
                </c:pt>
                <c:pt idx="1491">
                  <c:v>2.7673611111111111E-2</c:v>
                </c:pt>
                <c:pt idx="1492">
                  <c:v>2.7685185185185188E-2</c:v>
                </c:pt>
                <c:pt idx="1493">
                  <c:v>2.7696759259259258E-2</c:v>
                </c:pt>
                <c:pt idx="1494">
                  <c:v>2.7708333333333331E-2</c:v>
                </c:pt>
                <c:pt idx="1495">
                  <c:v>2.7719907407407405E-2</c:v>
                </c:pt>
                <c:pt idx="1496">
                  <c:v>2.7731481481481478E-2</c:v>
                </c:pt>
                <c:pt idx="1497">
                  <c:v>2.7743055555555559E-2</c:v>
                </c:pt>
                <c:pt idx="1498">
                  <c:v>2.7754629629629629E-2</c:v>
                </c:pt>
                <c:pt idx="1499">
                  <c:v>2.7766203703703706E-2</c:v>
                </c:pt>
                <c:pt idx="1500">
                  <c:v>2.7777777777777776E-2</c:v>
                </c:pt>
                <c:pt idx="1501">
                  <c:v>2.7789351851851853E-2</c:v>
                </c:pt>
                <c:pt idx="1502">
                  <c:v>2.7800925925925923E-2</c:v>
                </c:pt>
                <c:pt idx="1503">
                  <c:v>2.78125E-2</c:v>
                </c:pt>
                <c:pt idx="1504">
                  <c:v>2.7824074074074074E-2</c:v>
                </c:pt>
                <c:pt idx="1505">
                  <c:v>2.7835648148148151E-2</c:v>
                </c:pt>
                <c:pt idx="1506">
                  <c:v>2.7847222222222221E-2</c:v>
                </c:pt>
                <c:pt idx="1507">
                  <c:v>2.7858796296296298E-2</c:v>
                </c:pt>
                <c:pt idx="1508">
                  <c:v>2.7870370370370368E-2</c:v>
                </c:pt>
                <c:pt idx="1509">
                  <c:v>2.7881944444444445E-2</c:v>
                </c:pt>
                <c:pt idx="1510">
                  <c:v>2.7893518518518515E-2</c:v>
                </c:pt>
                <c:pt idx="1511">
                  <c:v>2.7905092592592592E-2</c:v>
                </c:pt>
                <c:pt idx="1512">
                  <c:v>2.7916666666666669E-2</c:v>
                </c:pt>
                <c:pt idx="1513">
                  <c:v>2.7928240740740743E-2</c:v>
                </c:pt>
                <c:pt idx="1514">
                  <c:v>2.7939814814814817E-2</c:v>
                </c:pt>
                <c:pt idx="1515">
                  <c:v>2.7951388888888887E-2</c:v>
                </c:pt>
                <c:pt idx="1516">
                  <c:v>2.7962962962962964E-2</c:v>
                </c:pt>
                <c:pt idx="1517">
                  <c:v>2.7974537037037034E-2</c:v>
                </c:pt>
                <c:pt idx="1518">
                  <c:v>2.7986111111111111E-2</c:v>
                </c:pt>
                <c:pt idx="1519">
                  <c:v>2.7997685185185184E-2</c:v>
                </c:pt>
                <c:pt idx="1520">
                  <c:v>2.8009259259259262E-2</c:v>
                </c:pt>
                <c:pt idx="1521">
                  <c:v>2.8020833333333332E-2</c:v>
                </c:pt>
                <c:pt idx="1522">
                  <c:v>2.8032407407407409E-2</c:v>
                </c:pt>
                <c:pt idx="1523">
                  <c:v>2.8043981481481479E-2</c:v>
                </c:pt>
                <c:pt idx="1524">
                  <c:v>2.8055555555555556E-2</c:v>
                </c:pt>
                <c:pt idx="1525">
                  <c:v>2.8067129629629626E-2</c:v>
                </c:pt>
                <c:pt idx="1526">
                  <c:v>2.8078703703703703E-2</c:v>
                </c:pt>
                <c:pt idx="1527">
                  <c:v>2.809027777777778E-2</c:v>
                </c:pt>
                <c:pt idx="1528">
                  <c:v>2.8101851851851854E-2</c:v>
                </c:pt>
                <c:pt idx="1529">
                  <c:v>2.8113425925925927E-2</c:v>
                </c:pt>
                <c:pt idx="1530">
                  <c:v>2.8125000000000001E-2</c:v>
                </c:pt>
                <c:pt idx="1531">
                  <c:v>2.8136574074074074E-2</c:v>
                </c:pt>
                <c:pt idx="1532">
                  <c:v>2.8148148148148148E-2</c:v>
                </c:pt>
                <c:pt idx="1533">
                  <c:v>2.8159722222222221E-2</c:v>
                </c:pt>
                <c:pt idx="1534">
                  <c:v>2.8171296296296302E-2</c:v>
                </c:pt>
                <c:pt idx="1535">
                  <c:v>2.8182870370370372E-2</c:v>
                </c:pt>
                <c:pt idx="1536">
                  <c:v>2.8194444444444442E-2</c:v>
                </c:pt>
                <c:pt idx="1537">
                  <c:v>2.8206018518518519E-2</c:v>
                </c:pt>
                <c:pt idx="1538">
                  <c:v>2.8217592592592589E-2</c:v>
                </c:pt>
                <c:pt idx="1539">
                  <c:v>2.8229166666666666E-2</c:v>
                </c:pt>
                <c:pt idx="1540">
                  <c:v>2.8240740740740736E-2</c:v>
                </c:pt>
                <c:pt idx="1541">
                  <c:v>2.8252314814814813E-2</c:v>
                </c:pt>
                <c:pt idx="1542">
                  <c:v>2.826388888888889E-2</c:v>
                </c:pt>
                <c:pt idx="1543">
                  <c:v>2.8275462962962964E-2</c:v>
                </c:pt>
                <c:pt idx="1544">
                  <c:v>2.8287037037037038E-2</c:v>
                </c:pt>
                <c:pt idx="1545">
                  <c:v>2.8298611111111111E-2</c:v>
                </c:pt>
                <c:pt idx="1546">
                  <c:v>2.8310185185185185E-2</c:v>
                </c:pt>
                <c:pt idx="1547">
                  <c:v>2.8321759259259258E-2</c:v>
                </c:pt>
                <c:pt idx="1548">
                  <c:v>2.8333333333333332E-2</c:v>
                </c:pt>
                <c:pt idx="1549">
                  <c:v>2.8344907407407412E-2</c:v>
                </c:pt>
                <c:pt idx="1550">
                  <c:v>2.8356481481481483E-2</c:v>
                </c:pt>
                <c:pt idx="1551">
                  <c:v>2.836805555555556E-2</c:v>
                </c:pt>
                <c:pt idx="1552">
                  <c:v>2.837962962962963E-2</c:v>
                </c:pt>
                <c:pt idx="1553">
                  <c:v>2.8391203703703707E-2</c:v>
                </c:pt>
                <c:pt idx="1554">
                  <c:v>2.8402777777777777E-2</c:v>
                </c:pt>
                <c:pt idx="1555">
                  <c:v>2.8414351851851847E-2</c:v>
                </c:pt>
                <c:pt idx="1556">
                  <c:v>2.8425925925925924E-2</c:v>
                </c:pt>
                <c:pt idx="1557">
                  <c:v>2.8437500000000001E-2</c:v>
                </c:pt>
                <c:pt idx="1558">
                  <c:v>2.8449074074074075E-2</c:v>
                </c:pt>
                <c:pt idx="1559">
                  <c:v>2.8460648148148148E-2</c:v>
                </c:pt>
                <c:pt idx="1560">
                  <c:v>2.8472222222222222E-2</c:v>
                </c:pt>
                <c:pt idx="1561">
                  <c:v>2.8483796296296295E-2</c:v>
                </c:pt>
                <c:pt idx="1562">
                  <c:v>2.8495370370370369E-2</c:v>
                </c:pt>
                <c:pt idx="1563">
                  <c:v>2.8506944444444442E-2</c:v>
                </c:pt>
                <c:pt idx="1564">
                  <c:v>2.8518518518518523E-2</c:v>
                </c:pt>
                <c:pt idx="1565">
                  <c:v>2.8530092592592593E-2</c:v>
                </c:pt>
                <c:pt idx="1566">
                  <c:v>2.854166666666667E-2</c:v>
                </c:pt>
                <c:pt idx="1567">
                  <c:v>2.855324074074074E-2</c:v>
                </c:pt>
                <c:pt idx="1568">
                  <c:v>2.8564814814814817E-2</c:v>
                </c:pt>
                <c:pt idx="1569">
                  <c:v>2.8576388888888887E-2</c:v>
                </c:pt>
                <c:pt idx="1570">
                  <c:v>2.8587962962962964E-2</c:v>
                </c:pt>
                <c:pt idx="1571">
                  <c:v>2.8599537037037034E-2</c:v>
                </c:pt>
                <c:pt idx="1572">
                  <c:v>2.8611111111111115E-2</c:v>
                </c:pt>
                <c:pt idx="1573">
                  <c:v>2.8622685185185185E-2</c:v>
                </c:pt>
                <c:pt idx="1574">
                  <c:v>2.8634259259259262E-2</c:v>
                </c:pt>
                <c:pt idx="1575">
                  <c:v>2.8645833333333332E-2</c:v>
                </c:pt>
                <c:pt idx="1576">
                  <c:v>2.8657407407407406E-2</c:v>
                </c:pt>
                <c:pt idx="1577">
                  <c:v>2.8668981481481479E-2</c:v>
                </c:pt>
                <c:pt idx="1578">
                  <c:v>2.8680555555555553E-2</c:v>
                </c:pt>
                <c:pt idx="1579">
                  <c:v>2.8692129629629633E-2</c:v>
                </c:pt>
                <c:pt idx="1580">
                  <c:v>2.8703703703703703E-2</c:v>
                </c:pt>
                <c:pt idx="1581">
                  <c:v>2.8715277777777781E-2</c:v>
                </c:pt>
                <c:pt idx="1582">
                  <c:v>2.8726851851851851E-2</c:v>
                </c:pt>
                <c:pt idx="1583">
                  <c:v>2.8738425925925928E-2</c:v>
                </c:pt>
                <c:pt idx="1584">
                  <c:v>2.8749999999999998E-2</c:v>
                </c:pt>
                <c:pt idx="1585">
                  <c:v>2.8761574074074075E-2</c:v>
                </c:pt>
                <c:pt idx="1586">
                  <c:v>2.8773148148148145E-2</c:v>
                </c:pt>
                <c:pt idx="1587">
                  <c:v>2.8784722222222225E-2</c:v>
                </c:pt>
                <c:pt idx="1588">
                  <c:v>2.8796296296296296E-2</c:v>
                </c:pt>
                <c:pt idx="1589">
                  <c:v>2.8807870370370373E-2</c:v>
                </c:pt>
                <c:pt idx="1590">
                  <c:v>2.8819444444444443E-2</c:v>
                </c:pt>
                <c:pt idx="1591">
                  <c:v>2.883101851851852E-2</c:v>
                </c:pt>
                <c:pt idx="1592">
                  <c:v>2.884259259259259E-2</c:v>
                </c:pt>
                <c:pt idx="1593">
                  <c:v>2.8854166666666667E-2</c:v>
                </c:pt>
                <c:pt idx="1594">
                  <c:v>2.8865740740740744E-2</c:v>
                </c:pt>
                <c:pt idx="1595">
                  <c:v>2.8877314814814817E-2</c:v>
                </c:pt>
                <c:pt idx="1596">
                  <c:v>2.8888888888888891E-2</c:v>
                </c:pt>
                <c:pt idx="1597">
                  <c:v>2.8900462962962961E-2</c:v>
                </c:pt>
                <c:pt idx="1598">
                  <c:v>2.8912037037037038E-2</c:v>
                </c:pt>
                <c:pt idx="1599">
                  <c:v>2.8923611111111108E-2</c:v>
                </c:pt>
                <c:pt idx="1600">
                  <c:v>2.8935185185185185E-2</c:v>
                </c:pt>
                <c:pt idx="1601">
                  <c:v>2.8946759259259255E-2</c:v>
                </c:pt>
                <c:pt idx="1602">
                  <c:v>2.8958333333333336E-2</c:v>
                </c:pt>
                <c:pt idx="1603">
                  <c:v>2.8969907407407406E-2</c:v>
                </c:pt>
                <c:pt idx="1604">
                  <c:v>2.8981481481481483E-2</c:v>
                </c:pt>
                <c:pt idx="1605">
                  <c:v>2.8993055555555553E-2</c:v>
                </c:pt>
                <c:pt idx="1606">
                  <c:v>2.900462962962963E-2</c:v>
                </c:pt>
                <c:pt idx="1607">
                  <c:v>2.90162037037037E-2</c:v>
                </c:pt>
                <c:pt idx="1608">
                  <c:v>2.9027777777777777E-2</c:v>
                </c:pt>
                <c:pt idx="1609">
                  <c:v>2.9039351851851854E-2</c:v>
                </c:pt>
                <c:pt idx="1610">
                  <c:v>2.9050925925925928E-2</c:v>
                </c:pt>
                <c:pt idx="1611">
                  <c:v>2.9062500000000002E-2</c:v>
                </c:pt>
                <c:pt idx="1612">
                  <c:v>2.9074074074074075E-2</c:v>
                </c:pt>
                <c:pt idx="1613">
                  <c:v>2.9085648148148149E-2</c:v>
                </c:pt>
                <c:pt idx="1614">
                  <c:v>2.9097222222222222E-2</c:v>
                </c:pt>
                <c:pt idx="1615">
                  <c:v>2.9108796296296296E-2</c:v>
                </c:pt>
                <c:pt idx="1616">
                  <c:v>2.9120370370370366E-2</c:v>
                </c:pt>
                <c:pt idx="1617">
                  <c:v>2.9131944444444446E-2</c:v>
                </c:pt>
                <c:pt idx="1618">
                  <c:v>2.9143518518518517E-2</c:v>
                </c:pt>
                <c:pt idx="1619">
                  <c:v>2.9155092592592594E-2</c:v>
                </c:pt>
                <c:pt idx="1620">
                  <c:v>2.9166666666666664E-2</c:v>
                </c:pt>
                <c:pt idx="1621">
                  <c:v>2.9178240740740741E-2</c:v>
                </c:pt>
                <c:pt idx="1622">
                  <c:v>2.9189814814814811E-2</c:v>
                </c:pt>
                <c:pt idx="1623">
                  <c:v>2.9201388888888888E-2</c:v>
                </c:pt>
                <c:pt idx="1624">
                  <c:v>2.9212962962962965E-2</c:v>
                </c:pt>
                <c:pt idx="1625">
                  <c:v>2.9224537037037038E-2</c:v>
                </c:pt>
                <c:pt idx="1626">
                  <c:v>2.9236111111111112E-2</c:v>
                </c:pt>
                <c:pt idx="1627">
                  <c:v>2.9247685185185186E-2</c:v>
                </c:pt>
                <c:pt idx="1628">
                  <c:v>2.9259259259259259E-2</c:v>
                </c:pt>
                <c:pt idx="1629">
                  <c:v>2.9270833333333333E-2</c:v>
                </c:pt>
                <c:pt idx="1630">
                  <c:v>2.9282407407407406E-2</c:v>
                </c:pt>
                <c:pt idx="1631">
                  <c:v>2.929398148148148E-2</c:v>
                </c:pt>
                <c:pt idx="1632">
                  <c:v>2.9305555555555557E-2</c:v>
                </c:pt>
                <c:pt idx="1633">
                  <c:v>2.9317129629629634E-2</c:v>
                </c:pt>
                <c:pt idx="1634">
                  <c:v>2.9328703703703704E-2</c:v>
                </c:pt>
                <c:pt idx="1635">
                  <c:v>2.9340277777777781E-2</c:v>
                </c:pt>
                <c:pt idx="1636">
                  <c:v>2.9351851851851851E-2</c:v>
                </c:pt>
                <c:pt idx="1637">
                  <c:v>2.9363425925925921E-2</c:v>
                </c:pt>
                <c:pt idx="1638">
                  <c:v>2.9374999999999998E-2</c:v>
                </c:pt>
                <c:pt idx="1639">
                  <c:v>2.9386574074074075E-2</c:v>
                </c:pt>
                <c:pt idx="1640">
                  <c:v>2.9398148148148149E-2</c:v>
                </c:pt>
                <c:pt idx="1641">
                  <c:v>2.9409722222222223E-2</c:v>
                </c:pt>
                <c:pt idx="1642">
                  <c:v>2.9421296296296296E-2</c:v>
                </c:pt>
                <c:pt idx="1643">
                  <c:v>2.943287037037037E-2</c:v>
                </c:pt>
                <c:pt idx="1644">
                  <c:v>2.9444444444444443E-2</c:v>
                </c:pt>
                <c:pt idx="1645">
                  <c:v>2.9456018518518517E-2</c:v>
                </c:pt>
                <c:pt idx="1646">
                  <c:v>2.946759259259259E-2</c:v>
                </c:pt>
                <c:pt idx="1647">
                  <c:v>2.9479166666666667E-2</c:v>
                </c:pt>
                <c:pt idx="1648">
                  <c:v>2.9490740740740744E-2</c:v>
                </c:pt>
                <c:pt idx="1649">
                  <c:v>2.9502314814814815E-2</c:v>
                </c:pt>
                <c:pt idx="1650">
                  <c:v>2.9513888888888892E-2</c:v>
                </c:pt>
                <c:pt idx="1651">
                  <c:v>2.9525462962962962E-2</c:v>
                </c:pt>
                <c:pt idx="1652">
                  <c:v>2.9537037037037039E-2</c:v>
                </c:pt>
                <c:pt idx="1653">
                  <c:v>2.9548611111111109E-2</c:v>
                </c:pt>
                <c:pt idx="1654">
                  <c:v>2.9560185185185189E-2</c:v>
                </c:pt>
                <c:pt idx="1655">
                  <c:v>2.9571759259259259E-2</c:v>
                </c:pt>
                <c:pt idx="1656">
                  <c:v>2.9583333333333336E-2</c:v>
                </c:pt>
                <c:pt idx="1657">
                  <c:v>2.9594907407407407E-2</c:v>
                </c:pt>
                <c:pt idx="1658">
                  <c:v>2.960648148148148E-2</c:v>
                </c:pt>
                <c:pt idx="1659">
                  <c:v>2.9618055555555554E-2</c:v>
                </c:pt>
                <c:pt idx="1660">
                  <c:v>2.9629629629629627E-2</c:v>
                </c:pt>
                <c:pt idx="1661">
                  <c:v>2.9641203703703701E-2</c:v>
                </c:pt>
                <c:pt idx="1662">
                  <c:v>2.9652777777777778E-2</c:v>
                </c:pt>
                <c:pt idx="1663">
                  <c:v>2.9664351851851855E-2</c:v>
                </c:pt>
                <c:pt idx="1664">
                  <c:v>2.9675925925925925E-2</c:v>
                </c:pt>
                <c:pt idx="1665">
                  <c:v>2.9687500000000002E-2</c:v>
                </c:pt>
                <c:pt idx="1666">
                  <c:v>2.9699074074074072E-2</c:v>
                </c:pt>
                <c:pt idx="1667">
                  <c:v>2.9710648148148149E-2</c:v>
                </c:pt>
                <c:pt idx="1668">
                  <c:v>2.9722222222222219E-2</c:v>
                </c:pt>
                <c:pt idx="1669">
                  <c:v>2.97337962962963E-2</c:v>
                </c:pt>
                <c:pt idx="1670">
                  <c:v>2.974537037037037E-2</c:v>
                </c:pt>
                <c:pt idx="1671">
                  <c:v>2.9756944444444447E-2</c:v>
                </c:pt>
                <c:pt idx="1672">
                  <c:v>2.9768518518518517E-2</c:v>
                </c:pt>
                <c:pt idx="1673">
                  <c:v>2.9780092592592594E-2</c:v>
                </c:pt>
                <c:pt idx="1674">
                  <c:v>2.9791666666666664E-2</c:v>
                </c:pt>
                <c:pt idx="1675">
                  <c:v>2.9803240740740741E-2</c:v>
                </c:pt>
                <c:pt idx="1676">
                  <c:v>2.9814814814814811E-2</c:v>
                </c:pt>
                <c:pt idx="1677">
                  <c:v>2.9826388888888892E-2</c:v>
                </c:pt>
                <c:pt idx="1678">
                  <c:v>2.9837962962962965E-2</c:v>
                </c:pt>
                <c:pt idx="1679">
                  <c:v>2.9849537037037036E-2</c:v>
                </c:pt>
                <c:pt idx="1680">
                  <c:v>2.9861111111111113E-2</c:v>
                </c:pt>
                <c:pt idx="1681">
                  <c:v>2.9872685185185183E-2</c:v>
                </c:pt>
                <c:pt idx="1682">
                  <c:v>2.988425925925926E-2</c:v>
                </c:pt>
                <c:pt idx="1683">
                  <c:v>2.989583333333333E-2</c:v>
                </c:pt>
                <c:pt idx="1684">
                  <c:v>2.990740740740741E-2</c:v>
                </c:pt>
                <c:pt idx="1685">
                  <c:v>2.991898148148148E-2</c:v>
                </c:pt>
                <c:pt idx="1686">
                  <c:v>2.9930555555555557E-2</c:v>
                </c:pt>
                <c:pt idx="1687">
                  <c:v>2.9942129629629628E-2</c:v>
                </c:pt>
                <c:pt idx="1688">
                  <c:v>2.9953703703703705E-2</c:v>
                </c:pt>
                <c:pt idx="1689">
                  <c:v>2.9965277777777775E-2</c:v>
                </c:pt>
                <c:pt idx="1690">
                  <c:v>2.9976851851851852E-2</c:v>
                </c:pt>
                <c:pt idx="1691">
                  <c:v>2.9988425925925922E-2</c:v>
                </c:pt>
                <c:pt idx="1692">
                  <c:v>3.0000000000000002E-2</c:v>
                </c:pt>
                <c:pt idx="1693">
                  <c:v>3.0011574074074076E-2</c:v>
                </c:pt>
                <c:pt idx="1694">
                  <c:v>3.0023148148148149E-2</c:v>
                </c:pt>
                <c:pt idx="1695">
                  <c:v>3.0034722222222223E-2</c:v>
                </c:pt>
                <c:pt idx="1696">
                  <c:v>3.0046296296296297E-2</c:v>
                </c:pt>
                <c:pt idx="1697">
                  <c:v>3.005787037037037E-2</c:v>
                </c:pt>
                <c:pt idx="1698">
                  <c:v>3.006944444444444E-2</c:v>
                </c:pt>
                <c:pt idx="1699">
                  <c:v>3.0081018518518521E-2</c:v>
                </c:pt>
                <c:pt idx="1700">
                  <c:v>3.0092592592592591E-2</c:v>
                </c:pt>
                <c:pt idx="1701">
                  <c:v>3.0104166666666668E-2</c:v>
                </c:pt>
                <c:pt idx="1702">
                  <c:v>3.0115740740740738E-2</c:v>
                </c:pt>
                <c:pt idx="1703">
                  <c:v>3.0127314814814815E-2</c:v>
                </c:pt>
                <c:pt idx="1704">
                  <c:v>3.0138888888888885E-2</c:v>
                </c:pt>
                <c:pt idx="1705">
                  <c:v>3.0150462962962962E-2</c:v>
                </c:pt>
                <c:pt idx="1706">
                  <c:v>3.0162037037037032E-2</c:v>
                </c:pt>
                <c:pt idx="1707">
                  <c:v>3.0173611111111113E-2</c:v>
                </c:pt>
                <c:pt idx="1708">
                  <c:v>3.0185185185185186E-2</c:v>
                </c:pt>
                <c:pt idx="1709">
                  <c:v>3.019675925925926E-2</c:v>
                </c:pt>
                <c:pt idx="1710">
                  <c:v>3.0208333333333334E-2</c:v>
                </c:pt>
                <c:pt idx="1711">
                  <c:v>3.0219907407407407E-2</c:v>
                </c:pt>
                <c:pt idx="1712">
                  <c:v>3.0231481481481481E-2</c:v>
                </c:pt>
                <c:pt idx="1713">
                  <c:v>3.0243055555555554E-2</c:v>
                </c:pt>
                <c:pt idx="1714">
                  <c:v>3.0254629629629631E-2</c:v>
                </c:pt>
                <c:pt idx="1715">
                  <c:v>3.0266203703703708E-2</c:v>
                </c:pt>
                <c:pt idx="1716">
                  <c:v>3.0277777777777778E-2</c:v>
                </c:pt>
                <c:pt idx="1717">
                  <c:v>3.0289351851851855E-2</c:v>
                </c:pt>
                <c:pt idx="1718">
                  <c:v>3.0300925925925926E-2</c:v>
                </c:pt>
                <c:pt idx="1719">
                  <c:v>3.0312499999999996E-2</c:v>
                </c:pt>
                <c:pt idx="1720">
                  <c:v>3.0324074074074073E-2</c:v>
                </c:pt>
                <c:pt idx="1721">
                  <c:v>3.0335648148148143E-2</c:v>
                </c:pt>
                <c:pt idx="1722">
                  <c:v>3.0347222222222223E-2</c:v>
                </c:pt>
                <c:pt idx="1723">
                  <c:v>3.0358796296296297E-2</c:v>
                </c:pt>
                <c:pt idx="1724">
                  <c:v>3.037037037037037E-2</c:v>
                </c:pt>
                <c:pt idx="1725">
                  <c:v>3.0381944444444444E-2</c:v>
                </c:pt>
                <c:pt idx="1726">
                  <c:v>3.0393518518518518E-2</c:v>
                </c:pt>
                <c:pt idx="1727">
                  <c:v>3.0405092592592591E-2</c:v>
                </c:pt>
                <c:pt idx="1728">
                  <c:v>3.0416666666666665E-2</c:v>
                </c:pt>
                <c:pt idx="1729">
                  <c:v>3.0428240740740742E-2</c:v>
                </c:pt>
                <c:pt idx="1730">
                  <c:v>3.0439814814814819E-2</c:v>
                </c:pt>
                <c:pt idx="1731">
                  <c:v>3.0451388888888889E-2</c:v>
                </c:pt>
                <c:pt idx="1732">
                  <c:v>3.0462962962962966E-2</c:v>
                </c:pt>
                <c:pt idx="1733">
                  <c:v>3.0474537037037036E-2</c:v>
                </c:pt>
                <c:pt idx="1734">
                  <c:v>3.0486111111111113E-2</c:v>
                </c:pt>
                <c:pt idx="1735">
                  <c:v>3.0497685185185183E-2</c:v>
                </c:pt>
                <c:pt idx="1736">
                  <c:v>3.050925925925926E-2</c:v>
                </c:pt>
                <c:pt idx="1737">
                  <c:v>3.0520833333333334E-2</c:v>
                </c:pt>
                <c:pt idx="1738">
                  <c:v>3.0532407407407411E-2</c:v>
                </c:pt>
                <c:pt idx="1739">
                  <c:v>3.0543981481481481E-2</c:v>
                </c:pt>
                <c:pt idx="1740">
                  <c:v>3.0555555555555555E-2</c:v>
                </c:pt>
                <c:pt idx="1741">
                  <c:v>3.0567129629629628E-2</c:v>
                </c:pt>
                <c:pt idx="1742">
                  <c:v>3.0578703703703702E-2</c:v>
                </c:pt>
                <c:pt idx="1743">
                  <c:v>3.0590277777777775E-2</c:v>
                </c:pt>
                <c:pt idx="1744">
                  <c:v>3.0601851851851852E-2</c:v>
                </c:pt>
                <c:pt idx="1745">
                  <c:v>3.0613425925925929E-2</c:v>
                </c:pt>
                <c:pt idx="1746">
                  <c:v>3.0624999999999999E-2</c:v>
                </c:pt>
                <c:pt idx="1747">
                  <c:v>3.0636574074074076E-2</c:v>
                </c:pt>
                <c:pt idx="1748">
                  <c:v>3.0648148148148147E-2</c:v>
                </c:pt>
                <c:pt idx="1749">
                  <c:v>3.0659722222222224E-2</c:v>
                </c:pt>
                <c:pt idx="1750">
                  <c:v>3.0671296296296294E-2</c:v>
                </c:pt>
                <c:pt idx="1751">
                  <c:v>3.0682870370370371E-2</c:v>
                </c:pt>
                <c:pt idx="1752">
                  <c:v>3.0694444444444444E-2</c:v>
                </c:pt>
                <c:pt idx="1753">
                  <c:v>3.0706018518518521E-2</c:v>
                </c:pt>
                <c:pt idx="1754">
                  <c:v>3.0717592592592591E-2</c:v>
                </c:pt>
                <c:pt idx="1755">
                  <c:v>3.0729166666666669E-2</c:v>
                </c:pt>
                <c:pt idx="1756">
                  <c:v>3.0740740740740739E-2</c:v>
                </c:pt>
                <c:pt idx="1757">
                  <c:v>3.0752314814814816E-2</c:v>
                </c:pt>
                <c:pt idx="1758">
                  <c:v>3.0763888888888886E-2</c:v>
                </c:pt>
                <c:pt idx="1759">
                  <c:v>3.0775462962962966E-2</c:v>
                </c:pt>
                <c:pt idx="1760">
                  <c:v>3.078703703703704E-2</c:v>
                </c:pt>
                <c:pt idx="1761">
                  <c:v>3.079861111111111E-2</c:v>
                </c:pt>
                <c:pt idx="1762">
                  <c:v>3.0810185185185187E-2</c:v>
                </c:pt>
                <c:pt idx="1763">
                  <c:v>3.0821759259259257E-2</c:v>
                </c:pt>
                <c:pt idx="1764">
                  <c:v>3.0833333333333334E-2</c:v>
                </c:pt>
                <c:pt idx="1765">
                  <c:v>3.0844907407407404E-2</c:v>
                </c:pt>
                <c:pt idx="1766">
                  <c:v>3.0856481481481481E-2</c:v>
                </c:pt>
                <c:pt idx="1767">
                  <c:v>3.0868055555555555E-2</c:v>
                </c:pt>
                <c:pt idx="1768">
                  <c:v>3.0879629629629632E-2</c:v>
                </c:pt>
                <c:pt idx="1769">
                  <c:v>3.0891203703703702E-2</c:v>
                </c:pt>
                <c:pt idx="1770">
                  <c:v>3.0902777777777779E-2</c:v>
                </c:pt>
                <c:pt idx="1771">
                  <c:v>3.0914351851851849E-2</c:v>
                </c:pt>
                <c:pt idx="1772">
                  <c:v>3.0925925925925926E-2</c:v>
                </c:pt>
                <c:pt idx="1773">
                  <c:v>3.0937499999999996E-2</c:v>
                </c:pt>
                <c:pt idx="1774">
                  <c:v>3.0949074074074077E-2</c:v>
                </c:pt>
                <c:pt idx="1775">
                  <c:v>3.096064814814815E-2</c:v>
                </c:pt>
                <c:pt idx="1776">
                  <c:v>3.0972222222222224E-2</c:v>
                </c:pt>
                <c:pt idx="1777">
                  <c:v>3.0983796296296297E-2</c:v>
                </c:pt>
                <c:pt idx="1778">
                  <c:v>3.0995370370370371E-2</c:v>
                </c:pt>
                <c:pt idx="1779">
                  <c:v>3.1006944444444445E-2</c:v>
                </c:pt>
                <c:pt idx="1780">
                  <c:v>3.1018518518518515E-2</c:v>
                </c:pt>
                <c:pt idx="1781">
                  <c:v>3.1030092592592592E-2</c:v>
                </c:pt>
                <c:pt idx="1782">
                  <c:v>3.1041666666666665E-2</c:v>
                </c:pt>
                <c:pt idx="1783">
                  <c:v>3.1053240740740742E-2</c:v>
                </c:pt>
                <c:pt idx="1784">
                  <c:v>3.1064814814814812E-2</c:v>
                </c:pt>
                <c:pt idx="1785">
                  <c:v>3.107638888888889E-2</c:v>
                </c:pt>
                <c:pt idx="1786">
                  <c:v>3.108796296296296E-2</c:v>
                </c:pt>
                <c:pt idx="1787">
                  <c:v>3.1099537037037037E-2</c:v>
                </c:pt>
                <c:pt idx="1788">
                  <c:v>3.1111111111111107E-2</c:v>
                </c:pt>
                <c:pt idx="1789">
                  <c:v>3.1122685185185187E-2</c:v>
                </c:pt>
                <c:pt idx="1790">
                  <c:v>3.1134259259259261E-2</c:v>
                </c:pt>
                <c:pt idx="1791">
                  <c:v>3.1145833333333334E-2</c:v>
                </c:pt>
                <c:pt idx="1792">
                  <c:v>3.1157407407407408E-2</c:v>
                </c:pt>
                <c:pt idx="1793">
                  <c:v>3.1168981481481482E-2</c:v>
                </c:pt>
                <c:pt idx="1794">
                  <c:v>3.1180555555555555E-2</c:v>
                </c:pt>
                <c:pt idx="1795">
                  <c:v>3.1192129629629629E-2</c:v>
                </c:pt>
                <c:pt idx="1796">
                  <c:v>3.1203703703703702E-2</c:v>
                </c:pt>
                <c:pt idx="1797">
                  <c:v>3.1215277777777783E-2</c:v>
                </c:pt>
                <c:pt idx="1798">
                  <c:v>3.1226851851851853E-2</c:v>
                </c:pt>
                <c:pt idx="1799">
                  <c:v>3.123842592592593E-2</c:v>
                </c:pt>
                <c:pt idx="1800">
                  <c:v>3.125E-2</c:v>
                </c:pt>
                <c:pt idx="1801">
                  <c:v>3.1261574074074074E-2</c:v>
                </c:pt>
                <c:pt idx="1802">
                  <c:v>3.1273148148148147E-2</c:v>
                </c:pt>
                <c:pt idx="1803">
                  <c:v>3.1284722222222221E-2</c:v>
                </c:pt>
                <c:pt idx="1804">
                  <c:v>3.1296296296296301E-2</c:v>
                </c:pt>
                <c:pt idx="1805">
                  <c:v>3.1307870370370368E-2</c:v>
                </c:pt>
                <c:pt idx="1806">
                  <c:v>3.1319444444444448E-2</c:v>
                </c:pt>
                <c:pt idx="1807">
                  <c:v>3.1331018518518515E-2</c:v>
                </c:pt>
                <c:pt idx="1808">
                  <c:v>3.1342592592592596E-2</c:v>
                </c:pt>
                <c:pt idx="1809">
                  <c:v>3.1354166666666662E-2</c:v>
                </c:pt>
                <c:pt idx="1810">
                  <c:v>3.1365740740740743E-2</c:v>
                </c:pt>
                <c:pt idx="1811">
                  <c:v>3.1377314814814809E-2</c:v>
                </c:pt>
                <c:pt idx="1812">
                  <c:v>3.138888888888889E-2</c:v>
                </c:pt>
                <c:pt idx="1813">
                  <c:v>3.1400462962962963E-2</c:v>
                </c:pt>
                <c:pt idx="1814">
                  <c:v>3.1412037037037037E-2</c:v>
                </c:pt>
                <c:pt idx="1815">
                  <c:v>3.142361111111111E-2</c:v>
                </c:pt>
                <c:pt idx="1816">
                  <c:v>3.1435185185185184E-2</c:v>
                </c:pt>
                <c:pt idx="1817">
                  <c:v>3.1446759259259258E-2</c:v>
                </c:pt>
                <c:pt idx="1818">
                  <c:v>3.1458333333333331E-2</c:v>
                </c:pt>
                <c:pt idx="1819">
                  <c:v>3.1469907407407412E-2</c:v>
                </c:pt>
                <c:pt idx="1820">
                  <c:v>3.1481481481481485E-2</c:v>
                </c:pt>
                <c:pt idx="1821">
                  <c:v>3.1493055555555559E-2</c:v>
                </c:pt>
                <c:pt idx="1822">
                  <c:v>3.1504629629629625E-2</c:v>
                </c:pt>
                <c:pt idx="1823">
                  <c:v>3.1516203703703706E-2</c:v>
                </c:pt>
                <c:pt idx="1824">
                  <c:v>3.1527777777777773E-2</c:v>
                </c:pt>
                <c:pt idx="1825">
                  <c:v>3.1539351851851853E-2</c:v>
                </c:pt>
                <c:pt idx="1826">
                  <c:v>3.155092592592592E-2</c:v>
                </c:pt>
                <c:pt idx="1827">
                  <c:v>3.15625E-2</c:v>
                </c:pt>
                <c:pt idx="1828">
                  <c:v>3.1574074074074074E-2</c:v>
                </c:pt>
                <c:pt idx="1829">
                  <c:v>3.1585648148148147E-2</c:v>
                </c:pt>
                <c:pt idx="1830">
                  <c:v>3.1597222222222221E-2</c:v>
                </c:pt>
                <c:pt idx="1831">
                  <c:v>3.1608796296296295E-2</c:v>
                </c:pt>
                <c:pt idx="1832">
                  <c:v>3.1620370370370368E-2</c:v>
                </c:pt>
                <c:pt idx="1833">
                  <c:v>3.1631944444444442E-2</c:v>
                </c:pt>
                <c:pt idx="1834">
                  <c:v>3.1643518518518522E-2</c:v>
                </c:pt>
                <c:pt idx="1835">
                  <c:v>3.1655092592592596E-2</c:v>
                </c:pt>
                <c:pt idx="1836">
                  <c:v>3.1666666666666669E-2</c:v>
                </c:pt>
                <c:pt idx="1837">
                  <c:v>3.1678240740740743E-2</c:v>
                </c:pt>
                <c:pt idx="1838">
                  <c:v>3.1689814814814816E-2</c:v>
                </c:pt>
                <c:pt idx="1839">
                  <c:v>3.170138888888889E-2</c:v>
                </c:pt>
                <c:pt idx="1840">
                  <c:v>3.1712962962962964E-2</c:v>
                </c:pt>
                <c:pt idx="1841">
                  <c:v>3.172453703703703E-2</c:v>
                </c:pt>
                <c:pt idx="1842">
                  <c:v>3.1736111111111111E-2</c:v>
                </c:pt>
                <c:pt idx="1843">
                  <c:v>3.1747685185185184E-2</c:v>
                </c:pt>
                <c:pt idx="1844">
                  <c:v>3.1759259259259258E-2</c:v>
                </c:pt>
                <c:pt idx="1845">
                  <c:v>3.1770833333333331E-2</c:v>
                </c:pt>
                <c:pt idx="1846">
                  <c:v>3.1782407407407405E-2</c:v>
                </c:pt>
                <c:pt idx="1847">
                  <c:v>3.1793981481481479E-2</c:v>
                </c:pt>
                <c:pt idx="1848">
                  <c:v>3.1805555555555552E-2</c:v>
                </c:pt>
                <c:pt idx="1849">
                  <c:v>3.1817129629629633E-2</c:v>
                </c:pt>
                <c:pt idx="1850">
                  <c:v>3.1828703703703706E-2</c:v>
                </c:pt>
                <c:pt idx="1851">
                  <c:v>3.184027777777778E-2</c:v>
                </c:pt>
                <c:pt idx="1852">
                  <c:v>3.1851851851851853E-2</c:v>
                </c:pt>
                <c:pt idx="1853">
                  <c:v>3.1863425925925927E-2</c:v>
                </c:pt>
                <c:pt idx="1854">
                  <c:v>3.1875000000000001E-2</c:v>
                </c:pt>
                <c:pt idx="1855">
                  <c:v>3.1886574074074074E-2</c:v>
                </c:pt>
                <c:pt idx="1856">
                  <c:v>3.1898148148148148E-2</c:v>
                </c:pt>
                <c:pt idx="1857">
                  <c:v>3.1909722222222221E-2</c:v>
                </c:pt>
                <c:pt idx="1858">
                  <c:v>3.1921296296296302E-2</c:v>
                </c:pt>
                <c:pt idx="1859">
                  <c:v>3.1932870370370368E-2</c:v>
                </c:pt>
                <c:pt idx="1860">
                  <c:v>3.1944444444444449E-2</c:v>
                </c:pt>
                <c:pt idx="1861">
                  <c:v>3.1956018518518516E-2</c:v>
                </c:pt>
                <c:pt idx="1862">
                  <c:v>3.1967592592592589E-2</c:v>
                </c:pt>
                <c:pt idx="1863">
                  <c:v>3.1979166666666663E-2</c:v>
                </c:pt>
                <c:pt idx="1864">
                  <c:v>3.1990740740740743E-2</c:v>
                </c:pt>
                <c:pt idx="1865">
                  <c:v>3.2002314814814817E-2</c:v>
                </c:pt>
                <c:pt idx="1866">
                  <c:v>3.201388888888889E-2</c:v>
                </c:pt>
                <c:pt idx="1867">
                  <c:v>3.2025462962962964E-2</c:v>
                </c:pt>
                <c:pt idx="1868">
                  <c:v>3.2037037037037037E-2</c:v>
                </c:pt>
                <c:pt idx="1869">
                  <c:v>3.2048611111111111E-2</c:v>
                </c:pt>
                <c:pt idx="1870">
                  <c:v>3.2060185185185185E-2</c:v>
                </c:pt>
                <c:pt idx="1871">
                  <c:v>3.2071759259259258E-2</c:v>
                </c:pt>
                <c:pt idx="1872">
                  <c:v>3.2083333333333332E-2</c:v>
                </c:pt>
                <c:pt idx="1873">
                  <c:v>3.2094907407407412E-2</c:v>
                </c:pt>
                <c:pt idx="1874">
                  <c:v>3.2106481481481479E-2</c:v>
                </c:pt>
                <c:pt idx="1875">
                  <c:v>3.2118055555555559E-2</c:v>
                </c:pt>
                <c:pt idx="1876">
                  <c:v>3.2129629629629626E-2</c:v>
                </c:pt>
                <c:pt idx="1877">
                  <c:v>3.2141203703703707E-2</c:v>
                </c:pt>
                <c:pt idx="1878">
                  <c:v>3.2152777777777773E-2</c:v>
                </c:pt>
                <c:pt idx="1879">
                  <c:v>3.2164351851851854E-2</c:v>
                </c:pt>
                <c:pt idx="1880">
                  <c:v>3.2175925925925927E-2</c:v>
                </c:pt>
                <c:pt idx="1881">
                  <c:v>3.2187500000000001E-2</c:v>
                </c:pt>
                <c:pt idx="1882">
                  <c:v>3.2199074074074074E-2</c:v>
                </c:pt>
                <c:pt idx="1883">
                  <c:v>3.2210648148148148E-2</c:v>
                </c:pt>
                <c:pt idx="1884">
                  <c:v>3.2222222222222222E-2</c:v>
                </c:pt>
                <c:pt idx="1885">
                  <c:v>3.2233796296296295E-2</c:v>
                </c:pt>
                <c:pt idx="1886">
                  <c:v>3.2245370370370369E-2</c:v>
                </c:pt>
                <c:pt idx="1887">
                  <c:v>3.2256944444444442E-2</c:v>
                </c:pt>
                <c:pt idx="1888">
                  <c:v>3.2268518518518523E-2</c:v>
                </c:pt>
                <c:pt idx="1889">
                  <c:v>3.2280092592592589E-2</c:v>
                </c:pt>
                <c:pt idx="1890">
                  <c:v>3.229166666666667E-2</c:v>
                </c:pt>
                <c:pt idx="1891">
                  <c:v>3.2303240740740737E-2</c:v>
                </c:pt>
                <c:pt idx="1892">
                  <c:v>3.2314814814814817E-2</c:v>
                </c:pt>
                <c:pt idx="1893">
                  <c:v>3.2326388888888884E-2</c:v>
                </c:pt>
                <c:pt idx="1894">
                  <c:v>3.2337962962962964E-2</c:v>
                </c:pt>
                <c:pt idx="1895">
                  <c:v>3.2349537037037038E-2</c:v>
                </c:pt>
                <c:pt idx="1896">
                  <c:v>3.2361111111111111E-2</c:v>
                </c:pt>
                <c:pt idx="1897">
                  <c:v>3.2372685185185185E-2</c:v>
                </c:pt>
                <c:pt idx="1898">
                  <c:v>3.2384259259259258E-2</c:v>
                </c:pt>
                <c:pt idx="1899">
                  <c:v>3.2395833333333332E-2</c:v>
                </c:pt>
                <c:pt idx="1900">
                  <c:v>3.2407407407407406E-2</c:v>
                </c:pt>
                <c:pt idx="1901">
                  <c:v>3.2418981481481479E-2</c:v>
                </c:pt>
                <c:pt idx="1902">
                  <c:v>3.243055555555556E-2</c:v>
                </c:pt>
                <c:pt idx="1903">
                  <c:v>3.2442129629629633E-2</c:v>
                </c:pt>
                <c:pt idx="1904">
                  <c:v>3.24537037037037E-2</c:v>
                </c:pt>
                <c:pt idx="1905">
                  <c:v>3.246527777777778E-2</c:v>
                </c:pt>
                <c:pt idx="1906">
                  <c:v>3.2476851851851847E-2</c:v>
                </c:pt>
                <c:pt idx="1907">
                  <c:v>3.2488425925925928E-2</c:v>
                </c:pt>
                <c:pt idx="1908">
                  <c:v>3.2499999999999994E-2</c:v>
                </c:pt>
                <c:pt idx="1909">
                  <c:v>3.2511574074074075E-2</c:v>
                </c:pt>
                <c:pt idx="1910">
                  <c:v>3.2523148148148148E-2</c:v>
                </c:pt>
                <c:pt idx="1911">
                  <c:v>3.2534722222222222E-2</c:v>
                </c:pt>
                <c:pt idx="1912">
                  <c:v>3.2546296296296295E-2</c:v>
                </c:pt>
                <c:pt idx="1913">
                  <c:v>3.2557870370370369E-2</c:v>
                </c:pt>
                <c:pt idx="1914">
                  <c:v>3.2569444444444443E-2</c:v>
                </c:pt>
                <c:pt idx="1915">
                  <c:v>3.2581018518518516E-2</c:v>
                </c:pt>
                <c:pt idx="1916">
                  <c:v>3.259259259259259E-2</c:v>
                </c:pt>
                <c:pt idx="1917">
                  <c:v>3.260416666666667E-2</c:v>
                </c:pt>
                <c:pt idx="1918">
                  <c:v>3.2615740740740744E-2</c:v>
                </c:pt>
                <c:pt idx="1919">
                  <c:v>3.2627314814814817E-2</c:v>
                </c:pt>
                <c:pt idx="1920">
                  <c:v>3.2638888888888891E-2</c:v>
                </c:pt>
                <c:pt idx="1921">
                  <c:v>3.2650462962962964E-2</c:v>
                </c:pt>
                <c:pt idx="1922">
                  <c:v>3.2662037037037038E-2</c:v>
                </c:pt>
                <c:pt idx="1923">
                  <c:v>3.2673611111111105E-2</c:v>
                </c:pt>
                <c:pt idx="1924">
                  <c:v>3.2685185185185185E-2</c:v>
                </c:pt>
                <c:pt idx="1925">
                  <c:v>3.2696759259259259E-2</c:v>
                </c:pt>
                <c:pt idx="1926">
                  <c:v>3.2708333333333332E-2</c:v>
                </c:pt>
                <c:pt idx="1927">
                  <c:v>3.2719907407407406E-2</c:v>
                </c:pt>
                <c:pt idx="1928">
                  <c:v>3.2731481481481479E-2</c:v>
                </c:pt>
                <c:pt idx="1929">
                  <c:v>3.2743055555555553E-2</c:v>
                </c:pt>
                <c:pt idx="1930">
                  <c:v>3.2754629629629627E-2</c:v>
                </c:pt>
                <c:pt idx="1931">
                  <c:v>3.27662037037037E-2</c:v>
                </c:pt>
                <c:pt idx="1932">
                  <c:v>3.2777777777777781E-2</c:v>
                </c:pt>
                <c:pt idx="1933">
                  <c:v>3.2789351851851854E-2</c:v>
                </c:pt>
                <c:pt idx="1934">
                  <c:v>3.2800925925925928E-2</c:v>
                </c:pt>
                <c:pt idx="1935">
                  <c:v>3.2812500000000001E-2</c:v>
                </c:pt>
                <c:pt idx="1936">
                  <c:v>3.2824074074074075E-2</c:v>
                </c:pt>
                <c:pt idx="1937">
                  <c:v>3.2835648148148149E-2</c:v>
                </c:pt>
                <c:pt idx="1938">
                  <c:v>3.2847222222222222E-2</c:v>
                </c:pt>
                <c:pt idx="1939">
                  <c:v>3.2858796296296296E-2</c:v>
                </c:pt>
                <c:pt idx="1940">
                  <c:v>3.2870370370370376E-2</c:v>
                </c:pt>
                <c:pt idx="1941">
                  <c:v>3.2881944444444443E-2</c:v>
                </c:pt>
                <c:pt idx="1942">
                  <c:v>3.2893518518518523E-2</c:v>
                </c:pt>
                <c:pt idx="1943">
                  <c:v>3.290509259259259E-2</c:v>
                </c:pt>
                <c:pt idx="1944">
                  <c:v>3.2916666666666664E-2</c:v>
                </c:pt>
                <c:pt idx="1945">
                  <c:v>3.2928240740740737E-2</c:v>
                </c:pt>
                <c:pt idx="1946">
                  <c:v>3.2939814814814811E-2</c:v>
                </c:pt>
                <c:pt idx="1947">
                  <c:v>3.2951388888888891E-2</c:v>
                </c:pt>
                <c:pt idx="1948">
                  <c:v>3.2962962962962965E-2</c:v>
                </c:pt>
                <c:pt idx="1949">
                  <c:v>3.2974537037037038E-2</c:v>
                </c:pt>
                <c:pt idx="1950">
                  <c:v>3.2986111111111112E-2</c:v>
                </c:pt>
                <c:pt idx="1951">
                  <c:v>3.2997685185185185E-2</c:v>
                </c:pt>
                <c:pt idx="1952">
                  <c:v>3.3009259259259259E-2</c:v>
                </c:pt>
                <c:pt idx="1953">
                  <c:v>3.3020833333333333E-2</c:v>
                </c:pt>
                <c:pt idx="1954">
                  <c:v>3.3032407407407406E-2</c:v>
                </c:pt>
                <c:pt idx="1955">
                  <c:v>3.3043981481481487E-2</c:v>
                </c:pt>
                <c:pt idx="1956">
                  <c:v>3.3055555555555553E-2</c:v>
                </c:pt>
                <c:pt idx="1957">
                  <c:v>3.3067129629629634E-2</c:v>
                </c:pt>
                <c:pt idx="1958">
                  <c:v>3.30787037037037E-2</c:v>
                </c:pt>
                <c:pt idx="1959">
                  <c:v>3.3090277777777781E-2</c:v>
                </c:pt>
                <c:pt idx="1960">
                  <c:v>3.3101851851851848E-2</c:v>
                </c:pt>
                <c:pt idx="1961">
                  <c:v>3.3113425925925928E-2</c:v>
                </c:pt>
                <c:pt idx="1962">
                  <c:v>3.3125000000000002E-2</c:v>
                </c:pt>
                <c:pt idx="1963">
                  <c:v>3.3136574074074075E-2</c:v>
                </c:pt>
                <c:pt idx="1964">
                  <c:v>3.3148148148148149E-2</c:v>
                </c:pt>
                <c:pt idx="1965">
                  <c:v>3.3159722222222222E-2</c:v>
                </c:pt>
                <c:pt idx="1966">
                  <c:v>3.3171296296296296E-2</c:v>
                </c:pt>
                <c:pt idx="1967">
                  <c:v>3.318287037037037E-2</c:v>
                </c:pt>
                <c:pt idx="1968">
                  <c:v>3.3194444444444443E-2</c:v>
                </c:pt>
                <c:pt idx="1969">
                  <c:v>3.3206018518518517E-2</c:v>
                </c:pt>
                <c:pt idx="1970">
                  <c:v>3.3217592592592597E-2</c:v>
                </c:pt>
                <c:pt idx="1971">
                  <c:v>3.3229166666666664E-2</c:v>
                </c:pt>
                <c:pt idx="1972">
                  <c:v>3.3240740740740744E-2</c:v>
                </c:pt>
                <c:pt idx="1973">
                  <c:v>3.3252314814814811E-2</c:v>
                </c:pt>
                <c:pt idx="1974">
                  <c:v>3.3263888888888891E-2</c:v>
                </c:pt>
                <c:pt idx="1975">
                  <c:v>3.3275462962962958E-2</c:v>
                </c:pt>
                <c:pt idx="1976">
                  <c:v>3.3287037037037039E-2</c:v>
                </c:pt>
                <c:pt idx="1977">
                  <c:v>3.3298611111111112E-2</c:v>
                </c:pt>
                <c:pt idx="1978">
                  <c:v>3.3310185185185186E-2</c:v>
                </c:pt>
                <c:pt idx="1979">
                  <c:v>3.3321759259259259E-2</c:v>
                </c:pt>
                <c:pt idx="1980">
                  <c:v>3.3333333333333333E-2</c:v>
                </c:pt>
                <c:pt idx="1981">
                  <c:v>3.3344907407407406E-2</c:v>
                </c:pt>
                <c:pt idx="1982">
                  <c:v>3.335648148148148E-2</c:v>
                </c:pt>
                <c:pt idx="1983">
                  <c:v>3.3368055555555554E-2</c:v>
                </c:pt>
                <c:pt idx="1984">
                  <c:v>3.3379629629629634E-2</c:v>
                </c:pt>
                <c:pt idx="1985">
                  <c:v>3.3391203703703708E-2</c:v>
                </c:pt>
                <c:pt idx="1986">
                  <c:v>3.3402777777777774E-2</c:v>
                </c:pt>
                <c:pt idx="1987">
                  <c:v>3.3414351851851855E-2</c:v>
                </c:pt>
                <c:pt idx="1988">
                  <c:v>3.3425925925925921E-2</c:v>
                </c:pt>
                <c:pt idx="1989">
                  <c:v>3.3437500000000002E-2</c:v>
                </c:pt>
                <c:pt idx="1990">
                  <c:v>3.3449074074074069E-2</c:v>
                </c:pt>
                <c:pt idx="1991">
                  <c:v>3.3460648148148149E-2</c:v>
                </c:pt>
                <c:pt idx="1992">
                  <c:v>3.3472222222222223E-2</c:v>
                </c:pt>
                <c:pt idx="1993">
                  <c:v>3.3483796296296296E-2</c:v>
                </c:pt>
                <c:pt idx="1994">
                  <c:v>3.349537037037037E-2</c:v>
                </c:pt>
                <c:pt idx="1995">
                  <c:v>3.3506944444444443E-2</c:v>
                </c:pt>
                <c:pt idx="1996">
                  <c:v>3.3518518518518517E-2</c:v>
                </c:pt>
                <c:pt idx="1997">
                  <c:v>3.3530092592592591E-2</c:v>
                </c:pt>
                <c:pt idx="1998">
                  <c:v>3.3541666666666664E-2</c:v>
                </c:pt>
                <c:pt idx="1999">
                  <c:v>3.3553240740740745E-2</c:v>
                </c:pt>
                <c:pt idx="2000">
                  <c:v>3.3564814814814818E-2</c:v>
                </c:pt>
                <c:pt idx="2001">
                  <c:v>3.3576388888888892E-2</c:v>
                </c:pt>
                <c:pt idx="2002">
                  <c:v>3.3587962962962965E-2</c:v>
                </c:pt>
                <c:pt idx="2003">
                  <c:v>3.3599537037037039E-2</c:v>
                </c:pt>
                <c:pt idx="2004">
                  <c:v>3.3611111111111112E-2</c:v>
                </c:pt>
                <c:pt idx="2005">
                  <c:v>3.3622685185185179E-2</c:v>
                </c:pt>
                <c:pt idx="2006">
                  <c:v>3.363425925925926E-2</c:v>
                </c:pt>
                <c:pt idx="2007">
                  <c:v>3.3645833333333333E-2</c:v>
                </c:pt>
                <c:pt idx="2008">
                  <c:v>3.3657407407407407E-2</c:v>
                </c:pt>
                <c:pt idx="2009">
                  <c:v>3.366898148148148E-2</c:v>
                </c:pt>
                <c:pt idx="2010">
                  <c:v>3.3680555555555554E-2</c:v>
                </c:pt>
                <c:pt idx="2011">
                  <c:v>3.3692129629629627E-2</c:v>
                </c:pt>
                <c:pt idx="2012">
                  <c:v>3.3703703703703701E-2</c:v>
                </c:pt>
                <c:pt idx="2013">
                  <c:v>3.3715277777777775E-2</c:v>
                </c:pt>
                <c:pt idx="2014">
                  <c:v>3.3726851851851855E-2</c:v>
                </c:pt>
                <c:pt idx="2015">
                  <c:v>3.3738425925925929E-2</c:v>
                </c:pt>
                <c:pt idx="2016">
                  <c:v>3.3750000000000002E-2</c:v>
                </c:pt>
                <c:pt idx="2017">
                  <c:v>3.3761574074074076E-2</c:v>
                </c:pt>
                <c:pt idx="2018">
                  <c:v>3.3773148148148149E-2</c:v>
                </c:pt>
                <c:pt idx="2019">
                  <c:v>3.3784722222222223E-2</c:v>
                </c:pt>
                <c:pt idx="2020">
                  <c:v>3.3796296296296297E-2</c:v>
                </c:pt>
                <c:pt idx="2021">
                  <c:v>3.380787037037037E-2</c:v>
                </c:pt>
                <c:pt idx="2022">
                  <c:v>3.3819444444444451E-2</c:v>
                </c:pt>
                <c:pt idx="2023">
                  <c:v>3.3831018518518517E-2</c:v>
                </c:pt>
                <c:pt idx="2024">
                  <c:v>3.3842592592592598E-2</c:v>
                </c:pt>
                <c:pt idx="2025">
                  <c:v>3.3854166666666664E-2</c:v>
                </c:pt>
                <c:pt idx="2026">
                  <c:v>3.3865740740740738E-2</c:v>
                </c:pt>
                <c:pt idx="2027">
                  <c:v>3.3877314814814811E-2</c:v>
                </c:pt>
                <c:pt idx="2028">
                  <c:v>3.3888888888888885E-2</c:v>
                </c:pt>
                <c:pt idx="2029">
                  <c:v>3.3900462962962966E-2</c:v>
                </c:pt>
                <c:pt idx="2030">
                  <c:v>3.3912037037037039E-2</c:v>
                </c:pt>
                <c:pt idx="2031">
                  <c:v>3.3923611111111113E-2</c:v>
                </c:pt>
                <c:pt idx="2032">
                  <c:v>3.3935185185185186E-2</c:v>
                </c:pt>
                <c:pt idx="2033">
                  <c:v>3.394675925925926E-2</c:v>
                </c:pt>
                <c:pt idx="2034">
                  <c:v>3.3958333333333333E-2</c:v>
                </c:pt>
                <c:pt idx="2035">
                  <c:v>3.3969907407407407E-2</c:v>
                </c:pt>
                <c:pt idx="2036">
                  <c:v>3.3981481481481481E-2</c:v>
                </c:pt>
                <c:pt idx="2037">
                  <c:v>3.3993055555555561E-2</c:v>
                </c:pt>
                <c:pt idx="2038">
                  <c:v>3.4004629629629628E-2</c:v>
                </c:pt>
                <c:pt idx="2039">
                  <c:v>3.4016203703703708E-2</c:v>
                </c:pt>
                <c:pt idx="2040">
                  <c:v>3.4027777777777775E-2</c:v>
                </c:pt>
                <c:pt idx="2041">
                  <c:v>3.4039351851851855E-2</c:v>
                </c:pt>
                <c:pt idx="2042">
                  <c:v>3.4050925925925922E-2</c:v>
                </c:pt>
                <c:pt idx="2043">
                  <c:v>3.4062500000000002E-2</c:v>
                </c:pt>
                <c:pt idx="2044">
                  <c:v>3.4074074074074076E-2</c:v>
                </c:pt>
                <c:pt idx="2045">
                  <c:v>3.408564814814815E-2</c:v>
                </c:pt>
                <c:pt idx="2046">
                  <c:v>3.4097222222222223E-2</c:v>
                </c:pt>
                <c:pt idx="2047">
                  <c:v>3.4108796296296297E-2</c:v>
                </c:pt>
                <c:pt idx="2048">
                  <c:v>3.412037037037037E-2</c:v>
                </c:pt>
                <c:pt idx="2049">
                  <c:v>3.4131944444444444E-2</c:v>
                </c:pt>
                <c:pt idx="2050">
                  <c:v>3.4143518518518517E-2</c:v>
                </c:pt>
                <c:pt idx="2051">
                  <c:v>3.4155092592592591E-2</c:v>
                </c:pt>
                <c:pt idx="2052">
                  <c:v>3.4166666666666672E-2</c:v>
                </c:pt>
                <c:pt idx="2053">
                  <c:v>3.4178240740740738E-2</c:v>
                </c:pt>
                <c:pt idx="2054">
                  <c:v>3.4189814814814819E-2</c:v>
                </c:pt>
                <c:pt idx="2055">
                  <c:v>3.4201388888888885E-2</c:v>
                </c:pt>
                <c:pt idx="2056">
                  <c:v>3.4212962962962966E-2</c:v>
                </c:pt>
                <c:pt idx="2057">
                  <c:v>3.4224537037037032E-2</c:v>
                </c:pt>
                <c:pt idx="2058">
                  <c:v>3.4236111111111113E-2</c:v>
                </c:pt>
                <c:pt idx="2059">
                  <c:v>3.4247685185185187E-2</c:v>
                </c:pt>
                <c:pt idx="2060">
                  <c:v>3.425925925925926E-2</c:v>
                </c:pt>
                <c:pt idx="2061">
                  <c:v>3.4270833333333334E-2</c:v>
                </c:pt>
                <c:pt idx="2062">
                  <c:v>3.4282407407407407E-2</c:v>
                </c:pt>
                <c:pt idx="2063">
                  <c:v>3.4293981481481481E-2</c:v>
                </c:pt>
                <c:pt idx="2064">
                  <c:v>3.4305555555555554E-2</c:v>
                </c:pt>
                <c:pt idx="2065">
                  <c:v>3.4317129629629628E-2</c:v>
                </c:pt>
                <c:pt idx="2066">
                  <c:v>3.4328703703703702E-2</c:v>
                </c:pt>
                <c:pt idx="2067">
                  <c:v>3.4340277777777782E-2</c:v>
                </c:pt>
                <c:pt idx="2068">
                  <c:v>3.4351851851851849E-2</c:v>
                </c:pt>
                <c:pt idx="2069">
                  <c:v>3.4363425925925929E-2</c:v>
                </c:pt>
                <c:pt idx="2070">
                  <c:v>3.4374999999999996E-2</c:v>
                </c:pt>
                <c:pt idx="2071">
                  <c:v>3.4386574074074076E-2</c:v>
                </c:pt>
                <c:pt idx="2072">
                  <c:v>3.4398148148148143E-2</c:v>
                </c:pt>
                <c:pt idx="2073">
                  <c:v>3.4409722222222223E-2</c:v>
                </c:pt>
                <c:pt idx="2074">
                  <c:v>3.4421296296296297E-2</c:v>
                </c:pt>
                <c:pt idx="2075">
                  <c:v>3.4432870370370371E-2</c:v>
                </c:pt>
                <c:pt idx="2076">
                  <c:v>3.4444444444444444E-2</c:v>
                </c:pt>
                <c:pt idx="2077">
                  <c:v>3.4456018518518518E-2</c:v>
                </c:pt>
                <c:pt idx="2078">
                  <c:v>3.4467592592592591E-2</c:v>
                </c:pt>
                <c:pt idx="2079">
                  <c:v>3.4479166666666665E-2</c:v>
                </c:pt>
                <c:pt idx="2080">
                  <c:v>3.4490740740740738E-2</c:v>
                </c:pt>
                <c:pt idx="2081">
                  <c:v>3.4502314814814812E-2</c:v>
                </c:pt>
                <c:pt idx="2082">
                  <c:v>3.4513888888888893E-2</c:v>
                </c:pt>
                <c:pt idx="2083">
                  <c:v>3.4525462962962966E-2</c:v>
                </c:pt>
                <c:pt idx="2084">
                  <c:v>3.453703703703704E-2</c:v>
                </c:pt>
                <c:pt idx="2085">
                  <c:v>3.4548611111111113E-2</c:v>
                </c:pt>
                <c:pt idx="2086">
                  <c:v>3.4560185185185187E-2</c:v>
                </c:pt>
                <c:pt idx="2087">
                  <c:v>3.4571759259259253E-2</c:v>
                </c:pt>
                <c:pt idx="2088">
                  <c:v>3.4583333333333334E-2</c:v>
                </c:pt>
                <c:pt idx="2089">
                  <c:v>3.4594907407407408E-2</c:v>
                </c:pt>
                <c:pt idx="2090">
                  <c:v>3.4606481481481481E-2</c:v>
                </c:pt>
                <c:pt idx="2091">
                  <c:v>3.4618055555555555E-2</c:v>
                </c:pt>
                <c:pt idx="2092">
                  <c:v>3.4629629629629628E-2</c:v>
                </c:pt>
                <c:pt idx="2093">
                  <c:v>3.4641203703703702E-2</c:v>
                </c:pt>
                <c:pt idx="2094">
                  <c:v>3.4652777777777775E-2</c:v>
                </c:pt>
                <c:pt idx="2095">
                  <c:v>3.4664351851851849E-2</c:v>
                </c:pt>
                <c:pt idx="2096">
                  <c:v>3.4675925925925923E-2</c:v>
                </c:pt>
                <c:pt idx="2097">
                  <c:v>3.4687500000000003E-2</c:v>
                </c:pt>
                <c:pt idx="2098">
                  <c:v>3.4699074074074077E-2</c:v>
                </c:pt>
                <c:pt idx="2099">
                  <c:v>3.471064814814815E-2</c:v>
                </c:pt>
                <c:pt idx="2100">
                  <c:v>3.4722222222222224E-2</c:v>
                </c:pt>
              </c:numCache>
            </c:numRef>
          </c:cat>
          <c:val>
            <c:numRef>
              <c:f>'PRC Components'!$G$3903:$G$6422</c:f>
              <c:numCache>
                <c:formatCode>General</c:formatCode>
                <c:ptCount val="2520"/>
                <c:pt idx="0">
                  <c:v>24.939998626708984</c:v>
                </c:pt>
                <c:pt idx="1">
                  <c:v>24.939998626708984</c:v>
                </c:pt>
                <c:pt idx="2">
                  <c:v>24.939998626708984</c:v>
                </c:pt>
                <c:pt idx="3">
                  <c:v>24.939998626708984</c:v>
                </c:pt>
                <c:pt idx="4">
                  <c:v>24.939998626708984</c:v>
                </c:pt>
                <c:pt idx="5">
                  <c:v>24.939998626708984</c:v>
                </c:pt>
                <c:pt idx="6">
                  <c:v>24.939998626708984</c:v>
                </c:pt>
                <c:pt idx="7">
                  <c:v>24.950000762939453</c:v>
                </c:pt>
                <c:pt idx="8">
                  <c:v>24.950000762939453</c:v>
                </c:pt>
                <c:pt idx="9">
                  <c:v>24.950000762939453</c:v>
                </c:pt>
                <c:pt idx="10">
                  <c:v>24.950000762939453</c:v>
                </c:pt>
                <c:pt idx="11">
                  <c:v>24.950000762939453</c:v>
                </c:pt>
                <c:pt idx="12">
                  <c:v>24.950000762939453</c:v>
                </c:pt>
                <c:pt idx="13">
                  <c:v>24.950000762939453</c:v>
                </c:pt>
                <c:pt idx="14">
                  <c:v>24.950000762939453</c:v>
                </c:pt>
                <c:pt idx="15">
                  <c:v>24.950000762939453</c:v>
                </c:pt>
                <c:pt idx="16">
                  <c:v>24.950000762939453</c:v>
                </c:pt>
                <c:pt idx="17">
                  <c:v>24.950000762939453</c:v>
                </c:pt>
                <c:pt idx="18">
                  <c:v>24.950000762939453</c:v>
                </c:pt>
                <c:pt idx="19">
                  <c:v>24.880001068115234</c:v>
                </c:pt>
                <c:pt idx="20">
                  <c:v>24.880001068115234</c:v>
                </c:pt>
                <c:pt idx="21">
                  <c:v>24.880001068115234</c:v>
                </c:pt>
                <c:pt idx="22">
                  <c:v>24.880001068115234</c:v>
                </c:pt>
                <c:pt idx="23">
                  <c:v>24.880001068115234</c:v>
                </c:pt>
                <c:pt idx="24">
                  <c:v>24.880001068115234</c:v>
                </c:pt>
                <c:pt idx="25">
                  <c:v>24.880001068115234</c:v>
                </c:pt>
                <c:pt idx="26">
                  <c:v>24.880001068115234</c:v>
                </c:pt>
                <c:pt idx="27">
                  <c:v>24.880001068115234</c:v>
                </c:pt>
                <c:pt idx="28">
                  <c:v>24.880001068115234</c:v>
                </c:pt>
                <c:pt idx="29">
                  <c:v>24.880001068115234</c:v>
                </c:pt>
                <c:pt idx="30">
                  <c:v>24.880001068115234</c:v>
                </c:pt>
                <c:pt idx="31">
                  <c:v>24.759998321533203</c:v>
                </c:pt>
                <c:pt idx="32">
                  <c:v>24.759998321533203</c:v>
                </c:pt>
                <c:pt idx="33">
                  <c:v>24.759998321533203</c:v>
                </c:pt>
                <c:pt idx="34">
                  <c:v>24.759998321533203</c:v>
                </c:pt>
                <c:pt idx="35">
                  <c:v>24.869998931884766</c:v>
                </c:pt>
                <c:pt idx="36">
                  <c:v>24.869998931884766</c:v>
                </c:pt>
                <c:pt idx="37">
                  <c:v>24.869998931884766</c:v>
                </c:pt>
                <c:pt idx="38">
                  <c:v>24.869998931884766</c:v>
                </c:pt>
                <c:pt idx="39">
                  <c:v>24.869998931884766</c:v>
                </c:pt>
                <c:pt idx="40">
                  <c:v>24.869998931884766</c:v>
                </c:pt>
                <c:pt idx="41">
                  <c:v>24.869998931884766</c:v>
                </c:pt>
                <c:pt idx="42">
                  <c:v>24.869998931884766</c:v>
                </c:pt>
                <c:pt idx="43">
                  <c:v>24.869998931884766</c:v>
                </c:pt>
                <c:pt idx="44">
                  <c:v>24.869998931884766</c:v>
                </c:pt>
                <c:pt idx="45">
                  <c:v>24.869998931884766</c:v>
                </c:pt>
                <c:pt idx="46">
                  <c:v>24.869998931884766</c:v>
                </c:pt>
                <c:pt idx="47">
                  <c:v>24.829999923706055</c:v>
                </c:pt>
                <c:pt idx="48">
                  <c:v>24.829999923706055</c:v>
                </c:pt>
                <c:pt idx="49">
                  <c:v>24.829999923706055</c:v>
                </c:pt>
                <c:pt idx="50">
                  <c:v>24.829999923706055</c:v>
                </c:pt>
                <c:pt idx="51">
                  <c:v>24.829999923706055</c:v>
                </c:pt>
                <c:pt idx="52">
                  <c:v>24.829999923706055</c:v>
                </c:pt>
                <c:pt idx="53">
                  <c:v>24.829999923706055</c:v>
                </c:pt>
                <c:pt idx="54">
                  <c:v>24.829999923706055</c:v>
                </c:pt>
                <c:pt idx="55">
                  <c:v>24.829999923706055</c:v>
                </c:pt>
                <c:pt idx="56">
                  <c:v>24.829999923706055</c:v>
                </c:pt>
                <c:pt idx="57">
                  <c:v>24.829999923706055</c:v>
                </c:pt>
                <c:pt idx="58">
                  <c:v>24.829999923706055</c:v>
                </c:pt>
                <c:pt idx="59">
                  <c:v>25.010000228881836</c:v>
                </c:pt>
                <c:pt idx="60">
                  <c:v>25.010000228881836</c:v>
                </c:pt>
                <c:pt idx="61">
                  <c:v>25.010000228881836</c:v>
                </c:pt>
                <c:pt idx="62">
                  <c:v>25.010000228881836</c:v>
                </c:pt>
                <c:pt idx="63">
                  <c:v>25.010000228881836</c:v>
                </c:pt>
                <c:pt idx="64">
                  <c:v>25.010000228881836</c:v>
                </c:pt>
                <c:pt idx="65">
                  <c:v>25.010000228881836</c:v>
                </c:pt>
                <c:pt idx="66">
                  <c:v>25.010000228881836</c:v>
                </c:pt>
                <c:pt idx="67">
                  <c:v>25.010000228881836</c:v>
                </c:pt>
                <c:pt idx="68">
                  <c:v>25.010000228881836</c:v>
                </c:pt>
                <c:pt idx="69">
                  <c:v>25.010000228881836</c:v>
                </c:pt>
                <c:pt idx="70">
                  <c:v>25.010000228881836</c:v>
                </c:pt>
                <c:pt idx="71">
                  <c:v>25.230001449584961</c:v>
                </c:pt>
                <c:pt idx="72">
                  <c:v>25.230001449584961</c:v>
                </c:pt>
                <c:pt idx="73">
                  <c:v>25.230001449584961</c:v>
                </c:pt>
                <c:pt idx="74">
                  <c:v>25.230001449584961</c:v>
                </c:pt>
                <c:pt idx="75">
                  <c:v>25.230001449584961</c:v>
                </c:pt>
                <c:pt idx="76">
                  <c:v>25.230001449584961</c:v>
                </c:pt>
                <c:pt idx="77">
                  <c:v>25.230001449584961</c:v>
                </c:pt>
                <c:pt idx="78">
                  <c:v>25.230001449584961</c:v>
                </c:pt>
                <c:pt idx="79">
                  <c:v>25.230001449584961</c:v>
                </c:pt>
                <c:pt idx="80">
                  <c:v>25.230001449584961</c:v>
                </c:pt>
                <c:pt idx="81">
                  <c:v>25.230001449584961</c:v>
                </c:pt>
                <c:pt idx="82">
                  <c:v>25.230001449584961</c:v>
                </c:pt>
                <c:pt idx="83">
                  <c:v>25.069999694824219</c:v>
                </c:pt>
                <c:pt idx="84">
                  <c:v>25.069999694824219</c:v>
                </c:pt>
                <c:pt idx="85">
                  <c:v>25.069999694824219</c:v>
                </c:pt>
                <c:pt idx="86">
                  <c:v>25.069999694824219</c:v>
                </c:pt>
                <c:pt idx="87">
                  <c:v>25.069999694824219</c:v>
                </c:pt>
                <c:pt idx="88">
                  <c:v>25.069999694824219</c:v>
                </c:pt>
                <c:pt idx="89">
                  <c:v>25.069999694824219</c:v>
                </c:pt>
                <c:pt idx="90">
                  <c:v>25.069999694824219</c:v>
                </c:pt>
                <c:pt idx="91">
                  <c:v>25.069999694824219</c:v>
                </c:pt>
                <c:pt idx="92">
                  <c:v>25.069999694824219</c:v>
                </c:pt>
                <c:pt idx="93">
                  <c:v>25.069999694824219</c:v>
                </c:pt>
                <c:pt idx="94">
                  <c:v>25.069999694824219</c:v>
                </c:pt>
                <c:pt idx="95">
                  <c:v>25.030000686645508</c:v>
                </c:pt>
                <c:pt idx="96">
                  <c:v>25.030000686645508</c:v>
                </c:pt>
                <c:pt idx="97">
                  <c:v>25.030000686645508</c:v>
                </c:pt>
                <c:pt idx="98">
                  <c:v>25.030000686645508</c:v>
                </c:pt>
                <c:pt idx="99">
                  <c:v>25.030000686645508</c:v>
                </c:pt>
                <c:pt idx="100">
                  <c:v>25.030000686645508</c:v>
                </c:pt>
                <c:pt idx="101">
                  <c:v>25.030000686645508</c:v>
                </c:pt>
                <c:pt idx="102">
                  <c:v>25.030000686645508</c:v>
                </c:pt>
                <c:pt idx="103">
                  <c:v>25.030000686645508</c:v>
                </c:pt>
                <c:pt idx="104">
                  <c:v>25.030000686645508</c:v>
                </c:pt>
                <c:pt idx="105">
                  <c:v>25.030000686645508</c:v>
                </c:pt>
                <c:pt idx="106">
                  <c:v>25.030000686645508</c:v>
                </c:pt>
                <c:pt idx="107">
                  <c:v>24.889999389648437</c:v>
                </c:pt>
                <c:pt idx="108">
                  <c:v>24.889999389648437</c:v>
                </c:pt>
                <c:pt idx="109">
                  <c:v>24.889999389648437</c:v>
                </c:pt>
                <c:pt idx="110">
                  <c:v>24.889999389648437</c:v>
                </c:pt>
                <c:pt idx="111">
                  <c:v>24.889999389648437</c:v>
                </c:pt>
                <c:pt idx="112">
                  <c:v>24.889999389648437</c:v>
                </c:pt>
                <c:pt idx="113">
                  <c:v>24.889999389648437</c:v>
                </c:pt>
                <c:pt idx="114">
                  <c:v>24.889999389648437</c:v>
                </c:pt>
                <c:pt idx="115">
                  <c:v>24.889999389648437</c:v>
                </c:pt>
                <c:pt idx="116">
                  <c:v>24.889999389648437</c:v>
                </c:pt>
                <c:pt idx="117">
                  <c:v>24.889999389648437</c:v>
                </c:pt>
                <c:pt idx="118">
                  <c:v>24.889999389648437</c:v>
                </c:pt>
                <c:pt idx="119">
                  <c:v>24.979999542236328</c:v>
                </c:pt>
                <c:pt idx="120">
                  <c:v>24.979999542236328</c:v>
                </c:pt>
                <c:pt idx="121">
                  <c:v>24.979999542236328</c:v>
                </c:pt>
                <c:pt idx="122">
                  <c:v>24.979999542236328</c:v>
                </c:pt>
                <c:pt idx="123">
                  <c:v>24.979999542236328</c:v>
                </c:pt>
                <c:pt idx="124">
                  <c:v>24.979999542236328</c:v>
                </c:pt>
                <c:pt idx="125">
                  <c:v>24.979999542236328</c:v>
                </c:pt>
                <c:pt idx="126">
                  <c:v>24.979999542236328</c:v>
                </c:pt>
                <c:pt idx="127">
                  <c:v>24.979999542236328</c:v>
                </c:pt>
                <c:pt idx="128">
                  <c:v>24.979999542236328</c:v>
                </c:pt>
                <c:pt idx="129">
                  <c:v>24.979999542236328</c:v>
                </c:pt>
                <c:pt idx="130">
                  <c:v>24.979999542236328</c:v>
                </c:pt>
                <c:pt idx="131">
                  <c:v>24.89000129699707</c:v>
                </c:pt>
                <c:pt idx="132">
                  <c:v>24.89000129699707</c:v>
                </c:pt>
                <c:pt idx="133">
                  <c:v>24.89000129699707</c:v>
                </c:pt>
                <c:pt idx="134">
                  <c:v>24.89000129699707</c:v>
                </c:pt>
                <c:pt idx="135">
                  <c:v>24.89000129699707</c:v>
                </c:pt>
                <c:pt idx="136">
                  <c:v>24.89000129699707</c:v>
                </c:pt>
                <c:pt idx="137">
                  <c:v>24.89000129699707</c:v>
                </c:pt>
                <c:pt idx="138">
                  <c:v>24.89000129699707</c:v>
                </c:pt>
                <c:pt idx="139">
                  <c:v>24.89000129699707</c:v>
                </c:pt>
                <c:pt idx="140">
                  <c:v>24.89000129699707</c:v>
                </c:pt>
                <c:pt idx="141">
                  <c:v>24.89000129699707</c:v>
                </c:pt>
                <c:pt idx="142">
                  <c:v>24.89000129699707</c:v>
                </c:pt>
                <c:pt idx="143">
                  <c:v>25.149999618530273</c:v>
                </c:pt>
                <c:pt idx="144">
                  <c:v>25.149999618530273</c:v>
                </c:pt>
                <c:pt idx="145">
                  <c:v>25.149999618530273</c:v>
                </c:pt>
                <c:pt idx="146">
                  <c:v>25.149999618530273</c:v>
                </c:pt>
                <c:pt idx="147">
                  <c:v>25.149999618530273</c:v>
                </c:pt>
                <c:pt idx="148">
                  <c:v>25.149999618530273</c:v>
                </c:pt>
                <c:pt idx="149">
                  <c:v>25.149999618530273</c:v>
                </c:pt>
                <c:pt idx="150">
                  <c:v>25.149999618530273</c:v>
                </c:pt>
                <c:pt idx="151">
                  <c:v>25.149999618530273</c:v>
                </c:pt>
                <c:pt idx="152">
                  <c:v>25.149999618530273</c:v>
                </c:pt>
                <c:pt idx="153">
                  <c:v>25.149999618530273</c:v>
                </c:pt>
                <c:pt idx="154">
                  <c:v>25.149999618530273</c:v>
                </c:pt>
                <c:pt idx="155">
                  <c:v>25.129999160766602</c:v>
                </c:pt>
                <c:pt idx="156">
                  <c:v>25.129999160766602</c:v>
                </c:pt>
                <c:pt idx="157">
                  <c:v>25.129999160766602</c:v>
                </c:pt>
                <c:pt idx="158">
                  <c:v>25.129999160766602</c:v>
                </c:pt>
                <c:pt idx="159">
                  <c:v>25.129999160766602</c:v>
                </c:pt>
                <c:pt idx="160">
                  <c:v>25.129999160766602</c:v>
                </c:pt>
                <c:pt idx="161">
                  <c:v>25.129999160766602</c:v>
                </c:pt>
                <c:pt idx="162">
                  <c:v>25.129999160766602</c:v>
                </c:pt>
                <c:pt idx="163">
                  <c:v>25.129999160766602</c:v>
                </c:pt>
                <c:pt idx="164">
                  <c:v>25.129999160766602</c:v>
                </c:pt>
                <c:pt idx="165">
                  <c:v>25.129999160766602</c:v>
                </c:pt>
                <c:pt idx="166">
                  <c:v>25.129999160766602</c:v>
                </c:pt>
                <c:pt idx="167">
                  <c:v>25.030000686645508</c:v>
                </c:pt>
                <c:pt idx="168">
                  <c:v>25.030000686645508</c:v>
                </c:pt>
                <c:pt idx="169">
                  <c:v>25.030000686645508</c:v>
                </c:pt>
                <c:pt idx="170">
                  <c:v>25.030000686645508</c:v>
                </c:pt>
                <c:pt idx="171">
                  <c:v>25.030000686645508</c:v>
                </c:pt>
                <c:pt idx="172">
                  <c:v>25.030000686645508</c:v>
                </c:pt>
                <c:pt idx="173">
                  <c:v>25.030000686645508</c:v>
                </c:pt>
                <c:pt idx="174">
                  <c:v>25.030000686645508</c:v>
                </c:pt>
                <c:pt idx="175">
                  <c:v>25.030000686645508</c:v>
                </c:pt>
                <c:pt idx="176">
                  <c:v>25.030000686645508</c:v>
                </c:pt>
                <c:pt idx="177">
                  <c:v>25.030000686645508</c:v>
                </c:pt>
                <c:pt idx="178">
                  <c:v>25.030000686645508</c:v>
                </c:pt>
                <c:pt idx="179">
                  <c:v>25.129999160766602</c:v>
                </c:pt>
                <c:pt idx="180">
                  <c:v>25.129999160766602</c:v>
                </c:pt>
                <c:pt idx="181">
                  <c:v>25.129999160766602</c:v>
                </c:pt>
                <c:pt idx="182">
                  <c:v>25.129999160766602</c:v>
                </c:pt>
                <c:pt idx="183">
                  <c:v>25.129999160766602</c:v>
                </c:pt>
                <c:pt idx="184">
                  <c:v>25.129999160766602</c:v>
                </c:pt>
                <c:pt idx="185">
                  <c:v>25.129999160766602</c:v>
                </c:pt>
                <c:pt idx="186">
                  <c:v>25.129999160766602</c:v>
                </c:pt>
                <c:pt idx="187">
                  <c:v>25.129999160766602</c:v>
                </c:pt>
                <c:pt idx="188">
                  <c:v>25.129999160766602</c:v>
                </c:pt>
                <c:pt idx="189">
                  <c:v>25.129999160766602</c:v>
                </c:pt>
                <c:pt idx="190">
                  <c:v>25.129999160766602</c:v>
                </c:pt>
                <c:pt idx="191">
                  <c:v>24.959999084472656</c:v>
                </c:pt>
                <c:pt idx="192">
                  <c:v>24.959999084472656</c:v>
                </c:pt>
                <c:pt idx="193">
                  <c:v>24.959999084472656</c:v>
                </c:pt>
                <c:pt idx="194">
                  <c:v>24.959999084472656</c:v>
                </c:pt>
                <c:pt idx="195">
                  <c:v>24.959999084472656</c:v>
                </c:pt>
                <c:pt idx="196">
                  <c:v>24.959999084472656</c:v>
                </c:pt>
                <c:pt idx="197">
                  <c:v>24.959999084472656</c:v>
                </c:pt>
                <c:pt idx="198">
                  <c:v>24.959999084472656</c:v>
                </c:pt>
                <c:pt idx="199">
                  <c:v>24.959999084472656</c:v>
                </c:pt>
                <c:pt idx="200">
                  <c:v>24.959999084472656</c:v>
                </c:pt>
                <c:pt idx="201">
                  <c:v>24.959999084472656</c:v>
                </c:pt>
                <c:pt idx="202">
                  <c:v>24.959999084472656</c:v>
                </c:pt>
                <c:pt idx="203">
                  <c:v>24.969999313354492</c:v>
                </c:pt>
                <c:pt idx="204">
                  <c:v>24.969999313354492</c:v>
                </c:pt>
                <c:pt idx="205">
                  <c:v>24.969999313354492</c:v>
                </c:pt>
                <c:pt idx="206">
                  <c:v>24.969999313354492</c:v>
                </c:pt>
                <c:pt idx="207">
                  <c:v>24.969999313354492</c:v>
                </c:pt>
                <c:pt idx="208">
                  <c:v>24.969999313354492</c:v>
                </c:pt>
                <c:pt idx="209">
                  <c:v>24.969999313354492</c:v>
                </c:pt>
                <c:pt idx="210">
                  <c:v>24.969999313354492</c:v>
                </c:pt>
                <c:pt idx="211">
                  <c:v>24.969999313354492</c:v>
                </c:pt>
                <c:pt idx="212">
                  <c:v>24.969999313354492</c:v>
                </c:pt>
                <c:pt idx="213">
                  <c:v>24.969999313354492</c:v>
                </c:pt>
                <c:pt idx="214">
                  <c:v>24.969999313354492</c:v>
                </c:pt>
                <c:pt idx="215">
                  <c:v>24.969999313354492</c:v>
                </c:pt>
                <c:pt idx="216">
                  <c:v>24.969999313354492</c:v>
                </c:pt>
                <c:pt idx="217">
                  <c:v>24.969999313354492</c:v>
                </c:pt>
                <c:pt idx="218">
                  <c:v>24.969999313354492</c:v>
                </c:pt>
                <c:pt idx="219">
                  <c:v>24.969999313354492</c:v>
                </c:pt>
                <c:pt idx="220">
                  <c:v>24.969999313354492</c:v>
                </c:pt>
                <c:pt idx="221">
                  <c:v>24.969999313354492</c:v>
                </c:pt>
                <c:pt idx="222">
                  <c:v>24.969999313354492</c:v>
                </c:pt>
                <c:pt idx="223">
                  <c:v>24.969999313354492</c:v>
                </c:pt>
                <c:pt idx="224">
                  <c:v>24.969999313354492</c:v>
                </c:pt>
                <c:pt idx="225">
                  <c:v>24.969999313354492</c:v>
                </c:pt>
                <c:pt idx="226">
                  <c:v>24.969999313354492</c:v>
                </c:pt>
                <c:pt idx="227">
                  <c:v>24.920000076293945</c:v>
                </c:pt>
                <c:pt idx="228">
                  <c:v>24.920000076293945</c:v>
                </c:pt>
                <c:pt idx="229">
                  <c:v>24.920000076293945</c:v>
                </c:pt>
                <c:pt idx="230">
                  <c:v>24.920000076293945</c:v>
                </c:pt>
                <c:pt idx="231">
                  <c:v>24.920000076293945</c:v>
                </c:pt>
                <c:pt idx="232">
                  <c:v>24.920000076293945</c:v>
                </c:pt>
                <c:pt idx="233">
                  <c:v>24.920000076293945</c:v>
                </c:pt>
                <c:pt idx="234">
                  <c:v>24.920000076293945</c:v>
                </c:pt>
                <c:pt idx="235">
                  <c:v>24.920000076293945</c:v>
                </c:pt>
                <c:pt idx="236">
                  <c:v>24.920000076293945</c:v>
                </c:pt>
                <c:pt idx="237">
                  <c:v>24.920000076293945</c:v>
                </c:pt>
                <c:pt idx="238">
                  <c:v>24.920000076293945</c:v>
                </c:pt>
                <c:pt idx="239">
                  <c:v>25.049999237060547</c:v>
                </c:pt>
                <c:pt idx="240">
                  <c:v>25.049999237060547</c:v>
                </c:pt>
                <c:pt idx="241">
                  <c:v>25.049999237060547</c:v>
                </c:pt>
                <c:pt idx="242">
                  <c:v>25.049999237060547</c:v>
                </c:pt>
                <c:pt idx="243">
                  <c:v>25.049999237060547</c:v>
                </c:pt>
                <c:pt idx="244">
                  <c:v>25.049999237060547</c:v>
                </c:pt>
                <c:pt idx="245">
                  <c:v>25.049999237060547</c:v>
                </c:pt>
                <c:pt idx="246">
                  <c:v>25.049999237060547</c:v>
                </c:pt>
                <c:pt idx="247">
                  <c:v>25.049999237060547</c:v>
                </c:pt>
                <c:pt idx="248">
                  <c:v>25.049999237060547</c:v>
                </c:pt>
                <c:pt idx="249">
                  <c:v>25.049999237060547</c:v>
                </c:pt>
                <c:pt idx="250">
                  <c:v>25.049999237060547</c:v>
                </c:pt>
                <c:pt idx="251">
                  <c:v>24.94999885559082</c:v>
                </c:pt>
                <c:pt idx="252">
                  <c:v>24.94999885559082</c:v>
                </c:pt>
                <c:pt idx="253">
                  <c:v>24.94999885559082</c:v>
                </c:pt>
                <c:pt idx="254">
                  <c:v>24.94999885559082</c:v>
                </c:pt>
                <c:pt idx="255">
                  <c:v>24.94999885559082</c:v>
                </c:pt>
                <c:pt idx="256">
                  <c:v>24.94999885559082</c:v>
                </c:pt>
                <c:pt idx="257">
                  <c:v>24.94999885559082</c:v>
                </c:pt>
                <c:pt idx="258">
                  <c:v>24.94999885559082</c:v>
                </c:pt>
                <c:pt idx="259">
                  <c:v>24.94999885559082</c:v>
                </c:pt>
                <c:pt idx="260">
                  <c:v>24.94999885559082</c:v>
                </c:pt>
                <c:pt idx="261">
                  <c:v>24.94999885559082</c:v>
                </c:pt>
                <c:pt idx="262">
                  <c:v>24.94999885559082</c:v>
                </c:pt>
                <c:pt idx="263">
                  <c:v>25.180000305175781</c:v>
                </c:pt>
                <c:pt idx="264">
                  <c:v>25.180000305175781</c:v>
                </c:pt>
                <c:pt idx="265">
                  <c:v>25.180000305175781</c:v>
                </c:pt>
                <c:pt idx="266">
                  <c:v>25.180000305175781</c:v>
                </c:pt>
                <c:pt idx="267">
                  <c:v>25.180000305175781</c:v>
                </c:pt>
                <c:pt idx="268">
                  <c:v>25.180000305175781</c:v>
                </c:pt>
                <c:pt idx="269">
                  <c:v>25.180000305175781</c:v>
                </c:pt>
                <c:pt idx="270">
                  <c:v>25.180000305175781</c:v>
                </c:pt>
                <c:pt idx="271">
                  <c:v>25.180000305175781</c:v>
                </c:pt>
                <c:pt idx="272">
                  <c:v>25.180000305175781</c:v>
                </c:pt>
                <c:pt idx="273">
                  <c:v>25.180000305175781</c:v>
                </c:pt>
                <c:pt idx="274">
                  <c:v>25.180000305175781</c:v>
                </c:pt>
                <c:pt idx="275">
                  <c:v>24.870000839233398</c:v>
                </c:pt>
                <c:pt idx="276">
                  <c:v>24.870000839233398</c:v>
                </c:pt>
                <c:pt idx="277">
                  <c:v>24.870000839233398</c:v>
                </c:pt>
                <c:pt idx="278">
                  <c:v>24.870000839233398</c:v>
                </c:pt>
                <c:pt idx="279">
                  <c:v>24.870000839233398</c:v>
                </c:pt>
                <c:pt idx="280">
                  <c:v>24.870000839233398</c:v>
                </c:pt>
                <c:pt idx="281">
                  <c:v>24.870000839233398</c:v>
                </c:pt>
                <c:pt idx="282">
                  <c:v>24.870000839233398</c:v>
                </c:pt>
                <c:pt idx="283">
                  <c:v>24.870000839233398</c:v>
                </c:pt>
                <c:pt idx="284">
                  <c:v>24.870000839233398</c:v>
                </c:pt>
                <c:pt idx="285">
                  <c:v>24.870000839233398</c:v>
                </c:pt>
                <c:pt idx="286">
                  <c:v>24.870000839233398</c:v>
                </c:pt>
                <c:pt idx="287">
                  <c:v>24.849998474121094</c:v>
                </c:pt>
                <c:pt idx="288">
                  <c:v>24.849998474121094</c:v>
                </c:pt>
                <c:pt idx="289">
                  <c:v>24.849998474121094</c:v>
                </c:pt>
                <c:pt idx="290">
                  <c:v>24.849998474121094</c:v>
                </c:pt>
                <c:pt idx="291">
                  <c:v>24.849998474121094</c:v>
                </c:pt>
                <c:pt idx="292">
                  <c:v>24.849998474121094</c:v>
                </c:pt>
                <c:pt idx="293">
                  <c:v>24.849998474121094</c:v>
                </c:pt>
                <c:pt idx="294">
                  <c:v>24.849998474121094</c:v>
                </c:pt>
                <c:pt idx="295">
                  <c:v>24.849998474121094</c:v>
                </c:pt>
                <c:pt idx="296">
                  <c:v>24.849998474121094</c:v>
                </c:pt>
                <c:pt idx="297">
                  <c:v>24.849998474121094</c:v>
                </c:pt>
                <c:pt idx="298">
                  <c:v>24.849998474121094</c:v>
                </c:pt>
                <c:pt idx="299">
                  <c:v>24.839998245239258</c:v>
                </c:pt>
                <c:pt idx="300">
                  <c:v>24.839998245239258</c:v>
                </c:pt>
                <c:pt idx="301">
                  <c:v>24.839998245239258</c:v>
                </c:pt>
                <c:pt idx="302">
                  <c:v>24.839998245239258</c:v>
                </c:pt>
                <c:pt idx="303">
                  <c:v>24.839998245239258</c:v>
                </c:pt>
                <c:pt idx="304">
                  <c:v>24.839998245239258</c:v>
                </c:pt>
                <c:pt idx="305">
                  <c:v>24.839998245239258</c:v>
                </c:pt>
                <c:pt idx="306">
                  <c:v>24.839998245239258</c:v>
                </c:pt>
                <c:pt idx="307">
                  <c:v>24.839998245239258</c:v>
                </c:pt>
                <c:pt idx="308">
                  <c:v>24.839998245239258</c:v>
                </c:pt>
                <c:pt idx="309">
                  <c:v>24.839998245239258</c:v>
                </c:pt>
                <c:pt idx="310">
                  <c:v>24.839998245239258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25.010000228881836</c:v>
                </c:pt>
                <c:pt idx="324">
                  <c:v>25.010000228881836</c:v>
                </c:pt>
                <c:pt idx="325">
                  <c:v>25.010000228881836</c:v>
                </c:pt>
                <c:pt idx="326">
                  <c:v>25.010000228881836</c:v>
                </c:pt>
                <c:pt idx="327">
                  <c:v>24.889999389648437</c:v>
                </c:pt>
                <c:pt idx="328">
                  <c:v>24.889999389648437</c:v>
                </c:pt>
                <c:pt idx="329">
                  <c:v>24.889999389648437</c:v>
                </c:pt>
                <c:pt idx="330">
                  <c:v>24.889999389648437</c:v>
                </c:pt>
                <c:pt idx="331">
                  <c:v>24.819999694824219</c:v>
                </c:pt>
                <c:pt idx="332">
                  <c:v>24.819999694824219</c:v>
                </c:pt>
                <c:pt idx="333">
                  <c:v>24.819999694824219</c:v>
                </c:pt>
                <c:pt idx="334">
                  <c:v>24.819999694824219</c:v>
                </c:pt>
                <c:pt idx="335">
                  <c:v>24.819999694824219</c:v>
                </c:pt>
                <c:pt idx="336">
                  <c:v>24.819999694824219</c:v>
                </c:pt>
                <c:pt idx="337">
                  <c:v>24.819999694824219</c:v>
                </c:pt>
                <c:pt idx="338">
                  <c:v>24.819999694824219</c:v>
                </c:pt>
                <c:pt idx="339">
                  <c:v>24.819999694824219</c:v>
                </c:pt>
                <c:pt idx="340">
                  <c:v>24.819999694824219</c:v>
                </c:pt>
                <c:pt idx="341">
                  <c:v>24.819999694824219</c:v>
                </c:pt>
                <c:pt idx="342">
                  <c:v>24.819999694824219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</c:v>
                </c:pt>
                <c:pt idx="355">
                  <c:v>25.129999160766602</c:v>
                </c:pt>
                <c:pt idx="356">
                  <c:v>25.129999160766602</c:v>
                </c:pt>
                <c:pt idx="357">
                  <c:v>25.129999160766602</c:v>
                </c:pt>
                <c:pt idx="358">
                  <c:v>25.129999160766602</c:v>
                </c:pt>
                <c:pt idx="359">
                  <c:v>25.129999160766602</c:v>
                </c:pt>
                <c:pt idx="360">
                  <c:v>25.129999160766602</c:v>
                </c:pt>
                <c:pt idx="361">
                  <c:v>25.129999160766602</c:v>
                </c:pt>
                <c:pt idx="362">
                  <c:v>25.129999160766602</c:v>
                </c:pt>
                <c:pt idx="363">
                  <c:v>25.129999160766602</c:v>
                </c:pt>
                <c:pt idx="364">
                  <c:v>25.129999160766602</c:v>
                </c:pt>
                <c:pt idx="365">
                  <c:v>25.129999160766602</c:v>
                </c:pt>
                <c:pt idx="366">
                  <c:v>25.129999160766602</c:v>
                </c:pt>
                <c:pt idx="367">
                  <c:v>25.230001449584961</c:v>
                </c:pt>
                <c:pt idx="368">
                  <c:v>25.230001449584961</c:v>
                </c:pt>
                <c:pt idx="369">
                  <c:v>25.230001449584961</c:v>
                </c:pt>
                <c:pt idx="370">
                  <c:v>25.230001449584961</c:v>
                </c:pt>
                <c:pt idx="371">
                  <c:v>25.230001449584961</c:v>
                </c:pt>
                <c:pt idx="372">
                  <c:v>25.230001449584961</c:v>
                </c:pt>
                <c:pt idx="373">
                  <c:v>25.230001449584961</c:v>
                </c:pt>
                <c:pt idx="374">
                  <c:v>25.230001449584961</c:v>
                </c:pt>
                <c:pt idx="375">
                  <c:v>25.230001449584961</c:v>
                </c:pt>
                <c:pt idx="376">
                  <c:v>25.230001449584961</c:v>
                </c:pt>
                <c:pt idx="377">
                  <c:v>25.230001449584961</c:v>
                </c:pt>
                <c:pt idx="378">
                  <c:v>25.230001449584961</c:v>
                </c:pt>
                <c:pt idx="379">
                  <c:v>25.099998474121094</c:v>
                </c:pt>
                <c:pt idx="380">
                  <c:v>25.099998474121094</c:v>
                </c:pt>
                <c:pt idx="381">
                  <c:v>25.099998474121094</c:v>
                </c:pt>
                <c:pt idx="382">
                  <c:v>25.099998474121094</c:v>
                </c:pt>
                <c:pt idx="383">
                  <c:v>25.099998474121094</c:v>
                </c:pt>
                <c:pt idx="384">
                  <c:v>25.099998474121094</c:v>
                </c:pt>
                <c:pt idx="385">
                  <c:v>25.099998474121094</c:v>
                </c:pt>
                <c:pt idx="386">
                  <c:v>25.099998474121094</c:v>
                </c:pt>
                <c:pt idx="387">
                  <c:v>25.099998474121094</c:v>
                </c:pt>
                <c:pt idx="388">
                  <c:v>25.099998474121094</c:v>
                </c:pt>
                <c:pt idx="389">
                  <c:v>25.099998474121094</c:v>
                </c:pt>
                <c:pt idx="390">
                  <c:v>25.099998474121094</c:v>
                </c:pt>
                <c:pt idx="391">
                  <c:v>25.149997711181641</c:v>
                </c:pt>
                <c:pt idx="392">
                  <c:v>25.149997711181641</c:v>
                </c:pt>
                <c:pt idx="393">
                  <c:v>25.149997711181641</c:v>
                </c:pt>
                <c:pt idx="394">
                  <c:v>25.149997711181641</c:v>
                </c:pt>
                <c:pt idx="395">
                  <c:v>25.149997711181641</c:v>
                </c:pt>
                <c:pt idx="396">
                  <c:v>25.149997711181641</c:v>
                </c:pt>
                <c:pt idx="397">
                  <c:v>25.149997711181641</c:v>
                </c:pt>
                <c:pt idx="398">
                  <c:v>25.149997711181641</c:v>
                </c:pt>
                <c:pt idx="399">
                  <c:v>25.149997711181641</c:v>
                </c:pt>
                <c:pt idx="400">
                  <c:v>25.149997711181641</c:v>
                </c:pt>
                <c:pt idx="401">
                  <c:v>25.149997711181641</c:v>
                </c:pt>
                <c:pt idx="402">
                  <c:v>25.149997711181641</c:v>
                </c:pt>
                <c:pt idx="403">
                  <c:v>25.35999870300293</c:v>
                </c:pt>
                <c:pt idx="404">
                  <c:v>25.35999870300293</c:v>
                </c:pt>
                <c:pt idx="405">
                  <c:v>25.35999870300293</c:v>
                </c:pt>
                <c:pt idx="406">
                  <c:v>25.35999870300293</c:v>
                </c:pt>
                <c:pt idx="407">
                  <c:v>25.35999870300293</c:v>
                </c:pt>
                <c:pt idx="408">
                  <c:v>25.35999870300293</c:v>
                </c:pt>
                <c:pt idx="409">
                  <c:v>25.35999870300293</c:v>
                </c:pt>
                <c:pt idx="410">
                  <c:v>25.35999870300293</c:v>
                </c:pt>
                <c:pt idx="411">
                  <c:v>25.35999870300293</c:v>
                </c:pt>
                <c:pt idx="412">
                  <c:v>25.35999870300293</c:v>
                </c:pt>
                <c:pt idx="413">
                  <c:v>25.35999870300293</c:v>
                </c:pt>
                <c:pt idx="414">
                  <c:v>25.35999870300293</c:v>
                </c:pt>
                <c:pt idx="415">
                  <c:v>25.44999885559082</c:v>
                </c:pt>
                <c:pt idx="416">
                  <c:v>25.44999885559082</c:v>
                </c:pt>
                <c:pt idx="417">
                  <c:v>25.44999885559082</c:v>
                </c:pt>
                <c:pt idx="418">
                  <c:v>25.44999885559082</c:v>
                </c:pt>
                <c:pt idx="419">
                  <c:v>25.44999885559082</c:v>
                </c:pt>
                <c:pt idx="420">
                  <c:v>25.44999885559082</c:v>
                </c:pt>
                <c:pt idx="421">
                  <c:v>25.44999885559082</c:v>
                </c:pt>
                <c:pt idx="422">
                  <c:v>25.44999885559082</c:v>
                </c:pt>
                <c:pt idx="423">
                  <c:v>25.44999885559082</c:v>
                </c:pt>
                <c:pt idx="424">
                  <c:v>25.44999885559082</c:v>
                </c:pt>
                <c:pt idx="425">
                  <c:v>25.44999885559082</c:v>
                </c:pt>
                <c:pt idx="426">
                  <c:v>25.44999885559082</c:v>
                </c:pt>
                <c:pt idx="427">
                  <c:v>25.489997863769531</c:v>
                </c:pt>
                <c:pt idx="428">
                  <c:v>25.489997863769531</c:v>
                </c:pt>
                <c:pt idx="429">
                  <c:v>25.489997863769531</c:v>
                </c:pt>
                <c:pt idx="430">
                  <c:v>25.489997863769531</c:v>
                </c:pt>
                <c:pt idx="431">
                  <c:v>25.489997863769531</c:v>
                </c:pt>
                <c:pt idx="432">
                  <c:v>25.489997863769531</c:v>
                </c:pt>
                <c:pt idx="433">
                  <c:v>25.489997863769531</c:v>
                </c:pt>
                <c:pt idx="434">
                  <c:v>25.489997863769531</c:v>
                </c:pt>
                <c:pt idx="435">
                  <c:v>25.489997863769531</c:v>
                </c:pt>
                <c:pt idx="436">
                  <c:v>25.489997863769531</c:v>
                </c:pt>
                <c:pt idx="437">
                  <c:v>25.489997863769531</c:v>
                </c:pt>
                <c:pt idx="438">
                  <c:v>25.489997863769531</c:v>
                </c:pt>
                <c:pt idx="439">
                  <c:v>25.439998626708984</c:v>
                </c:pt>
                <c:pt idx="440">
                  <c:v>25.439998626708984</c:v>
                </c:pt>
                <c:pt idx="441">
                  <c:v>25.439998626708984</c:v>
                </c:pt>
                <c:pt idx="442">
                  <c:v>25.439998626708984</c:v>
                </c:pt>
                <c:pt idx="443">
                  <c:v>25.439998626708984</c:v>
                </c:pt>
                <c:pt idx="444">
                  <c:v>25.439998626708984</c:v>
                </c:pt>
                <c:pt idx="445">
                  <c:v>25.439998626708984</c:v>
                </c:pt>
                <c:pt idx="446">
                  <c:v>25.439998626708984</c:v>
                </c:pt>
                <c:pt idx="447">
                  <c:v>25.439998626708984</c:v>
                </c:pt>
                <c:pt idx="448">
                  <c:v>25.439998626708984</c:v>
                </c:pt>
                <c:pt idx="449">
                  <c:v>25.439998626708984</c:v>
                </c:pt>
                <c:pt idx="450">
                  <c:v>25.439998626708984</c:v>
                </c:pt>
                <c:pt idx="451">
                  <c:v>25.589998245239258</c:v>
                </c:pt>
                <c:pt idx="452">
                  <c:v>25.589998245239258</c:v>
                </c:pt>
                <c:pt idx="453">
                  <c:v>25.589998245239258</c:v>
                </c:pt>
                <c:pt idx="454">
                  <c:v>25.589998245239258</c:v>
                </c:pt>
                <c:pt idx="455">
                  <c:v>25.589998245239258</c:v>
                </c:pt>
                <c:pt idx="456">
                  <c:v>25.589998245239258</c:v>
                </c:pt>
                <c:pt idx="457">
                  <c:v>25.589998245239258</c:v>
                </c:pt>
                <c:pt idx="458">
                  <c:v>25.589998245239258</c:v>
                </c:pt>
                <c:pt idx="459">
                  <c:v>25.589998245239258</c:v>
                </c:pt>
                <c:pt idx="460">
                  <c:v>25.589998245239258</c:v>
                </c:pt>
                <c:pt idx="461">
                  <c:v>25.589998245239258</c:v>
                </c:pt>
                <c:pt idx="462">
                  <c:v>25.589998245239258</c:v>
                </c:pt>
                <c:pt idx="463">
                  <c:v>25.659999847412109</c:v>
                </c:pt>
                <c:pt idx="464">
                  <c:v>25.659999847412109</c:v>
                </c:pt>
                <c:pt idx="465">
                  <c:v>25.659999847412109</c:v>
                </c:pt>
                <c:pt idx="466">
                  <c:v>25.659999847412109</c:v>
                </c:pt>
                <c:pt idx="467">
                  <c:v>25.659999847412109</c:v>
                </c:pt>
                <c:pt idx="468">
                  <c:v>25.659999847412109</c:v>
                </c:pt>
                <c:pt idx="469">
                  <c:v>25.659999847412109</c:v>
                </c:pt>
                <c:pt idx="470">
                  <c:v>25.659999847412109</c:v>
                </c:pt>
                <c:pt idx="471">
                  <c:v>25.659999847412109</c:v>
                </c:pt>
                <c:pt idx="472">
                  <c:v>25.659999847412109</c:v>
                </c:pt>
                <c:pt idx="473">
                  <c:v>25.659999847412109</c:v>
                </c:pt>
                <c:pt idx="474">
                  <c:v>25.659999847412109</c:v>
                </c:pt>
                <c:pt idx="475">
                  <c:v>25.75</c:v>
                </c:pt>
                <c:pt idx="476">
                  <c:v>25.75</c:v>
                </c:pt>
                <c:pt idx="477">
                  <c:v>25.75</c:v>
                </c:pt>
                <c:pt idx="478">
                  <c:v>25.75</c:v>
                </c:pt>
                <c:pt idx="479">
                  <c:v>25.75</c:v>
                </c:pt>
                <c:pt idx="480">
                  <c:v>25.75</c:v>
                </c:pt>
                <c:pt idx="481">
                  <c:v>25.75</c:v>
                </c:pt>
                <c:pt idx="482">
                  <c:v>25.75</c:v>
                </c:pt>
                <c:pt idx="483">
                  <c:v>25.75</c:v>
                </c:pt>
                <c:pt idx="484">
                  <c:v>25.75</c:v>
                </c:pt>
                <c:pt idx="485">
                  <c:v>25.75</c:v>
                </c:pt>
                <c:pt idx="486">
                  <c:v>25.75</c:v>
                </c:pt>
                <c:pt idx="487">
                  <c:v>25.849998474121094</c:v>
                </c:pt>
                <c:pt idx="488">
                  <c:v>25.849998474121094</c:v>
                </c:pt>
                <c:pt idx="489">
                  <c:v>25.849998474121094</c:v>
                </c:pt>
                <c:pt idx="490">
                  <c:v>25.849998474121094</c:v>
                </c:pt>
                <c:pt idx="491">
                  <c:v>25.849998474121094</c:v>
                </c:pt>
                <c:pt idx="492">
                  <c:v>25.849998474121094</c:v>
                </c:pt>
                <c:pt idx="493">
                  <c:v>25.849998474121094</c:v>
                </c:pt>
                <c:pt idx="494">
                  <c:v>25.849998474121094</c:v>
                </c:pt>
                <c:pt idx="495">
                  <c:v>25.849998474121094</c:v>
                </c:pt>
                <c:pt idx="496">
                  <c:v>25.849998474121094</c:v>
                </c:pt>
                <c:pt idx="497">
                  <c:v>25.849998474121094</c:v>
                </c:pt>
                <c:pt idx="498">
                  <c:v>25.849998474121094</c:v>
                </c:pt>
                <c:pt idx="499">
                  <c:v>25.670000076293945</c:v>
                </c:pt>
                <c:pt idx="500">
                  <c:v>25.670000076293945</c:v>
                </c:pt>
                <c:pt idx="501">
                  <c:v>25.670000076293945</c:v>
                </c:pt>
                <c:pt idx="502">
                  <c:v>25.670000076293945</c:v>
                </c:pt>
                <c:pt idx="503">
                  <c:v>25.670000076293945</c:v>
                </c:pt>
                <c:pt idx="504">
                  <c:v>25.670000076293945</c:v>
                </c:pt>
                <c:pt idx="505">
                  <c:v>25.670000076293945</c:v>
                </c:pt>
                <c:pt idx="506">
                  <c:v>25.670000076293945</c:v>
                </c:pt>
                <c:pt idx="507">
                  <c:v>25.670000076293945</c:v>
                </c:pt>
                <c:pt idx="508">
                  <c:v>25.670000076293945</c:v>
                </c:pt>
                <c:pt idx="509">
                  <c:v>25.670000076293945</c:v>
                </c:pt>
                <c:pt idx="510">
                  <c:v>25.670000076293945</c:v>
                </c:pt>
                <c:pt idx="511">
                  <c:v>25.770000457763672</c:v>
                </c:pt>
                <c:pt idx="512">
                  <c:v>25.770000457763672</c:v>
                </c:pt>
                <c:pt idx="513">
                  <c:v>25.770000457763672</c:v>
                </c:pt>
                <c:pt idx="514">
                  <c:v>25.770000457763672</c:v>
                </c:pt>
                <c:pt idx="515">
                  <c:v>25.770000457763672</c:v>
                </c:pt>
                <c:pt idx="516">
                  <c:v>25.770000457763672</c:v>
                </c:pt>
                <c:pt idx="517">
                  <c:v>25.770000457763672</c:v>
                </c:pt>
                <c:pt idx="518">
                  <c:v>25.770000457763672</c:v>
                </c:pt>
                <c:pt idx="519">
                  <c:v>25.770000457763672</c:v>
                </c:pt>
                <c:pt idx="520">
                  <c:v>25.770000457763672</c:v>
                </c:pt>
                <c:pt idx="521">
                  <c:v>25.770000457763672</c:v>
                </c:pt>
                <c:pt idx="522">
                  <c:v>25.770000457763672</c:v>
                </c:pt>
                <c:pt idx="523">
                  <c:v>25.75</c:v>
                </c:pt>
                <c:pt idx="524">
                  <c:v>25.75</c:v>
                </c:pt>
                <c:pt idx="525">
                  <c:v>25.75</c:v>
                </c:pt>
                <c:pt idx="526">
                  <c:v>25.75</c:v>
                </c:pt>
                <c:pt idx="527">
                  <c:v>25.75</c:v>
                </c:pt>
                <c:pt idx="528">
                  <c:v>25.75</c:v>
                </c:pt>
                <c:pt idx="529">
                  <c:v>25.75</c:v>
                </c:pt>
                <c:pt idx="530">
                  <c:v>25.75</c:v>
                </c:pt>
                <c:pt idx="531">
                  <c:v>25.75</c:v>
                </c:pt>
                <c:pt idx="532">
                  <c:v>25.75</c:v>
                </c:pt>
                <c:pt idx="533">
                  <c:v>25.75</c:v>
                </c:pt>
                <c:pt idx="534">
                  <c:v>25.75</c:v>
                </c:pt>
                <c:pt idx="535">
                  <c:v>25.629999160766602</c:v>
                </c:pt>
                <c:pt idx="536">
                  <c:v>25.629999160766602</c:v>
                </c:pt>
                <c:pt idx="537">
                  <c:v>25.629999160766602</c:v>
                </c:pt>
                <c:pt idx="538">
                  <c:v>25.629999160766602</c:v>
                </c:pt>
                <c:pt idx="539">
                  <c:v>25.629999160766602</c:v>
                </c:pt>
                <c:pt idx="540">
                  <c:v>25.629999160766602</c:v>
                </c:pt>
                <c:pt idx="541">
                  <c:v>25.629999160766602</c:v>
                </c:pt>
                <c:pt idx="542">
                  <c:v>25.629999160766602</c:v>
                </c:pt>
                <c:pt idx="543">
                  <c:v>25.629999160766602</c:v>
                </c:pt>
                <c:pt idx="544">
                  <c:v>25.629999160766602</c:v>
                </c:pt>
                <c:pt idx="545">
                  <c:v>25.629999160766602</c:v>
                </c:pt>
                <c:pt idx="546">
                  <c:v>25.629999160766602</c:v>
                </c:pt>
                <c:pt idx="547">
                  <c:v>25.799999237060547</c:v>
                </c:pt>
                <c:pt idx="548">
                  <c:v>25.799999237060547</c:v>
                </c:pt>
                <c:pt idx="549">
                  <c:v>25.799999237060547</c:v>
                </c:pt>
                <c:pt idx="550">
                  <c:v>25.799999237060547</c:v>
                </c:pt>
                <c:pt idx="551">
                  <c:v>25.799999237060547</c:v>
                </c:pt>
                <c:pt idx="552">
                  <c:v>25.799999237060547</c:v>
                </c:pt>
                <c:pt idx="553">
                  <c:v>25.799999237060547</c:v>
                </c:pt>
                <c:pt idx="554">
                  <c:v>25.799999237060547</c:v>
                </c:pt>
                <c:pt idx="555">
                  <c:v>25.799999237060547</c:v>
                </c:pt>
                <c:pt idx="556">
                  <c:v>25.799999237060547</c:v>
                </c:pt>
                <c:pt idx="557">
                  <c:v>25.799999237060547</c:v>
                </c:pt>
                <c:pt idx="558">
                  <c:v>25.799999237060547</c:v>
                </c:pt>
                <c:pt idx="559">
                  <c:v>25.930000305175781</c:v>
                </c:pt>
                <c:pt idx="560">
                  <c:v>25.930000305175781</c:v>
                </c:pt>
                <c:pt idx="561">
                  <c:v>25.930000305175781</c:v>
                </c:pt>
                <c:pt idx="562">
                  <c:v>25.930000305175781</c:v>
                </c:pt>
                <c:pt idx="563">
                  <c:v>25.930000305175781</c:v>
                </c:pt>
                <c:pt idx="564">
                  <c:v>25.930000305175781</c:v>
                </c:pt>
                <c:pt idx="565">
                  <c:v>25.930000305175781</c:v>
                </c:pt>
                <c:pt idx="566">
                  <c:v>25.930000305175781</c:v>
                </c:pt>
                <c:pt idx="567">
                  <c:v>25.930000305175781</c:v>
                </c:pt>
                <c:pt idx="568">
                  <c:v>25.930000305175781</c:v>
                </c:pt>
                <c:pt idx="569">
                  <c:v>25.930000305175781</c:v>
                </c:pt>
                <c:pt idx="570">
                  <c:v>25.930000305175781</c:v>
                </c:pt>
                <c:pt idx="571">
                  <c:v>25.969999313354492</c:v>
                </c:pt>
                <c:pt idx="572">
                  <c:v>25.969999313354492</c:v>
                </c:pt>
                <c:pt idx="573">
                  <c:v>25.969999313354492</c:v>
                </c:pt>
                <c:pt idx="574">
                  <c:v>25.969999313354492</c:v>
                </c:pt>
                <c:pt idx="575">
                  <c:v>25.969999313354492</c:v>
                </c:pt>
                <c:pt idx="576">
                  <c:v>25.969999313354492</c:v>
                </c:pt>
                <c:pt idx="577">
                  <c:v>25.969999313354492</c:v>
                </c:pt>
                <c:pt idx="578">
                  <c:v>25.969999313354492</c:v>
                </c:pt>
                <c:pt idx="579">
                  <c:v>25.969999313354492</c:v>
                </c:pt>
                <c:pt idx="580">
                  <c:v>25.969999313354492</c:v>
                </c:pt>
                <c:pt idx="581">
                  <c:v>25.969999313354492</c:v>
                </c:pt>
                <c:pt idx="582">
                  <c:v>25.969999313354492</c:v>
                </c:pt>
                <c:pt idx="583">
                  <c:v>25.819997787475586</c:v>
                </c:pt>
                <c:pt idx="584">
                  <c:v>25.819997787475586</c:v>
                </c:pt>
                <c:pt idx="585">
                  <c:v>25.819997787475586</c:v>
                </c:pt>
                <c:pt idx="586">
                  <c:v>25.819997787475586</c:v>
                </c:pt>
                <c:pt idx="587">
                  <c:v>25.819997787475586</c:v>
                </c:pt>
                <c:pt idx="588">
                  <c:v>25.819997787475586</c:v>
                </c:pt>
                <c:pt idx="589">
                  <c:v>25.819997787475586</c:v>
                </c:pt>
                <c:pt idx="590">
                  <c:v>25.819997787475586</c:v>
                </c:pt>
                <c:pt idx="591">
                  <c:v>25.819997787475586</c:v>
                </c:pt>
                <c:pt idx="592">
                  <c:v>25.819997787475586</c:v>
                </c:pt>
                <c:pt idx="593">
                  <c:v>25.819997787475586</c:v>
                </c:pt>
                <c:pt idx="594">
                  <c:v>25.819997787475586</c:v>
                </c:pt>
                <c:pt idx="595">
                  <c:v>25.909997940063477</c:v>
                </c:pt>
                <c:pt idx="596">
                  <c:v>25.909997940063477</c:v>
                </c:pt>
                <c:pt idx="597">
                  <c:v>25.909997940063477</c:v>
                </c:pt>
                <c:pt idx="598">
                  <c:v>25.909997940063477</c:v>
                </c:pt>
                <c:pt idx="599">
                  <c:v>25.909997940063477</c:v>
                </c:pt>
                <c:pt idx="600">
                  <c:v>25.909997940063477</c:v>
                </c:pt>
                <c:pt idx="601">
                  <c:v>25.909997940063477</c:v>
                </c:pt>
                <c:pt idx="602">
                  <c:v>25.909997940063477</c:v>
                </c:pt>
                <c:pt idx="603">
                  <c:v>25.909997940063477</c:v>
                </c:pt>
                <c:pt idx="604">
                  <c:v>25.909997940063477</c:v>
                </c:pt>
                <c:pt idx="605">
                  <c:v>25.909997940063477</c:v>
                </c:pt>
                <c:pt idx="606">
                  <c:v>25.909997940063477</c:v>
                </c:pt>
                <c:pt idx="607">
                  <c:v>25.909997940063477</c:v>
                </c:pt>
                <c:pt idx="608">
                  <c:v>25.909997940063477</c:v>
                </c:pt>
                <c:pt idx="609">
                  <c:v>25.909997940063477</c:v>
                </c:pt>
                <c:pt idx="610">
                  <c:v>25.909997940063477</c:v>
                </c:pt>
                <c:pt idx="611">
                  <c:v>25.909997940063477</c:v>
                </c:pt>
                <c:pt idx="612">
                  <c:v>25.909997940063477</c:v>
                </c:pt>
                <c:pt idx="613">
                  <c:v>25.909997940063477</c:v>
                </c:pt>
                <c:pt idx="614">
                  <c:v>25.909997940063477</c:v>
                </c:pt>
                <c:pt idx="615">
                  <c:v>25.909997940063477</c:v>
                </c:pt>
                <c:pt idx="616">
                  <c:v>25.909997940063477</c:v>
                </c:pt>
                <c:pt idx="617">
                  <c:v>25.909997940063477</c:v>
                </c:pt>
                <c:pt idx="618">
                  <c:v>25.909997940063477</c:v>
                </c:pt>
                <c:pt idx="619">
                  <c:v>25.860000610351563</c:v>
                </c:pt>
                <c:pt idx="620">
                  <c:v>25.860000610351563</c:v>
                </c:pt>
                <c:pt idx="621">
                  <c:v>25.860000610351563</c:v>
                </c:pt>
                <c:pt idx="622">
                  <c:v>25.860000610351563</c:v>
                </c:pt>
                <c:pt idx="623">
                  <c:v>25.860000610351563</c:v>
                </c:pt>
                <c:pt idx="624">
                  <c:v>25.860000610351563</c:v>
                </c:pt>
                <c:pt idx="625">
                  <c:v>25.860000610351563</c:v>
                </c:pt>
                <c:pt idx="626">
                  <c:v>25.860000610351563</c:v>
                </c:pt>
                <c:pt idx="627">
                  <c:v>25.860000610351563</c:v>
                </c:pt>
                <c:pt idx="628">
                  <c:v>25.860000610351563</c:v>
                </c:pt>
                <c:pt idx="629">
                  <c:v>25.860000610351563</c:v>
                </c:pt>
                <c:pt idx="630">
                  <c:v>25.860000610351563</c:v>
                </c:pt>
                <c:pt idx="631">
                  <c:v>25.969999313354492</c:v>
                </c:pt>
                <c:pt idx="632">
                  <c:v>25.969999313354492</c:v>
                </c:pt>
                <c:pt idx="633">
                  <c:v>25.969999313354492</c:v>
                </c:pt>
                <c:pt idx="634">
                  <c:v>25.969999313354492</c:v>
                </c:pt>
                <c:pt idx="635">
                  <c:v>25.94999885559082</c:v>
                </c:pt>
                <c:pt idx="636">
                  <c:v>25.94999885559082</c:v>
                </c:pt>
                <c:pt idx="637">
                  <c:v>25.94999885559082</c:v>
                </c:pt>
                <c:pt idx="638">
                  <c:v>25.94999885559082</c:v>
                </c:pt>
                <c:pt idx="639">
                  <c:v>25.94999885559082</c:v>
                </c:pt>
                <c:pt idx="640">
                  <c:v>25.94999885559082</c:v>
                </c:pt>
                <c:pt idx="641">
                  <c:v>25.94999885559082</c:v>
                </c:pt>
                <c:pt idx="642">
                  <c:v>25.94999885559082</c:v>
                </c:pt>
                <c:pt idx="643">
                  <c:v>25.94999885559082</c:v>
                </c:pt>
                <c:pt idx="644">
                  <c:v>25.94999885559082</c:v>
                </c:pt>
                <c:pt idx="645">
                  <c:v>25.94999885559082</c:v>
                </c:pt>
                <c:pt idx="646">
                  <c:v>25.94999885559082</c:v>
                </c:pt>
                <c:pt idx="647">
                  <c:v>25.909999847412109</c:v>
                </c:pt>
                <c:pt idx="648">
                  <c:v>25.909999847412109</c:v>
                </c:pt>
                <c:pt idx="649">
                  <c:v>25.909999847412109</c:v>
                </c:pt>
                <c:pt idx="650">
                  <c:v>25.909999847412109</c:v>
                </c:pt>
                <c:pt idx="651">
                  <c:v>25.909999847412109</c:v>
                </c:pt>
                <c:pt idx="652">
                  <c:v>25.909999847412109</c:v>
                </c:pt>
                <c:pt idx="653">
                  <c:v>25.909999847412109</c:v>
                </c:pt>
                <c:pt idx="654">
                  <c:v>25.909999847412109</c:v>
                </c:pt>
                <c:pt idx="655">
                  <c:v>25.909999847412109</c:v>
                </c:pt>
                <c:pt idx="656">
                  <c:v>25.909999847412109</c:v>
                </c:pt>
                <c:pt idx="657">
                  <c:v>25.909999847412109</c:v>
                </c:pt>
                <c:pt idx="658">
                  <c:v>25.909999847412109</c:v>
                </c:pt>
                <c:pt idx="659">
                  <c:v>25.909999847412109</c:v>
                </c:pt>
                <c:pt idx="660">
                  <c:v>25.909999847412109</c:v>
                </c:pt>
                <c:pt idx="661">
                  <c:v>25.909999847412109</c:v>
                </c:pt>
                <c:pt idx="662">
                  <c:v>25.909999847412109</c:v>
                </c:pt>
                <c:pt idx="663">
                  <c:v>25.909999847412109</c:v>
                </c:pt>
                <c:pt idx="664">
                  <c:v>25.909999847412109</c:v>
                </c:pt>
                <c:pt idx="665">
                  <c:v>25.909999847412109</c:v>
                </c:pt>
                <c:pt idx="666">
                  <c:v>25.909999847412109</c:v>
                </c:pt>
                <c:pt idx="667">
                  <c:v>25.909999847412109</c:v>
                </c:pt>
                <c:pt idx="668">
                  <c:v>25.909999847412109</c:v>
                </c:pt>
                <c:pt idx="669">
                  <c:v>25.909999847412109</c:v>
                </c:pt>
                <c:pt idx="670">
                  <c:v>25.909999847412109</c:v>
                </c:pt>
                <c:pt idx="671">
                  <c:v>25.819999694824219</c:v>
                </c:pt>
                <c:pt idx="672">
                  <c:v>25.819999694824219</c:v>
                </c:pt>
                <c:pt idx="673">
                  <c:v>25.819999694824219</c:v>
                </c:pt>
                <c:pt idx="674">
                  <c:v>25.819999694824219</c:v>
                </c:pt>
                <c:pt idx="675">
                  <c:v>25.819999694824219</c:v>
                </c:pt>
                <c:pt idx="676">
                  <c:v>25.819999694824219</c:v>
                </c:pt>
                <c:pt idx="677">
                  <c:v>25.819999694824219</c:v>
                </c:pt>
                <c:pt idx="678">
                  <c:v>25.819999694824219</c:v>
                </c:pt>
                <c:pt idx="679">
                  <c:v>25.819999694824219</c:v>
                </c:pt>
                <c:pt idx="680">
                  <c:v>25.819999694824219</c:v>
                </c:pt>
                <c:pt idx="681">
                  <c:v>25.819999694824219</c:v>
                </c:pt>
                <c:pt idx="682">
                  <c:v>25.819999694824219</c:v>
                </c:pt>
                <c:pt idx="683">
                  <c:v>26.009998321533203</c:v>
                </c:pt>
                <c:pt idx="684">
                  <c:v>26.009998321533203</c:v>
                </c:pt>
                <c:pt idx="685">
                  <c:v>26.009998321533203</c:v>
                </c:pt>
                <c:pt idx="686">
                  <c:v>26.009998321533203</c:v>
                </c:pt>
                <c:pt idx="687">
                  <c:v>26.009998321533203</c:v>
                </c:pt>
                <c:pt idx="688">
                  <c:v>26.009998321533203</c:v>
                </c:pt>
                <c:pt idx="689">
                  <c:v>26.009998321533203</c:v>
                </c:pt>
                <c:pt idx="690">
                  <c:v>26.009998321533203</c:v>
                </c:pt>
                <c:pt idx="691">
                  <c:v>26.009998321533203</c:v>
                </c:pt>
                <c:pt idx="692">
                  <c:v>26.009998321533203</c:v>
                </c:pt>
                <c:pt idx="693">
                  <c:v>26.009998321533203</c:v>
                </c:pt>
                <c:pt idx="694">
                  <c:v>26.009998321533203</c:v>
                </c:pt>
                <c:pt idx="695">
                  <c:v>25.869998931884766</c:v>
                </c:pt>
                <c:pt idx="696">
                  <c:v>25.869998931884766</c:v>
                </c:pt>
                <c:pt idx="697">
                  <c:v>25.869998931884766</c:v>
                </c:pt>
                <c:pt idx="698">
                  <c:v>25.869998931884766</c:v>
                </c:pt>
                <c:pt idx="699">
                  <c:v>25.869998931884766</c:v>
                </c:pt>
                <c:pt idx="700">
                  <c:v>25.869998931884766</c:v>
                </c:pt>
                <c:pt idx="701">
                  <c:v>25.869998931884766</c:v>
                </c:pt>
                <c:pt idx="702">
                  <c:v>25.869998931884766</c:v>
                </c:pt>
                <c:pt idx="703">
                  <c:v>25.869998931884766</c:v>
                </c:pt>
                <c:pt idx="704">
                  <c:v>25.869998931884766</c:v>
                </c:pt>
                <c:pt idx="705">
                  <c:v>25.869998931884766</c:v>
                </c:pt>
                <c:pt idx="706">
                  <c:v>25.869998931884766</c:v>
                </c:pt>
                <c:pt idx="707">
                  <c:v>26.009998321533203</c:v>
                </c:pt>
                <c:pt idx="708">
                  <c:v>26.009998321533203</c:v>
                </c:pt>
                <c:pt idx="709">
                  <c:v>26.009998321533203</c:v>
                </c:pt>
                <c:pt idx="710">
                  <c:v>26.009998321533203</c:v>
                </c:pt>
                <c:pt idx="711">
                  <c:v>26.009998321533203</c:v>
                </c:pt>
                <c:pt idx="712">
                  <c:v>26.009998321533203</c:v>
                </c:pt>
                <c:pt idx="713">
                  <c:v>26.009998321533203</c:v>
                </c:pt>
                <c:pt idx="714">
                  <c:v>26.009998321533203</c:v>
                </c:pt>
                <c:pt idx="715">
                  <c:v>26.009998321533203</c:v>
                </c:pt>
                <c:pt idx="716">
                  <c:v>26.009998321533203</c:v>
                </c:pt>
                <c:pt idx="717">
                  <c:v>26.009998321533203</c:v>
                </c:pt>
                <c:pt idx="718">
                  <c:v>26.009998321533203</c:v>
                </c:pt>
                <c:pt idx="719">
                  <c:v>25.829999923706055</c:v>
                </c:pt>
                <c:pt idx="720">
                  <c:v>25.829999923706055</c:v>
                </c:pt>
                <c:pt idx="721">
                  <c:v>25.829999923706055</c:v>
                </c:pt>
                <c:pt idx="722">
                  <c:v>25.829999923706055</c:v>
                </c:pt>
                <c:pt idx="723">
                  <c:v>25.829999923706055</c:v>
                </c:pt>
                <c:pt idx="724">
                  <c:v>25.829999923706055</c:v>
                </c:pt>
                <c:pt idx="725">
                  <c:v>25.829999923706055</c:v>
                </c:pt>
                <c:pt idx="726">
                  <c:v>25.829999923706055</c:v>
                </c:pt>
                <c:pt idx="727">
                  <c:v>25.829999923706055</c:v>
                </c:pt>
                <c:pt idx="728">
                  <c:v>25.829999923706055</c:v>
                </c:pt>
                <c:pt idx="729">
                  <c:v>25.829999923706055</c:v>
                </c:pt>
                <c:pt idx="730">
                  <c:v>25.829999923706055</c:v>
                </c:pt>
                <c:pt idx="731">
                  <c:v>25.950000762939453</c:v>
                </c:pt>
                <c:pt idx="732">
                  <c:v>25.950000762939453</c:v>
                </c:pt>
                <c:pt idx="733">
                  <c:v>25.950000762939453</c:v>
                </c:pt>
                <c:pt idx="734">
                  <c:v>25.950000762939453</c:v>
                </c:pt>
                <c:pt idx="735">
                  <c:v>25.950000762939453</c:v>
                </c:pt>
                <c:pt idx="736">
                  <c:v>25.950000762939453</c:v>
                </c:pt>
                <c:pt idx="737">
                  <c:v>25.950000762939453</c:v>
                </c:pt>
                <c:pt idx="738">
                  <c:v>25.950000762939453</c:v>
                </c:pt>
                <c:pt idx="739">
                  <c:v>25.950000762939453</c:v>
                </c:pt>
                <c:pt idx="740">
                  <c:v>25.950000762939453</c:v>
                </c:pt>
                <c:pt idx="741">
                  <c:v>25.950000762939453</c:v>
                </c:pt>
                <c:pt idx="742">
                  <c:v>25.950000762939453</c:v>
                </c:pt>
                <c:pt idx="743">
                  <c:v>25.879999160766602</c:v>
                </c:pt>
                <c:pt idx="744">
                  <c:v>25.879999160766602</c:v>
                </c:pt>
                <c:pt idx="745">
                  <c:v>25.879999160766602</c:v>
                </c:pt>
                <c:pt idx="746">
                  <c:v>25.879999160766602</c:v>
                </c:pt>
                <c:pt idx="747">
                  <c:v>25.879999160766602</c:v>
                </c:pt>
                <c:pt idx="748">
                  <c:v>25.879999160766602</c:v>
                </c:pt>
                <c:pt idx="749">
                  <c:v>25.879999160766602</c:v>
                </c:pt>
                <c:pt idx="750">
                  <c:v>25.879999160766602</c:v>
                </c:pt>
                <c:pt idx="751">
                  <c:v>25.879999160766602</c:v>
                </c:pt>
                <c:pt idx="752">
                  <c:v>25.879999160766602</c:v>
                </c:pt>
                <c:pt idx="753">
                  <c:v>25.879999160766602</c:v>
                </c:pt>
                <c:pt idx="754">
                  <c:v>25.879999160766602</c:v>
                </c:pt>
                <c:pt idx="755">
                  <c:v>25.779998779296875</c:v>
                </c:pt>
                <c:pt idx="756">
                  <c:v>25.779998779296875</c:v>
                </c:pt>
                <c:pt idx="757">
                  <c:v>25.779998779296875</c:v>
                </c:pt>
                <c:pt idx="758">
                  <c:v>25.779998779296875</c:v>
                </c:pt>
                <c:pt idx="759">
                  <c:v>25.779998779296875</c:v>
                </c:pt>
                <c:pt idx="760">
                  <c:v>25.779998779296875</c:v>
                </c:pt>
                <c:pt idx="761">
                  <c:v>25.779998779296875</c:v>
                </c:pt>
                <c:pt idx="762">
                  <c:v>25.779998779296875</c:v>
                </c:pt>
                <c:pt idx="763">
                  <c:v>25.779998779296875</c:v>
                </c:pt>
                <c:pt idx="764">
                  <c:v>25.779998779296875</c:v>
                </c:pt>
                <c:pt idx="765">
                  <c:v>25.779998779296875</c:v>
                </c:pt>
                <c:pt idx="766">
                  <c:v>25.779998779296875</c:v>
                </c:pt>
                <c:pt idx="767">
                  <c:v>25.75</c:v>
                </c:pt>
                <c:pt idx="768">
                  <c:v>25.75</c:v>
                </c:pt>
                <c:pt idx="769">
                  <c:v>25.75</c:v>
                </c:pt>
                <c:pt idx="770">
                  <c:v>25.75</c:v>
                </c:pt>
                <c:pt idx="771">
                  <c:v>25.75</c:v>
                </c:pt>
                <c:pt idx="772">
                  <c:v>25.75</c:v>
                </c:pt>
                <c:pt idx="773">
                  <c:v>25.75</c:v>
                </c:pt>
                <c:pt idx="774">
                  <c:v>25.75</c:v>
                </c:pt>
                <c:pt idx="775">
                  <c:v>25.75</c:v>
                </c:pt>
                <c:pt idx="776">
                  <c:v>25.75</c:v>
                </c:pt>
                <c:pt idx="777">
                  <c:v>25.75</c:v>
                </c:pt>
                <c:pt idx="778">
                  <c:v>25.75</c:v>
                </c:pt>
                <c:pt idx="779">
                  <c:v>25.799999237060547</c:v>
                </c:pt>
                <c:pt idx="780">
                  <c:v>25.799999237060547</c:v>
                </c:pt>
                <c:pt idx="781">
                  <c:v>25.799999237060547</c:v>
                </c:pt>
                <c:pt idx="782">
                  <c:v>25.799999237060547</c:v>
                </c:pt>
                <c:pt idx="783">
                  <c:v>25.799999237060547</c:v>
                </c:pt>
                <c:pt idx="784">
                  <c:v>25.799999237060547</c:v>
                </c:pt>
                <c:pt idx="785">
                  <c:v>25.799999237060547</c:v>
                </c:pt>
                <c:pt idx="786">
                  <c:v>25.799999237060547</c:v>
                </c:pt>
                <c:pt idx="787">
                  <c:v>25.799999237060547</c:v>
                </c:pt>
                <c:pt idx="788">
                  <c:v>25.799999237060547</c:v>
                </c:pt>
                <c:pt idx="789">
                  <c:v>25.799999237060547</c:v>
                </c:pt>
                <c:pt idx="790">
                  <c:v>25.799999237060547</c:v>
                </c:pt>
                <c:pt idx="791">
                  <c:v>25.900001525878906</c:v>
                </c:pt>
                <c:pt idx="792">
                  <c:v>25.900001525878906</c:v>
                </c:pt>
                <c:pt idx="793">
                  <c:v>25.900001525878906</c:v>
                </c:pt>
                <c:pt idx="794">
                  <c:v>25.900001525878906</c:v>
                </c:pt>
                <c:pt idx="795">
                  <c:v>25.900001525878906</c:v>
                </c:pt>
                <c:pt idx="796">
                  <c:v>25.900001525878906</c:v>
                </c:pt>
                <c:pt idx="797">
                  <c:v>25.900001525878906</c:v>
                </c:pt>
                <c:pt idx="798">
                  <c:v>25.900001525878906</c:v>
                </c:pt>
                <c:pt idx="799">
                  <c:v>25.900001525878906</c:v>
                </c:pt>
                <c:pt idx="800">
                  <c:v>25.900001525878906</c:v>
                </c:pt>
                <c:pt idx="801">
                  <c:v>25.900001525878906</c:v>
                </c:pt>
                <c:pt idx="802">
                  <c:v>25.900001525878906</c:v>
                </c:pt>
                <c:pt idx="803">
                  <c:v>25.790000915527344</c:v>
                </c:pt>
                <c:pt idx="804">
                  <c:v>25.790000915527344</c:v>
                </c:pt>
                <c:pt idx="805">
                  <c:v>25.790000915527344</c:v>
                </c:pt>
                <c:pt idx="806">
                  <c:v>25.790000915527344</c:v>
                </c:pt>
                <c:pt idx="807">
                  <c:v>25.790000915527344</c:v>
                </c:pt>
                <c:pt idx="808">
                  <c:v>25.790000915527344</c:v>
                </c:pt>
                <c:pt idx="809">
                  <c:v>25.790000915527344</c:v>
                </c:pt>
                <c:pt idx="810">
                  <c:v>25.790000915527344</c:v>
                </c:pt>
                <c:pt idx="811">
                  <c:v>25.790000915527344</c:v>
                </c:pt>
                <c:pt idx="812">
                  <c:v>25.790000915527344</c:v>
                </c:pt>
                <c:pt idx="813">
                  <c:v>25.790000915527344</c:v>
                </c:pt>
                <c:pt idx="814">
                  <c:v>25.790000915527344</c:v>
                </c:pt>
                <c:pt idx="815">
                  <c:v>25.649999618530273</c:v>
                </c:pt>
                <c:pt idx="816">
                  <c:v>25.649999618530273</c:v>
                </c:pt>
                <c:pt idx="817">
                  <c:v>25.649999618530273</c:v>
                </c:pt>
                <c:pt idx="818">
                  <c:v>25.649999618530273</c:v>
                </c:pt>
                <c:pt idx="819">
                  <c:v>25.649999618530273</c:v>
                </c:pt>
                <c:pt idx="820">
                  <c:v>25.649999618530273</c:v>
                </c:pt>
                <c:pt idx="821">
                  <c:v>25.649999618530273</c:v>
                </c:pt>
                <c:pt idx="822">
                  <c:v>25.649999618530273</c:v>
                </c:pt>
                <c:pt idx="823">
                  <c:v>25.649999618530273</c:v>
                </c:pt>
                <c:pt idx="824">
                  <c:v>25.649999618530273</c:v>
                </c:pt>
                <c:pt idx="825">
                  <c:v>25.649999618530273</c:v>
                </c:pt>
                <c:pt idx="826">
                  <c:v>25.649999618530273</c:v>
                </c:pt>
                <c:pt idx="827">
                  <c:v>25.569999694824219</c:v>
                </c:pt>
                <c:pt idx="828">
                  <c:v>25.569999694824219</c:v>
                </c:pt>
                <c:pt idx="829">
                  <c:v>25.569999694824219</c:v>
                </c:pt>
                <c:pt idx="830">
                  <c:v>25.569999694824219</c:v>
                </c:pt>
                <c:pt idx="831">
                  <c:v>25.569999694824219</c:v>
                </c:pt>
                <c:pt idx="832">
                  <c:v>25.569999694824219</c:v>
                </c:pt>
                <c:pt idx="833">
                  <c:v>25.569999694824219</c:v>
                </c:pt>
                <c:pt idx="834">
                  <c:v>25.569999694824219</c:v>
                </c:pt>
                <c:pt idx="835">
                  <c:v>25.569999694824219</c:v>
                </c:pt>
                <c:pt idx="836">
                  <c:v>25.569999694824219</c:v>
                </c:pt>
                <c:pt idx="837">
                  <c:v>25.569999694824219</c:v>
                </c:pt>
                <c:pt idx="838">
                  <c:v>25.569999694824219</c:v>
                </c:pt>
                <c:pt idx="839">
                  <c:v>25.610000610351563</c:v>
                </c:pt>
                <c:pt idx="840">
                  <c:v>25.610000610351563</c:v>
                </c:pt>
                <c:pt idx="841">
                  <c:v>25.610000610351563</c:v>
                </c:pt>
                <c:pt idx="842">
                  <c:v>25.610000610351563</c:v>
                </c:pt>
                <c:pt idx="843">
                  <c:v>25.610000610351563</c:v>
                </c:pt>
                <c:pt idx="844">
                  <c:v>25.610000610351563</c:v>
                </c:pt>
                <c:pt idx="845">
                  <c:v>25.610000610351563</c:v>
                </c:pt>
                <c:pt idx="846">
                  <c:v>25.610000610351563</c:v>
                </c:pt>
                <c:pt idx="847">
                  <c:v>25.610000610351563</c:v>
                </c:pt>
                <c:pt idx="848">
                  <c:v>25.610000610351563</c:v>
                </c:pt>
                <c:pt idx="849">
                  <c:v>25.610000610351563</c:v>
                </c:pt>
                <c:pt idx="850">
                  <c:v>25.610000610351563</c:v>
                </c:pt>
                <c:pt idx="851">
                  <c:v>25.610000610351563</c:v>
                </c:pt>
                <c:pt idx="852">
                  <c:v>25.610000610351563</c:v>
                </c:pt>
                <c:pt idx="853">
                  <c:v>25.610000610351563</c:v>
                </c:pt>
                <c:pt idx="854">
                  <c:v>25.610000610351563</c:v>
                </c:pt>
                <c:pt idx="855">
                  <c:v>25.610000610351563</c:v>
                </c:pt>
                <c:pt idx="856">
                  <c:v>25.610000610351563</c:v>
                </c:pt>
                <c:pt idx="857">
                  <c:v>25.610000610351563</c:v>
                </c:pt>
                <c:pt idx="858">
                  <c:v>25.610000610351563</c:v>
                </c:pt>
                <c:pt idx="859">
                  <c:v>25.610000610351563</c:v>
                </c:pt>
                <c:pt idx="860">
                  <c:v>25.610000610351563</c:v>
                </c:pt>
                <c:pt idx="861">
                  <c:v>25.610000610351563</c:v>
                </c:pt>
                <c:pt idx="862">
                  <c:v>25.610000610351563</c:v>
                </c:pt>
                <c:pt idx="863">
                  <c:v>25.629999160766602</c:v>
                </c:pt>
                <c:pt idx="864">
                  <c:v>25.629999160766602</c:v>
                </c:pt>
                <c:pt idx="865">
                  <c:v>25.629999160766602</c:v>
                </c:pt>
                <c:pt idx="866">
                  <c:v>25.629999160766602</c:v>
                </c:pt>
                <c:pt idx="867">
                  <c:v>25.629999160766602</c:v>
                </c:pt>
                <c:pt idx="868">
                  <c:v>25.629999160766602</c:v>
                </c:pt>
                <c:pt idx="869">
                  <c:v>25.629999160766602</c:v>
                </c:pt>
                <c:pt idx="870">
                  <c:v>25.629999160766602</c:v>
                </c:pt>
                <c:pt idx="871">
                  <c:v>25.629999160766602</c:v>
                </c:pt>
                <c:pt idx="872">
                  <c:v>25.629999160766602</c:v>
                </c:pt>
                <c:pt idx="873">
                  <c:v>25.629999160766602</c:v>
                </c:pt>
                <c:pt idx="874">
                  <c:v>25.629999160766602</c:v>
                </c:pt>
                <c:pt idx="875">
                  <c:v>25.549999237060547</c:v>
                </c:pt>
                <c:pt idx="876">
                  <c:v>25.549999237060547</c:v>
                </c:pt>
                <c:pt idx="877">
                  <c:v>25.549999237060547</c:v>
                </c:pt>
                <c:pt idx="878">
                  <c:v>25.549999237060547</c:v>
                </c:pt>
                <c:pt idx="879">
                  <c:v>25.549999237060547</c:v>
                </c:pt>
                <c:pt idx="880">
                  <c:v>25.549999237060547</c:v>
                </c:pt>
                <c:pt idx="881">
                  <c:v>25.549999237060547</c:v>
                </c:pt>
                <c:pt idx="882">
                  <c:v>25.549999237060547</c:v>
                </c:pt>
                <c:pt idx="883">
                  <c:v>25.549999237060547</c:v>
                </c:pt>
                <c:pt idx="884">
                  <c:v>25.549999237060547</c:v>
                </c:pt>
                <c:pt idx="885">
                  <c:v>25.549999237060547</c:v>
                </c:pt>
                <c:pt idx="886">
                  <c:v>25.549999237060547</c:v>
                </c:pt>
                <c:pt idx="887">
                  <c:v>25.430000305175781</c:v>
                </c:pt>
                <c:pt idx="888">
                  <c:v>25.430000305175781</c:v>
                </c:pt>
                <c:pt idx="889">
                  <c:v>25.430000305175781</c:v>
                </c:pt>
                <c:pt idx="890">
                  <c:v>25.430000305175781</c:v>
                </c:pt>
                <c:pt idx="891">
                  <c:v>25.430000305175781</c:v>
                </c:pt>
                <c:pt idx="892">
                  <c:v>25.430000305175781</c:v>
                </c:pt>
                <c:pt idx="893">
                  <c:v>25.430000305175781</c:v>
                </c:pt>
                <c:pt idx="894">
                  <c:v>25.430000305175781</c:v>
                </c:pt>
                <c:pt idx="895">
                  <c:v>25.430000305175781</c:v>
                </c:pt>
                <c:pt idx="896">
                  <c:v>25.430000305175781</c:v>
                </c:pt>
                <c:pt idx="897">
                  <c:v>25.430000305175781</c:v>
                </c:pt>
                <c:pt idx="898">
                  <c:v>25.430000305175781</c:v>
                </c:pt>
                <c:pt idx="899">
                  <c:v>25.25</c:v>
                </c:pt>
                <c:pt idx="900">
                  <c:v>25.25</c:v>
                </c:pt>
                <c:pt idx="901">
                  <c:v>25.25</c:v>
                </c:pt>
                <c:pt idx="902">
                  <c:v>25.25</c:v>
                </c:pt>
                <c:pt idx="903">
                  <c:v>25.25</c:v>
                </c:pt>
                <c:pt idx="904">
                  <c:v>25.25</c:v>
                </c:pt>
                <c:pt idx="905">
                  <c:v>25.25</c:v>
                </c:pt>
                <c:pt idx="906">
                  <c:v>25.25</c:v>
                </c:pt>
                <c:pt idx="907">
                  <c:v>25.25</c:v>
                </c:pt>
                <c:pt idx="908">
                  <c:v>25.25</c:v>
                </c:pt>
                <c:pt idx="909">
                  <c:v>25.25</c:v>
                </c:pt>
                <c:pt idx="910">
                  <c:v>25.25</c:v>
                </c:pt>
                <c:pt idx="911">
                  <c:v>25.329998016357422</c:v>
                </c:pt>
                <c:pt idx="912">
                  <c:v>25.329998016357422</c:v>
                </c:pt>
                <c:pt idx="913">
                  <c:v>25.329998016357422</c:v>
                </c:pt>
                <c:pt idx="914">
                  <c:v>25.329998016357422</c:v>
                </c:pt>
                <c:pt idx="915">
                  <c:v>25.329998016357422</c:v>
                </c:pt>
                <c:pt idx="916">
                  <c:v>25.329998016357422</c:v>
                </c:pt>
                <c:pt idx="917">
                  <c:v>25.329998016357422</c:v>
                </c:pt>
                <c:pt idx="918">
                  <c:v>25.329998016357422</c:v>
                </c:pt>
                <c:pt idx="919">
                  <c:v>25.329998016357422</c:v>
                </c:pt>
                <c:pt idx="920">
                  <c:v>25.329998016357422</c:v>
                </c:pt>
                <c:pt idx="921">
                  <c:v>25.329998016357422</c:v>
                </c:pt>
                <c:pt idx="922">
                  <c:v>25.329998016357422</c:v>
                </c:pt>
                <c:pt idx="923">
                  <c:v>25.489999771118164</c:v>
                </c:pt>
                <c:pt idx="924">
                  <c:v>25.489999771118164</c:v>
                </c:pt>
                <c:pt idx="925">
                  <c:v>25.489999771118164</c:v>
                </c:pt>
                <c:pt idx="926">
                  <c:v>25.489999771118164</c:v>
                </c:pt>
                <c:pt idx="927">
                  <c:v>25.489999771118164</c:v>
                </c:pt>
                <c:pt idx="928">
                  <c:v>25.489999771118164</c:v>
                </c:pt>
                <c:pt idx="929">
                  <c:v>25.489999771118164</c:v>
                </c:pt>
                <c:pt idx="930">
                  <c:v>25.489999771118164</c:v>
                </c:pt>
                <c:pt idx="931">
                  <c:v>25.539999008178711</c:v>
                </c:pt>
                <c:pt idx="932">
                  <c:v>25.539999008178711</c:v>
                </c:pt>
                <c:pt idx="933">
                  <c:v>25.539999008178711</c:v>
                </c:pt>
                <c:pt idx="934">
                  <c:v>25.539999008178711</c:v>
                </c:pt>
                <c:pt idx="935">
                  <c:v>25.529998779296875</c:v>
                </c:pt>
                <c:pt idx="936">
                  <c:v>25.529998779296875</c:v>
                </c:pt>
                <c:pt idx="937">
                  <c:v>25.529998779296875</c:v>
                </c:pt>
                <c:pt idx="938">
                  <c:v>25.529998779296875</c:v>
                </c:pt>
                <c:pt idx="939">
                  <c:v>25.529998779296875</c:v>
                </c:pt>
                <c:pt idx="940">
                  <c:v>25.529998779296875</c:v>
                </c:pt>
                <c:pt idx="941">
                  <c:v>25.529998779296875</c:v>
                </c:pt>
                <c:pt idx="942">
                  <c:v>25.529998779296875</c:v>
                </c:pt>
                <c:pt idx="943">
                  <c:v>25.529998779296875</c:v>
                </c:pt>
                <c:pt idx="944">
                  <c:v>25.529998779296875</c:v>
                </c:pt>
                <c:pt idx="945">
                  <c:v>25.529998779296875</c:v>
                </c:pt>
                <c:pt idx="946">
                  <c:v>25.529998779296875</c:v>
                </c:pt>
                <c:pt idx="947">
                  <c:v>25.479997634887695</c:v>
                </c:pt>
                <c:pt idx="948">
                  <c:v>25.479997634887695</c:v>
                </c:pt>
                <c:pt idx="949">
                  <c:v>25.479997634887695</c:v>
                </c:pt>
                <c:pt idx="950">
                  <c:v>25.479997634887695</c:v>
                </c:pt>
                <c:pt idx="951">
                  <c:v>25.479997634887695</c:v>
                </c:pt>
                <c:pt idx="952">
                  <c:v>25.479997634887695</c:v>
                </c:pt>
                <c:pt idx="953">
                  <c:v>25.479997634887695</c:v>
                </c:pt>
                <c:pt idx="954">
                  <c:v>25.479997634887695</c:v>
                </c:pt>
                <c:pt idx="955">
                  <c:v>25.479997634887695</c:v>
                </c:pt>
                <c:pt idx="956">
                  <c:v>25.479997634887695</c:v>
                </c:pt>
                <c:pt idx="957">
                  <c:v>25.479997634887695</c:v>
                </c:pt>
                <c:pt idx="958">
                  <c:v>25.479997634887695</c:v>
                </c:pt>
                <c:pt idx="959">
                  <c:v>25.509998321533203</c:v>
                </c:pt>
                <c:pt idx="960">
                  <c:v>25.509998321533203</c:v>
                </c:pt>
                <c:pt idx="961">
                  <c:v>25.509998321533203</c:v>
                </c:pt>
                <c:pt idx="962">
                  <c:v>25.509998321533203</c:v>
                </c:pt>
                <c:pt idx="963">
                  <c:v>25.509998321533203</c:v>
                </c:pt>
                <c:pt idx="964">
                  <c:v>25.509998321533203</c:v>
                </c:pt>
                <c:pt idx="965">
                  <c:v>25.509998321533203</c:v>
                </c:pt>
                <c:pt idx="966">
                  <c:v>25.509998321533203</c:v>
                </c:pt>
                <c:pt idx="967">
                  <c:v>25.509998321533203</c:v>
                </c:pt>
                <c:pt idx="968">
                  <c:v>25.509998321533203</c:v>
                </c:pt>
                <c:pt idx="969">
                  <c:v>25.509998321533203</c:v>
                </c:pt>
                <c:pt idx="970">
                  <c:v>25.509998321533203</c:v>
                </c:pt>
                <c:pt idx="971">
                  <c:v>25.470001220703125</c:v>
                </c:pt>
                <c:pt idx="972">
                  <c:v>25.470001220703125</c:v>
                </c:pt>
                <c:pt idx="973">
                  <c:v>25.470001220703125</c:v>
                </c:pt>
                <c:pt idx="974">
                  <c:v>25.470001220703125</c:v>
                </c:pt>
                <c:pt idx="975">
                  <c:v>25.470001220703125</c:v>
                </c:pt>
                <c:pt idx="976">
                  <c:v>25.470001220703125</c:v>
                </c:pt>
                <c:pt idx="977">
                  <c:v>25.470001220703125</c:v>
                </c:pt>
                <c:pt idx="978">
                  <c:v>25.470001220703125</c:v>
                </c:pt>
                <c:pt idx="979">
                  <c:v>25.470001220703125</c:v>
                </c:pt>
                <c:pt idx="980">
                  <c:v>25.470001220703125</c:v>
                </c:pt>
                <c:pt idx="981">
                  <c:v>25.470001220703125</c:v>
                </c:pt>
                <c:pt idx="982">
                  <c:v>25.470001220703125</c:v>
                </c:pt>
                <c:pt idx="983">
                  <c:v>25.430000305175781</c:v>
                </c:pt>
                <c:pt idx="984">
                  <c:v>25.430000305175781</c:v>
                </c:pt>
                <c:pt idx="985">
                  <c:v>25.430000305175781</c:v>
                </c:pt>
                <c:pt idx="986">
                  <c:v>25.430000305175781</c:v>
                </c:pt>
                <c:pt idx="987">
                  <c:v>25.430000305175781</c:v>
                </c:pt>
                <c:pt idx="988">
                  <c:v>25.430000305175781</c:v>
                </c:pt>
                <c:pt idx="989">
                  <c:v>25.430000305175781</c:v>
                </c:pt>
                <c:pt idx="990">
                  <c:v>25.430000305175781</c:v>
                </c:pt>
                <c:pt idx="991">
                  <c:v>25.430000305175781</c:v>
                </c:pt>
                <c:pt idx="992">
                  <c:v>25.430000305175781</c:v>
                </c:pt>
                <c:pt idx="993">
                  <c:v>25.430000305175781</c:v>
                </c:pt>
                <c:pt idx="994">
                  <c:v>25.430000305175781</c:v>
                </c:pt>
                <c:pt idx="995">
                  <c:v>25.430000305175781</c:v>
                </c:pt>
                <c:pt idx="996">
                  <c:v>25.430000305175781</c:v>
                </c:pt>
                <c:pt idx="997">
                  <c:v>25.430000305175781</c:v>
                </c:pt>
                <c:pt idx="998">
                  <c:v>25.430000305175781</c:v>
                </c:pt>
                <c:pt idx="999">
                  <c:v>25.430000305175781</c:v>
                </c:pt>
                <c:pt idx="1000">
                  <c:v>25.430000305175781</c:v>
                </c:pt>
                <c:pt idx="1001">
                  <c:v>25.430000305175781</c:v>
                </c:pt>
                <c:pt idx="1002">
                  <c:v>25.430000305175781</c:v>
                </c:pt>
                <c:pt idx="1003">
                  <c:v>25.430000305175781</c:v>
                </c:pt>
                <c:pt idx="1004">
                  <c:v>25.430000305175781</c:v>
                </c:pt>
                <c:pt idx="1005">
                  <c:v>25.430000305175781</c:v>
                </c:pt>
                <c:pt idx="1006">
                  <c:v>25.430000305175781</c:v>
                </c:pt>
                <c:pt idx="1007">
                  <c:v>25.569999694824219</c:v>
                </c:pt>
                <c:pt idx="1008">
                  <c:v>25.569999694824219</c:v>
                </c:pt>
                <c:pt idx="1009">
                  <c:v>25.569999694824219</c:v>
                </c:pt>
                <c:pt idx="1010">
                  <c:v>25.569999694824219</c:v>
                </c:pt>
                <c:pt idx="1011">
                  <c:v>25.569999694824219</c:v>
                </c:pt>
                <c:pt idx="1012">
                  <c:v>25.569999694824219</c:v>
                </c:pt>
                <c:pt idx="1013">
                  <c:v>25.569999694824219</c:v>
                </c:pt>
                <c:pt idx="1014">
                  <c:v>25.569999694824219</c:v>
                </c:pt>
                <c:pt idx="1015">
                  <c:v>25.569999694824219</c:v>
                </c:pt>
                <c:pt idx="1016">
                  <c:v>25.569999694824219</c:v>
                </c:pt>
                <c:pt idx="1017">
                  <c:v>25.569999694824219</c:v>
                </c:pt>
                <c:pt idx="1018">
                  <c:v>25.569999694824219</c:v>
                </c:pt>
                <c:pt idx="1019">
                  <c:v>25.309999465942383</c:v>
                </c:pt>
                <c:pt idx="1020">
                  <c:v>25.309999465942383</c:v>
                </c:pt>
                <c:pt idx="1021">
                  <c:v>25.309999465942383</c:v>
                </c:pt>
                <c:pt idx="1022">
                  <c:v>25.309999465942383</c:v>
                </c:pt>
                <c:pt idx="1023">
                  <c:v>25.309999465942383</c:v>
                </c:pt>
                <c:pt idx="1024">
                  <c:v>25.309999465942383</c:v>
                </c:pt>
                <c:pt idx="1025">
                  <c:v>25.309999465942383</c:v>
                </c:pt>
                <c:pt idx="1026">
                  <c:v>25.309999465942383</c:v>
                </c:pt>
                <c:pt idx="1027">
                  <c:v>25.309999465942383</c:v>
                </c:pt>
                <c:pt idx="1028">
                  <c:v>25.309999465942383</c:v>
                </c:pt>
                <c:pt idx="1029">
                  <c:v>25.309999465942383</c:v>
                </c:pt>
                <c:pt idx="1030">
                  <c:v>25.309999465942383</c:v>
                </c:pt>
                <c:pt idx="1031">
                  <c:v>25.330001831054688</c:v>
                </c:pt>
                <c:pt idx="1032">
                  <c:v>25.330001831054688</c:v>
                </c:pt>
                <c:pt idx="1033">
                  <c:v>25.330001831054688</c:v>
                </c:pt>
                <c:pt idx="1034">
                  <c:v>25.330001831054688</c:v>
                </c:pt>
                <c:pt idx="1035">
                  <c:v>25.330001831054688</c:v>
                </c:pt>
                <c:pt idx="1036">
                  <c:v>25.330001831054688</c:v>
                </c:pt>
                <c:pt idx="1037">
                  <c:v>25.330001831054688</c:v>
                </c:pt>
                <c:pt idx="1038">
                  <c:v>25.330001831054688</c:v>
                </c:pt>
                <c:pt idx="1039">
                  <c:v>25.330001831054688</c:v>
                </c:pt>
                <c:pt idx="1040">
                  <c:v>25.330001831054688</c:v>
                </c:pt>
                <c:pt idx="1041">
                  <c:v>25.330001831054688</c:v>
                </c:pt>
                <c:pt idx="1042">
                  <c:v>25.330001831054688</c:v>
                </c:pt>
                <c:pt idx="1043">
                  <c:v>25.159999847412109</c:v>
                </c:pt>
                <c:pt idx="1044">
                  <c:v>25.159999847412109</c:v>
                </c:pt>
                <c:pt idx="1045">
                  <c:v>25.159999847412109</c:v>
                </c:pt>
                <c:pt idx="1046">
                  <c:v>25.159999847412109</c:v>
                </c:pt>
                <c:pt idx="1047">
                  <c:v>25.159999847412109</c:v>
                </c:pt>
                <c:pt idx="1048">
                  <c:v>25.159999847412109</c:v>
                </c:pt>
                <c:pt idx="1049">
                  <c:v>25.159999847412109</c:v>
                </c:pt>
                <c:pt idx="1050">
                  <c:v>25.159999847412109</c:v>
                </c:pt>
                <c:pt idx="1051">
                  <c:v>25.159999847412109</c:v>
                </c:pt>
                <c:pt idx="1052">
                  <c:v>25.159999847412109</c:v>
                </c:pt>
                <c:pt idx="1053">
                  <c:v>25.159999847412109</c:v>
                </c:pt>
                <c:pt idx="1054">
                  <c:v>25.159999847412109</c:v>
                </c:pt>
                <c:pt idx="1055">
                  <c:v>25.25</c:v>
                </c:pt>
                <c:pt idx="1056">
                  <c:v>25.25</c:v>
                </c:pt>
                <c:pt idx="1057">
                  <c:v>25.25</c:v>
                </c:pt>
                <c:pt idx="1058">
                  <c:v>25.25</c:v>
                </c:pt>
                <c:pt idx="1059">
                  <c:v>25.25</c:v>
                </c:pt>
                <c:pt idx="1060">
                  <c:v>25.25</c:v>
                </c:pt>
                <c:pt idx="1061">
                  <c:v>25.25</c:v>
                </c:pt>
                <c:pt idx="1062">
                  <c:v>25.25</c:v>
                </c:pt>
                <c:pt idx="1063">
                  <c:v>25.25</c:v>
                </c:pt>
                <c:pt idx="1064">
                  <c:v>25.25</c:v>
                </c:pt>
                <c:pt idx="1065">
                  <c:v>25.25</c:v>
                </c:pt>
                <c:pt idx="1066">
                  <c:v>25.25</c:v>
                </c:pt>
                <c:pt idx="1067">
                  <c:v>25.360000610351563</c:v>
                </c:pt>
                <c:pt idx="1068">
                  <c:v>25.360000610351563</c:v>
                </c:pt>
                <c:pt idx="1069">
                  <c:v>25.360000610351563</c:v>
                </c:pt>
                <c:pt idx="1070">
                  <c:v>25.360000610351563</c:v>
                </c:pt>
                <c:pt idx="1071">
                  <c:v>25.360000610351563</c:v>
                </c:pt>
                <c:pt idx="1072">
                  <c:v>25.360000610351563</c:v>
                </c:pt>
                <c:pt idx="1073">
                  <c:v>25.360000610351563</c:v>
                </c:pt>
                <c:pt idx="1074">
                  <c:v>25.360000610351563</c:v>
                </c:pt>
                <c:pt idx="1075">
                  <c:v>25.360000610351563</c:v>
                </c:pt>
                <c:pt idx="1076">
                  <c:v>25.360000610351563</c:v>
                </c:pt>
                <c:pt idx="1077">
                  <c:v>25.360000610351563</c:v>
                </c:pt>
                <c:pt idx="1078">
                  <c:v>25.360000610351563</c:v>
                </c:pt>
                <c:pt idx="1079">
                  <c:v>25.420000076293945</c:v>
                </c:pt>
                <c:pt idx="1080">
                  <c:v>25.420000076293945</c:v>
                </c:pt>
                <c:pt idx="1081">
                  <c:v>25.420000076293945</c:v>
                </c:pt>
                <c:pt idx="1082">
                  <c:v>25.420000076293945</c:v>
                </c:pt>
                <c:pt idx="1083">
                  <c:v>25.420000076293945</c:v>
                </c:pt>
                <c:pt idx="1084">
                  <c:v>25.420000076293945</c:v>
                </c:pt>
                <c:pt idx="1085">
                  <c:v>25.420000076293945</c:v>
                </c:pt>
                <c:pt idx="1086">
                  <c:v>25.420000076293945</c:v>
                </c:pt>
                <c:pt idx="1087">
                  <c:v>25.420000076293945</c:v>
                </c:pt>
                <c:pt idx="1088">
                  <c:v>25.420000076293945</c:v>
                </c:pt>
                <c:pt idx="1089">
                  <c:v>25.420000076293945</c:v>
                </c:pt>
                <c:pt idx="1090">
                  <c:v>25.420000076293945</c:v>
                </c:pt>
                <c:pt idx="1091">
                  <c:v>25.280000686645508</c:v>
                </c:pt>
                <c:pt idx="1092">
                  <c:v>25.280000686645508</c:v>
                </c:pt>
                <c:pt idx="1093">
                  <c:v>25.280000686645508</c:v>
                </c:pt>
                <c:pt idx="1094">
                  <c:v>25.280000686645508</c:v>
                </c:pt>
                <c:pt idx="1095">
                  <c:v>25.280000686645508</c:v>
                </c:pt>
                <c:pt idx="1096">
                  <c:v>25.280000686645508</c:v>
                </c:pt>
                <c:pt idx="1097">
                  <c:v>25.280000686645508</c:v>
                </c:pt>
                <c:pt idx="1098">
                  <c:v>25.280000686645508</c:v>
                </c:pt>
                <c:pt idx="1099">
                  <c:v>25.280000686645508</c:v>
                </c:pt>
                <c:pt idx="1100">
                  <c:v>25.280000686645508</c:v>
                </c:pt>
                <c:pt idx="1101">
                  <c:v>25.280000686645508</c:v>
                </c:pt>
                <c:pt idx="1102">
                  <c:v>25.280000686645508</c:v>
                </c:pt>
                <c:pt idx="1103">
                  <c:v>25.350002288818359</c:v>
                </c:pt>
                <c:pt idx="1104">
                  <c:v>25.350002288818359</c:v>
                </c:pt>
                <c:pt idx="1105">
                  <c:v>25.350002288818359</c:v>
                </c:pt>
                <c:pt idx="1106">
                  <c:v>25.350002288818359</c:v>
                </c:pt>
                <c:pt idx="1107">
                  <c:v>25.350002288818359</c:v>
                </c:pt>
                <c:pt idx="1108">
                  <c:v>25.350002288818359</c:v>
                </c:pt>
                <c:pt idx="1109">
                  <c:v>25.350002288818359</c:v>
                </c:pt>
                <c:pt idx="1110">
                  <c:v>25.350002288818359</c:v>
                </c:pt>
                <c:pt idx="1111">
                  <c:v>25.350002288818359</c:v>
                </c:pt>
                <c:pt idx="1112">
                  <c:v>25.350002288818359</c:v>
                </c:pt>
                <c:pt idx="1113">
                  <c:v>25.350002288818359</c:v>
                </c:pt>
                <c:pt idx="1114">
                  <c:v>25.350002288818359</c:v>
                </c:pt>
                <c:pt idx="1115">
                  <c:v>25.329999923706055</c:v>
                </c:pt>
                <c:pt idx="1116">
                  <c:v>25.329999923706055</c:v>
                </c:pt>
                <c:pt idx="1117">
                  <c:v>25.329999923706055</c:v>
                </c:pt>
                <c:pt idx="1118">
                  <c:v>25.329999923706055</c:v>
                </c:pt>
                <c:pt idx="1119">
                  <c:v>25.329999923706055</c:v>
                </c:pt>
                <c:pt idx="1120">
                  <c:v>25.329999923706055</c:v>
                </c:pt>
                <c:pt idx="1121">
                  <c:v>25.329999923706055</c:v>
                </c:pt>
                <c:pt idx="1122">
                  <c:v>25.329999923706055</c:v>
                </c:pt>
                <c:pt idx="1123">
                  <c:v>25.329999923706055</c:v>
                </c:pt>
                <c:pt idx="1124">
                  <c:v>25.329999923706055</c:v>
                </c:pt>
                <c:pt idx="1125">
                  <c:v>25.329999923706055</c:v>
                </c:pt>
                <c:pt idx="1126">
                  <c:v>25.329999923706055</c:v>
                </c:pt>
                <c:pt idx="1127">
                  <c:v>25.420000076293945</c:v>
                </c:pt>
                <c:pt idx="1128">
                  <c:v>25.420000076293945</c:v>
                </c:pt>
                <c:pt idx="1129">
                  <c:v>25.420000076293945</c:v>
                </c:pt>
                <c:pt idx="1130">
                  <c:v>25.420000076293945</c:v>
                </c:pt>
                <c:pt idx="1131">
                  <c:v>25.420000076293945</c:v>
                </c:pt>
                <c:pt idx="1132">
                  <c:v>25.420000076293945</c:v>
                </c:pt>
                <c:pt idx="1133">
                  <c:v>25.420000076293945</c:v>
                </c:pt>
                <c:pt idx="1134">
                  <c:v>25.420000076293945</c:v>
                </c:pt>
                <c:pt idx="1135">
                  <c:v>25.420000076293945</c:v>
                </c:pt>
                <c:pt idx="1136">
                  <c:v>25.420000076293945</c:v>
                </c:pt>
                <c:pt idx="1137">
                  <c:v>25.420000076293945</c:v>
                </c:pt>
                <c:pt idx="1138">
                  <c:v>25.420000076293945</c:v>
                </c:pt>
                <c:pt idx="1139">
                  <c:v>25.400001525878906</c:v>
                </c:pt>
                <c:pt idx="1140">
                  <c:v>25.400001525878906</c:v>
                </c:pt>
                <c:pt idx="1141">
                  <c:v>25.400001525878906</c:v>
                </c:pt>
                <c:pt idx="1142">
                  <c:v>25.400001525878906</c:v>
                </c:pt>
                <c:pt idx="1143">
                  <c:v>25.400001525878906</c:v>
                </c:pt>
                <c:pt idx="1144">
                  <c:v>25.400001525878906</c:v>
                </c:pt>
                <c:pt idx="1145">
                  <c:v>25.400001525878906</c:v>
                </c:pt>
                <c:pt idx="1146">
                  <c:v>25.400001525878906</c:v>
                </c:pt>
                <c:pt idx="1147">
                  <c:v>25.400001525878906</c:v>
                </c:pt>
                <c:pt idx="1148">
                  <c:v>25.400001525878906</c:v>
                </c:pt>
                <c:pt idx="1149">
                  <c:v>25.400001525878906</c:v>
                </c:pt>
                <c:pt idx="1150">
                  <c:v>25.400001525878906</c:v>
                </c:pt>
                <c:pt idx="1151">
                  <c:v>25.380001068115234</c:v>
                </c:pt>
                <c:pt idx="1152">
                  <c:v>25.380001068115234</c:v>
                </c:pt>
                <c:pt idx="1153">
                  <c:v>25.380001068115234</c:v>
                </c:pt>
                <c:pt idx="1154">
                  <c:v>25.380001068115234</c:v>
                </c:pt>
                <c:pt idx="1155">
                  <c:v>25.380001068115234</c:v>
                </c:pt>
                <c:pt idx="1156">
                  <c:v>25.380001068115234</c:v>
                </c:pt>
                <c:pt idx="1157">
                  <c:v>25.380001068115234</c:v>
                </c:pt>
                <c:pt idx="1158">
                  <c:v>25.380001068115234</c:v>
                </c:pt>
                <c:pt idx="1159">
                  <c:v>25.380001068115234</c:v>
                </c:pt>
                <c:pt idx="1160">
                  <c:v>25.380001068115234</c:v>
                </c:pt>
                <c:pt idx="1161">
                  <c:v>25.380001068115234</c:v>
                </c:pt>
                <c:pt idx="1162">
                  <c:v>25.380001068115234</c:v>
                </c:pt>
                <c:pt idx="1163">
                  <c:v>25.190000534057617</c:v>
                </c:pt>
                <c:pt idx="1164">
                  <c:v>25.190000534057617</c:v>
                </c:pt>
                <c:pt idx="1165">
                  <c:v>25.190000534057617</c:v>
                </c:pt>
                <c:pt idx="1166">
                  <c:v>25.190000534057617</c:v>
                </c:pt>
                <c:pt idx="1167">
                  <c:v>25.190000534057617</c:v>
                </c:pt>
                <c:pt idx="1168">
                  <c:v>25.190000534057617</c:v>
                </c:pt>
                <c:pt idx="1169">
                  <c:v>25.190000534057617</c:v>
                </c:pt>
                <c:pt idx="1170">
                  <c:v>25.190000534057617</c:v>
                </c:pt>
                <c:pt idx="1171">
                  <c:v>25.190000534057617</c:v>
                </c:pt>
                <c:pt idx="1172">
                  <c:v>25.190000534057617</c:v>
                </c:pt>
                <c:pt idx="1173">
                  <c:v>25.190000534057617</c:v>
                </c:pt>
                <c:pt idx="1174">
                  <c:v>25.190000534057617</c:v>
                </c:pt>
                <c:pt idx="1175">
                  <c:v>25.299999237060547</c:v>
                </c:pt>
                <c:pt idx="1176">
                  <c:v>25.299999237060547</c:v>
                </c:pt>
                <c:pt idx="1177">
                  <c:v>25.299999237060547</c:v>
                </c:pt>
                <c:pt idx="1178">
                  <c:v>25.299999237060547</c:v>
                </c:pt>
                <c:pt idx="1179">
                  <c:v>25.299999237060547</c:v>
                </c:pt>
                <c:pt idx="1180">
                  <c:v>25.299999237060547</c:v>
                </c:pt>
                <c:pt idx="1181">
                  <c:v>25.299999237060547</c:v>
                </c:pt>
                <c:pt idx="1182">
                  <c:v>25.299999237060547</c:v>
                </c:pt>
                <c:pt idx="1183">
                  <c:v>25.299999237060547</c:v>
                </c:pt>
                <c:pt idx="1184">
                  <c:v>25.299999237060547</c:v>
                </c:pt>
                <c:pt idx="1185">
                  <c:v>25.299999237060547</c:v>
                </c:pt>
                <c:pt idx="1186">
                  <c:v>25.299999237060547</c:v>
                </c:pt>
                <c:pt idx="1187">
                  <c:v>25.289999008178711</c:v>
                </c:pt>
                <c:pt idx="1188">
                  <c:v>25.289999008178711</c:v>
                </c:pt>
                <c:pt idx="1189">
                  <c:v>25.289999008178711</c:v>
                </c:pt>
                <c:pt idx="1190">
                  <c:v>25.289999008178711</c:v>
                </c:pt>
                <c:pt idx="1191">
                  <c:v>25.289999008178711</c:v>
                </c:pt>
                <c:pt idx="1192">
                  <c:v>25.289999008178711</c:v>
                </c:pt>
                <c:pt idx="1193">
                  <c:v>25.289999008178711</c:v>
                </c:pt>
                <c:pt idx="1194">
                  <c:v>25.289999008178711</c:v>
                </c:pt>
                <c:pt idx="1195">
                  <c:v>25.289999008178711</c:v>
                </c:pt>
                <c:pt idx="1196">
                  <c:v>25.289999008178711</c:v>
                </c:pt>
                <c:pt idx="1197">
                  <c:v>25.289999008178711</c:v>
                </c:pt>
                <c:pt idx="1198">
                  <c:v>25.289999008178711</c:v>
                </c:pt>
                <c:pt idx="1199">
                  <c:v>25.289999008178711</c:v>
                </c:pt>
                <c:pt idx="1200">
                  <c:v>25.289999008178711</c:v>
                </c:pt>
                <c:pt idx="1201">
                  <c:v>25.289999008178711</c:v>
                </c:pt>
                <c:pt idx="1202">
                  <c:v>25.289999008178711</c:v>
                </c:pt>
                <c:pt idx="1203">
                  <c:v>25.289999008178711</c:v>
                </c:pt>
                <c:pt idx="1204">
                  <c:v>25.289999008178711</c:v>
                </c:pt>
                <c:pt idx="1205">
                  <c:v>25.289999008178711</c:v>
                </c:pt>
                <c:pt idx="1206">
                  <c:v>25.289999008178711</c:v>
                </c:pt>
                <c:pt idx="1207">
                  <c:v>25.289999008178711</c:v>
                </c:pt>
                <c:pt idx="1208">
                  <c:v>25.289999008178711</c:v>
                </c:pt>
                <c:pt idx="1209">
                  <c:v>25.289999008178711</c:v>
                </c:pt>
                <c:pt idx="1210">
                  <c:v>25.289999008178711</c:v>
                </c:pt>
                <c:pt idx="1211">
                  <c:v>25.129999160766602</c:v>
                </c:pt>
                <c:pt idx="1212">
                  <c:v>25.129999160766602</c:v>
                </c:pt>
                <c:pt idx="1213">
                  <c:v>25.129999160766602</c:v>
                </c:pt>
                <c:pt idx="1214">
                  <c:v>25.129999160766602</c:v>
                </c:pt>
                <c:pt idx="1215">
                  <c:v>25.129999160766602</c:v>
                </c:pt>
                <c:pt idx="1216">
                  <c:v>25.129999160766602</c:v>
                </c:pt>
                <c:pt idx="1217">
                  <c:v>25.129999160766602</c:v>
                </c:pt>
                <c:pt idx="1218">
                  <c:v>25.129999160766602</c:v>
                </c:pt>
                <c:pt idx="1219">
                  <c:v>25.129999160766602</c:v>
                </c:pt>
                <c:pt idx="1220">
                  <c:v>25.129999160766602</c:v>
                </c:pt>
                <c:pt idx="1221">
                  <c:v>25.129999160766602</c:v>
                </c:pt>
                <c:pt idx="1222">
                  <c:v>25.129999160766602</c:v>
                </c:pt>
                <c:pt idx="1223">
                  <c:v>25.19000244140625</c:v>
                </c:pt>
                <c:pt idx="1224">
                  <c:v>25.19000244140625</c:v>
                </c:pt>
                <c:pt idx="1225">
                  <c:v>25.19000244140625</c:v>
                </c:pt>
                <c:pt idx="1226">
                  <c:v>25.19000244140625</c:v>
                </c:pt>
                <c:pt idx="1227">
                  <c:v>25.19000244140625</c:v>
                </c:pt>
                <c:pt idx="1228">
                  <c:v>25.19000244140625</c:v>
                </c:pt>
                <c:pt idx="1229">
                  <c:v>25.19000244140625</c:v>
                </c:pt>
                <c:pt idx="1230">
                  <c:v>25.19000244140625</c:v>
                </c:pt>
                <c:pt idx="1231">
                  <c:v>25.19000244140625</c:v>
                </c:pt>
                <c:pt idx="1232">
                  <c:v>25.19000244140625</c:v>
                </c:pt>
                <c:pt idx="1233">
                  <c:v>25.19000244140625</c:v>
                </c:pt>
                <c:pt idx="1234">
                  <c:v>25.19000244140625</c:v>
                </c:pt>
                <c:pt idx="1235">
                  <c:v>25.19000244140625</c:v>
                </c:pt>
                <c:pt idx="1236">
                  <c:v>25.19000244140625</c:v>
                </c:pt>
                <c:pt idx="1237">
                  <c:v>25.19000244140625</c:v>
                </c:pt>
                <c:pt idx="1238">
                  <c:v>25.19000244140625</c:v>
                </c:pt>
                <c:pt idx="1239">
                  <c:v>25.25</c:v>
                </c:pt>
                <c:pt idx="1240">
                  <c:v>25.25</c:v>
                </c:pt>
                <c:pt idx="1241">
                  <c:v>25.25</c:v>
                </c:pt>
                <c:pt idx="1242">
                  <c:v>25.25</c:v>
                </c:pt>
                <c:pt idx="1243">
                  <c:v>25.25</c:v>
                </c:pt>
                <c:pt idx="1244">
                  <c:v>25.25</c:v>
                </c:pt>
                <c:pt idx="1245">
                  <c:v>25.25</c:v>
                </c:pt>
                <c:pt idx="1246">
                  <c:v>25.25</c:v>
                </c:pt>
                <c:pt idx="1247">
                  <c:v>25.25</c:v>
                </c:pt>
                <c:pt idx="1248">
                  <c:v>25.25</c:v>
                </c:pt>
                <c:pt idx="1249">
                  <c:v>25.25</c:v>
                </c:pt>
                <c:pt idx="1250">
                  <c:v>25.25</c:v>
                </c:pt>
                <c:pt idx="1251">
                  <c:v>25.149999618530273</c:v>
                </c:pt>
                <c:pt idx="1252">
                  <c:v>25.149999618530273</c:v>
                </c:pt>
                <c:pt idx="1253">
                  <c:v>25.149999618530273</c:v>
                </c:pt>
                <c:pt idx="1254">
                  <c:v>25.149999618530273</c:v>
                </c:pt>
                <c:pt idx="1255">
                  <c:v>25.149999618530273</c:v>
                </c:pt>
                <c:pt idx="1256">
                  <c:v>25.149999618530273</c:v>
                </c:pt>
                <c:pt idx="1257">
                  <c:v>25.149999618530273</c:v>
                </c:pt>
                <c:pt idx="1258">
                  <c:v>25.149999618530273</c:v>
                </c:pt>
                <c:pt idx="1259">
                  <c:v>25.149999618530273</c:v>
                </c:pt>
                <c:pt idx="1260">
                  <c:v>25.149999618530273</c:v>
                </c:pt>
                <c:pt idx="1261">
                  <c:v>25.149999618530273</c:v>
                </c:pt>
                <c:pt idx="1262">
                  <c:v>25.149999618530273</c:v>
                </c:pt>
                <c:pt idx="1263">
                  <c:v>25.040000915527344</c:v>
                </c:pt>
                <c:pt idx="1264">
                  <c:v>25.040000915527344</c:v>
                </c:pt>
                <c:pt idx="1265">
                  <c:v>25.040000915527344</c:v>
                </c:pt>
                <c:pt idx="1266">
                  <c:v>25.040000915527344</c:v>
                </c:pt>
                <c:pt idx="1267">
                  <c:v>25.040000915527344</c:v>
                </c:pt>
                <c:pt idx="1268">
                  <c:v>25.040000915527344</c:v>
                </c:pt>
                <c:pt idx="1269">
                  <c:v>25.040000915527344</c:v>
                </c:pt>
                <c:pt idx="1270">
                  <c:v>25.040000915527344</c:v>
                </c:pt>
                <c:pt idx="1271">
                  <c:v>25.040000915527344</c:v>
                </c:pt>
                <c:pt idx="1272">
                  <c:v>25.040000915527344</c:v>
                </c:pt>
                <c:pt idx="1273">
                  <c:v>25.040000915527344</c:v>
                </c:pt>
                <c:pt idx="1274">
                  <c:v>25.040000915527344</c:v>
                </c:pt>
                <c:pt idx="1275">
                  <c:v>25</c:v>
                </c:pt>
                <c:pt idx="1276">
                  <c:v>25</c:v>
                </c:pt>
                <c:pt idx="1277">
                  <c:v>25</c:v>
                </c:pt>
                <c:pt idx="1278">
                  <c:v>25</c:v>
                </c:pt>
                <c:pt idx="1279">
                  <c:v>25</c:v>
                </c:pt>
                <c:pt idx="1280">
                  <c:v>25</c:v>
                </c:pt>
                <c:pt idx="1281">
                  <c:v>25</c:v>
                </c:pt>
                <c:pt idx="1282">
                  <c:v>25</c:v>
                </c:pt>
                <c:pt idx="1283">
                  <c:v>25</c:v>
                </c:pt>
                <c:pt idx="1284">
                  <c:v>25</c:v>
                </c:pt>
                <c:pt idx="1285">
                  <c:v>25</c:v>
                </c:pt>
                <c:pt idx="1286">
                  <c:v>25</c:v>
                </c:pt>
                <c:pt idx="1287">
                  <c:v>25.240001678466797</c:v>
                </c:pt>
                <c:pt idx="1288">
                  <c:v>25.240001678466797</c:v>
                </c:pt>
                <c:pt idx="1289">
                  <c:v>25.240001678466797</c:v>
                </c:pt>
                <c:pt idx="1290">
                  <c:v>25.240001678466797</c:v>
                </c:pt>
                <c:pt idx="1291">
                  <c:v>25.240001678466797</c:v>
                </c:pt>
                <c:pt idx="1292">
                  <c:v>25.240001678466797</c:v>
                </c:pt>
                <c:pt idx="1293">
                  <c:v>25.240001678466797</c:v>
                </c:pt>
                <c:pt idx="1294">
                  <c:v>25.240001678466797</c:v>
                </c:pt>
                <c:pt idx="1295">
                  <c:v>25.240001678466797</c:v>
                </c:pt>
                <c:pt idx="1296">
                  <c:v>25.240001678466797</c:v>
                </c:pt>
                <c:pt idx="1297">
                  <c:v>25.240001678466797</c:v>
                </c:pt>
                <c:pt idx="1298">
                  <c:v>25.240001678466797</c:v>
                </c:pt>
                <c:pt idx="1299">
                  <c:v>25.019998550415039</c:v>
                </c:pt>
                <c:pt idx="1300">
                  <c:v>25.019998550415039</c:v>
                </c:pt>
                <c:pt idx="1301">
                  <c:v>25.019998550415039</c:v>
                </c:pt>
                <c:pt idx="1302">
                  <c:v>25.019998550415039</c:v>
                </c:pt>
                <c:pt idx="1303">
                  <c:v>25.019998550415039</c:v>
                </c:pt>
                <c:pt idx="1304">
                  <c:v>25.019998550415039</c:v>
                </c:pt>
                <c:pt idx="1305">
                  <c:v>25.019998550415039</c:v>
                </c:pt>
                <c:pt idx="1306">
                  <c:v>25.019998550415039</c:v>
                </c:pt>
                <c:pt idx="1307">
                  <c:v>25.019998550415039</c:v>
                </c:pt>
                <c:pt idx="1308">
                  <c:v>25.019998550415039</c:v>
                </c:pt>
                <c:pt idx="1309">
                  <c:v>25.019998550415039</c:v>
                </c:pt>
                <c:pt idx="1310">
                  <c:v>25.019998550415039</c:v>
                </c:pt>
                <c:pt idx="1311">
                  <c:v>24.979999542236328</c:v>
                </c:pt>
                <c:pt idx="1312">
                  <c:v>24.979999542236328</c:v>
                </c:pt>
                <c:pt idx="1313">
                  <c:v>24.979999542236328</c:v>
                </c:pt>
                <c:pt idx="1314">
                  <c:v>24.979999542236328</c:v>
                </c:pt>
                <c:pt idx="1315">
                  <c:v>24.979999542236328</c:v>
                </c:pt>
                <c:pt idx="1316">
                  <c:v>24.979999542236328</c:v>
                </c:pt>
                <c:pt idx="1317">
                  <c:v>24.979999542236328</c:v>
                </c:pt>
                <c:pt idx="1318">
                  <c:v>24.979999542236328</c:v>
                </c:pt>
                <c:pt idx="1319">
                  <c:v>24.979999542236328</c:v>
                </c:pt>
                <c:pt idx="1320">
                  <c:v>24.979999542236328</c:v>
                </c:pt>
                <c:pt idx="1321">
                  <c:v>24.979999542236328</c:v>
                </c:pt>
                <c:pt idx="1322">
                  <c:v>24.979999542236328</c:v>
                </c:pt>
                <c:pt idx="1323">
                  <c:v>25.129999160766602</c:v>
                </c:pt>
                <c:pt idx="1324">
                  <c:v>25.129999160766602</c:v>
                </c:pt>
                <c:pt idx="1325">
                  <c:v>25.129999160766602</c:v>
                </c:pt>
                <c:pt idx="1326">
                  <c:v>25.129999160766602</c:v>
                </c:pt>
                <c:pt idx="1327">
                  <c:v>25.129999160766602</c:v>
                </c:pt>
                <c:pt idx="1328">
                  <c:v>25.129999160766602</c:v>
                </c:pt>
                <c:pt idx="1329">
                  <c:v>25.129999160766602</c:v>
                </c:pt>
                <c:pt idx="1330">
                  <c:v>25.129999160766602</c:v>
                </c:pt>
                <c:pt idx="1331">
                  <c:v>25.129999160766602</c:v>
                </c:pt>
                <c:pt idx="1332">
                  <c:v>25.129999160766602</c:v>
                </c:pt>
                <c:pt idx="1333">
                  <c:v>25.129999160766602</c:v>
                </c:pt>
                <c:pt idx="1334">
                  <c:v>25.129999160766602</c:v>
                </c:pt>
                <c:pt idx="1335">
                  <c:v>25.040000915527344</c:v>
                </c:pt>
                <c:pt idx="1336">
                  <c:v>25.040000915527344</c:v>
                </c:pt>
                <c:pt idx="1337">
                  <c:v>25.040000915527344</c:v>
                </c:pt>
                <c:pt idx="1338">
                  <c:v>25.040000915527344</c:v>
                </c:pt>
                <c:pt idx="1339">
                  <c:v>25.040000915527344</c:v>
                </c:pt>
                <c:pt idx="1340">
                  <c:v>25.040000915527344</c:v>
                </c:pt>
                <c:pt idx="1341">
                  <c:v>25.040000915527344</c:v>
                </c:pt>
                <c:pt idx="1342">
                  <c:v>25.040000915527344</c:v>
                </c:pt>
                <c:pt idx="1343">
                  <c:v>25.040000915527344</c:v>
                </c:pt>
                <c:pt idx="1344">
                  <c:v>25.040000915527344</c:v>
                </c:pt>
                <c:pt idx="1345">
                  <c:v>25.040000915527344</c:v>
                </c:pt>
                <c:pt idx="1346">
                  <c:v>25.040000915527344</c:v>
                </c:pt>
                <c:pt idx="1347">
                  <c:v>24.849998474121094</c:v>
                </c:pt>
                <c:pt idx="1348">
                  <c:v>24.849998474121094</c:v>
                </c:pt>
                <c:pt idx="1349">
                  <c:v>24.849998474121094</c:v>
                </c:pt>
                <c:pt idx="1350">
                  <c:v>24.849998474121094</c:v>
                </c:pt>
                <c:pt idx="1351">
                  <c:v>24.849998474121094</c:v>
                </c:pt>
                <c:pt idx="1352">
                  <c:v>24.849998474121094</c:v>
                </c:pt>
                <c:pt idx="1353">
                  <c:v>24.849998474121094</c:v>
                </c:pt>
                <c:pt idx="1354">
                  <c:v>24.849998474121094</c:v>
                </c:pt>
                <c:pt idx="1355">
                  <c:v>24.849998474121094</c:v>
                </c:pt>
                <c:pt idx="1356">
                  <c:v>24.849998474121094</c:v>
                </c:pt>
                <c:pt idx="1357">
                  <c:v>24.849998474121094</c:v>
                </c:pt>
                <c:pt idx="1358">
                  <c:v>24.849998474121094</c:v>
                </c:pt>
                <c:pt idx="1359">
                  <c:v>24.5</c:v>
                </c:pt>
                <c:pt idx="1360">
                  <c:v>24.5</c:v>
                </c:pt>
                <c:pt idx="1361">
                  <c:v>24.5</c:v>
                </c:pt>
                <c:pt idx="1362">
                  <c:v>24.5</c:v>
                </c:pt>
                <c:pt idx="1363">
                  <c:v>24.5</c:v>
                </c:pt>
                <c:pt idx="1364">
                  <c:v>24.5</c:v>
                </c:pt>
                <c:pt idx="1365">
                  <c:v>24.5</c:v>
                </c:pt>
                <c:pt idx="1366">
                  <c:v>24.5</c:v>
                </c:pt>
                <c:pt idx="1367">
                  <c:v>24.5</c:v>
                </c:pt>
                <c:pt idx="1368">
                  <c:v>24.5</c:v>
                </c:pt>
                <c:pt idx="1369">
                  <c:v>24.5</c:v>
                </c:pt>
                <c:pt idx="1370">
                  <c:v>24.5</c:v>
                </c:pt>
                <c:pt idx="1371">
                  <c:v>24.69999885559082</c:v>
                </c:pt>
                <c:pt idx="1372">
                  <c:v>24.69999885559082</c:v>
                </c:pt>
                <c:pt idx="1373">
                  <c:v>24.69999885559082</c:v>
                </c:pt>
                <c:pt idx="1374">
                  <c:v>24.69999885559082</c:v>
                </c:pt>
                <c:pt idx="1375">
                  <c:v>24.69999885559082</c:v>
                </c:pt>
                <c:pt idx="1376">
                  <c:v>24.69999885559082</c:v>
                </c:pt>
                <c:pt idx="1377">
                  <c:v>24.69999885559082</c:v>
                </c:pt>
                <c:pt idx="1378">
                  <c:v>24.69999885559082</c:v>
                </c:pt>
                <c:pt idx="1379">
                  <c:v>24.69999885559082</c:v>
                </c:pt>
                <c:pt idx="1380">
                  <c:v>24.69999885559082</c:v>
                </c:pt>
                <c:pt idx="1381">
                  <c:v>24.69999885559082</c:v>
                </c:pt>
                <c:pt idx="1382">
                  <c:v>24.69999885559082</c:v>
                </c:pt>
                <c:pt idx="1383">
                  <c:v>24.639999389648438</c:v>
                </c:pt>
                <c:pt idx="1384">
                  <c:v>24.639999389648438</c:v>
                </c:pt>
                <c:pt idx="1385">
                  <c:v>24.639999389648438</c:v>
                </c:pt>
                <c:pt idx="1386">
                  <c:v>24.639999389648438</c:v>
                </c:pt>
                <c:pt idx="1387">
                  <c:v>24.639999389648438</c:v>
                </c:pt>
                <c:pt idx="1388">
                  <c:v>24.639999389648438</c:v>
                </c:pt>
                <c:pt idx="1389">
                  <c:v>24.639999389648438</c:v>
                </c:pt>
                <c:pt idx="1390">
                  <c:v>24.639999389648438</c:v>
                </c:pt>
                <c:pt idx="1391">
                  <c:v>24.639999389648438</c:v>
                </c:pt>
                <c:pt idx="1392">
                  <c:v>24.639999389648438</c:v>
                </c:pt>
                <c:pt idx="1393">
                  <c:v>24.639999389648438</c:v>
                </c:pt>
                <c:pt idx="1394">
                  <c:v>24.639999389648438</c:v>
                </c:pt>
                <c:pt idx="1395">
                  <c:v>24.790000915527344</c:v>
                </c:pt>
                <c:pt idx="1396">
                  <c:v>24.790000915527344</c:v>
                </c:pt>
                <c:pt idx="1397">
                  <c:v>24.790000915527344</c:v>
                </c:pt>
                <c:pt idx="1398">
                  <c:v>24.790000915527344</c:v>
                </c:pt>
                <c:pt idx="1399">
                  <c:v>24.790000915527344</c:v>
                </c:pt>
                <c:pt idx="1400">
                  <c:v>24.790000915527344</c:v>
                </c:pt>
                <c:pt idx="1401">
                  <c:v>24.790000915527344</c:v>
                </c:pt>
                <c:pt idx="1402">
                  <c:v>24.790000915527344</c:v>
                </c:pt>
                <c:pt idx="1403">
                  <c:v>24.790000915527344</c:v>
                </c:pt>
                <c:pt idx="1404">
                  <c:v>24.790000915527344</c:v>
                </c:pt>
                <c:pt idx="1405">
                  <c:v>24.790000915527344</c:v>
                </c:pt>
                <c:pt idx="1406">
                  <c:v>24.790000915527344</c:v>
                </c:pt>
                <c:pt idx="1407">
                  <c:v>24.610000610351563</c:v>
                </c:pt>
                <c:pt idx="1408">
                  <c:v>24.610000610351563</c:v>
                </c:pt>
                <c:pt idx="1409">
                  <c:v>24.610000610351563</c:v>
                </c:pt>
                <c:pt idx="1410">
                  <c:v>24.610000610351563</c:v>
                </c:pt>
                <c:pt idx="1411">
                  <c:v>24.610000610351563</c:v>
                </c:pt>
                <c:pt idx="1412">
                  <c:v>24.610000610351563</c:v>
                </c:pt>
                <c:pt idx="1413">
                  <c:v>24.610000610351563</c:v>
                </c:pt>
                <c:pt idx="1414">
                  <c:v>24.610000610351563</c:v>
                </c:pt>
                <c:pt idx="1415">
                  <c:v>24.610000610351563</c:v>
                </c:pt>
                <c:pt idx="1416">
                  <c:v>24.610000610351563</c:v>
                </c:pt>
                <c:pt idx="1417">
                  <c:v>24.610000610351563</c:v>
                </c:pt>
                <c:pt idx="1418">
                  <c:v>24.610000610351563</c:v>
                </c:pt>
                <c:pt idx="1419">
                  <c:v>24.679998397827148</c:v>
                </c:pt>
                <c:pt idx="1420">
                  <c:v>24.679998397827148</c:v>
                </c:pt>
                <c:pt idx="1421">
                  <c:v>24.679998397827148</c:v>
                </c:pt>
                <c:pt idx="1422">
                  <c:v>24.679998397827148</c:v>
                </c:pt>
                <c:pt idx="1423">
                  <c:v>24.679998397827148</c:v>
                </c:pt>
                <c:pt idx="1424">
                  <c:v>24.679998397827148</c:v>
                </c:pt>
                <c:pt idx="1425">
                  <c:v>24.679998397827148</c:v>
                </c:pt>
                <c:pt idx="1426">
                  <c:v>24.679998397827148</c:v>
                </c:pt>
                <c:pt idx="1427">
                  <c:v>24.679998397827148</c:v>
                </c:pt>
                <c:pt idx="1428">
                  <c:v>24.679998397827148</c:v>
                </c:pt>
                <c:pt idx="1429">
                  <c:v>24.679998397827148</c:v>
                </c:pt>
                <c:pt idx="1430">
                  <c:v>24.679998397827148</c:v>
                </c:pt>
                <c:pt idx="1431">
                  <c:v>24.60999870300293</c:v>
                </c:pt>
                <c:pt idx="1432">
                  <c:v>24.60999870300293</c:v>
                </c:pt>
                <c:pt idx="1433">
                  <c:v>24.60999870300293</c:v>
                </c:pt>
                <c:pt idx="1434">
                  <c:v>24.60999870300293</c:v>
                </c:pt>
                <c:pt idx="1435">
                  <c:v>24.60999870300293</c:v>
                </c:pt>
                <c:pt idx="1436">
                  <c:v>24.60999870300293</c:v>
                </c:pt>
                <c:pt idx="1437">
                  <c:v>24.60999870300293</c:v>
                </c:pt>
                <c:pt idx="1438">
                  <c:v>24.60999870300293</c:v>
                </c:pt>
                <c:pt idx="1439">
                  <c:v>24.60999870300293</c:v>
                </c:pt>
                <c:pt idx="1440">
                  <c:v>24.60999870300293</c:v>
                </c:pt>
                <c:pt idx="1441">
                  <c:v>24.60999870300293</c:v>
                </c:pt>
                <c:pt idx="1442">
                  <c:v>24.60999870300293</c:v>
                </c:pt>
                <c:pt idx="1443">
                  <c:v>24.590000152587891</c:v>
                </c:pt>
                <c:pt idx="1444">
                  <c:v>24.590000152587891</c:v>
                </c:pt>
                <c:pt idx="1445">
                  <c:v>24.590000152587891</c:v>
                </c:pt>
                <c:pt idx="1446">
                  <c:v>24.590000152587891</c:v>
                </c:pt>
                <c:pt idx="1447">
                  <c:v>24.590000152587891</c:v>
                </c:pt>
                <c:pt idx="1448">
                  <c:v>24.590000152587891</c:v>
                </c:pt>
                <c:pt idx="1449">
                  <c:v>24.590000152587891</c:v>
                </c:pt>
                <c:pt idx="1450">
                  <c:v>24.590000152587891</c:v>
                </c:pt>
                <c:pt idx="1451">
                  <c:v>24.590000152587891</c:v>
                </c:pt>
                <c:pt idx="1452">
                  <c:v>24.590000152587891</c:v>
                </c:pt>
                <c:pt idx="1453">
                  <c:v>24.590000152587891</c:v>
                </c:pt>
                <c:pt idx="1454">
                  <c:v>24.590000152587891</c:v>
                </c:pt>
                <c:pt idx="1455">
                  <c:v>24.409999847412109</c:v>
                </c:pt>
                <c:pt idx="1456">
                  <c:v>24.409999847412109</c:v>
                </c:pt>
                <c:pt idx="1457">
                  <c:v>24.409999847412109</c:v>
                </c:pt>
                <c:pt idx="1458">
                  <c:v>24.409999847412109</c:v>
                </c:pt>
                <c:pt idx="1459">
                  <c:v>24.409999847412109</c:v>
                </c:pt>
                <c:pt idx="1460">
                  <c:v>24.409999847412109</c:v>
                </c:pt>
                <c:pt idx="1461">
                  <c:v>24.409999847412109</c:v>
                </c:pt>
                <c:pt idx="1462">
                  <c:v>24.409999847412109</c:v>
                </c:pt>
                <c:pt idx="1463">
                  <c:v>24.409999847412109</c:v>
                </c:pt>
                <c:pt idx="1464">
                  <c:v>24.409999847412109</c:v>
                </c:pt>
                <c:pt idx="1465">
                  <c:v>24.409999847412109</c:v>
                </c:pt>
                <c:pt idx="1466">
                  <c:v>24.409999847412109</c:v>
                </c:pt>
                <c:pt idx="1467">
                  <c:v>24.650001525878906</c:v>
                </c:pt>
                <c:pt idx="1468">
                  <c:v>24.650001525878906</c:v>
                </c:pt>
                <c:pt idx="1469">
                  <c:v>24.650001525878906</c:v>
                </c:pt>
                <c:pt idx="1470">
                  <c:v>24.650001525878906</c:v>
                </c:pt>
                <c:pt idx="1471">
                  <c:v>24.650001525878906</c:v>
                </c:pt>
                <c:pt idx="1472">
                  <c:v>24.650001525878906</c:v>
                </c:pt>
                <c:pt idx="1473">
                  <c:v>24.650001525878906</c:v>
                </c:pt>
                <c:pt idx="1474">
                  <c:v>24.650001525878906</c:v>
                </c:pt>
                <c:pt idx="1475">
                  <c:v>24.650001525878906</c:v>
                </c:pt>
                <c:pt idx="1476">
                  <c:v>24.650001525878906</c:v>
                </c:pt>
                <c:pt idx="1477">
                  <c:v>24.650001525878906</c:v>
                </c:pt>
                <c:pt idx="1478">
                  <c:v>24.650001525878906</c:v>
                </c:pt>
                <c:pt idx="1479">
                  <c:v>24.690000534057617</c:v>
                </c:pt>
                <c:pt idx="1480">
                  <c:v>24.690000534057617</c:v>
                </c:pt>
                <c:pt idx="1481">
                  <c:v>24.690000534057617</c:v>
                </c:pt>
                <c:pt idx="1482">
                  <c:v>24.690000534057617</c:v>
                </c:pt>
                <c:pt idx="1483">
                  <c:v>24.690000534057617</c:v>
                </c:pt>
                <c:pt idx="1484">
                  <c:v>24.690000534057617</c:v>
                </c:pt>
                <c:pt idx="1485">
                  <c:v>24.690000534057617</c:v>
                </c:pt>
                <c:pt idx="1486">
                  <c:v>24.690000534057617</c:v>
                </c:pt>
                <c:pt idx="1487">
                  <c:v>24.690000534057617</c:v>
                </c:pt>
                <c:pt idx="1488">
                  <c:v>24.690000534057617</c:v>
                </c:pt>
                <c:pt idx="1489">
                  <c:v>24.690000534057617</c:v>
                </c:pt>
                <c:pt idx="1490">
                  <c:v>24.690000534057617</c:v>
                </c:pt>
                <c:pt idx="1491">
                  <c:v>24.490001678466797</c:v>
                </c:pt>
                <c:pt idx="1492">
                  <c:v>24.490001678466797</c:v>
                </c:pt>
                <c:pt idx="1493">
                  <c:v>24.490001678466797</c:v>
                </c:pt>
                <c:pt idx="1494">
                  <c:v>24.490001678466797</c:v>
                </c:pt>
                <c:pt idx="1495">
                  <c:v>24.490001678466797</c:v>
                </c:pt>
                <c:pt idx="1496">
                  <c:v>24.490001678466797</c:v>
                </c:pt>
                <c:pt idx="1497">
                  <c:v>24.490001678466797</c:v>
                </c:pt>
                <c:pt idx="1498">
                  <c:v>24.490001678466797</c:v>
                </c:pt>
                <c:pt idx="1499">
                  <c:v>24.490001678466797</c:v>
                </c:pt>
                <c:pt idx="1500">
                  <c:v>24.490001678466797</c:v>
                </c:pt>
                <c:pt idx="1501">
                  <c:v>24.490001678466797</c:v>
                </c:pt>
                <c:pt idx="1502">
                  <c:v>24.490001678466797</c:v>
                </c:pt>
                <c:pt idx="1503">
                  <c:v>24.299999237060547</c:v>
                </c:pt>
                <c:pt idx="1504">
                  <c:v>24.299999237060547</c:v>
                </c:pt>
                <c:pt idx="1505">
                  <c:v>24.299999237060547</c:v>
                </c:pt>
                <c:pt idx="1506">
                  <c:v>24.299999237060547</c:v>
                </c:pt>
                <c:pt idx="1507">
                  <c:v>24.299999237060547</c:v>
                </c:pt>
                <c:pt idx="1508">
                  <c:v>24.299999237060547</c:v>
                </c:pt>
                <c:pt idx="1509">
                  <c:v>24.299999237060547</c:v>
                </c:pt>
                <c:pt idx="1510">
                  <c:v>24.299999237060547</c:v>
                </c:pt>
                <c:pt idx="1511">
                  <c:v>24.299999237060547</c:v>
                </c:pt>
                <c:pt idx="1512">
                  <c:v>24.299999237060547</c:v>
                </c:pt>
                <c:pt idx="1513">
                  <c:v>24.299999237060547</c:v>
                </c:pt>
                <c:pt idx="1514">
                  <c:v>24.299999237060547</c:v>
                </c:pt>
                <c:pt idx="1515">
                  <c:v>24.420000076293945</c:v>
                </c:pt>
                <c:pt idx="1516">
                  <c:v>24.420000076293945</c:v>
                </c:pt>
                <c:pt idx="1517">
                  <c:v>24.420000076293945</c:v>
                </c:pt>
                <c:pt idx="1518">
                  <c:v>24.420000076293945</c:v>
                </c:pt>
                <c:pt idx="1519">
                  <c:v>24.420000076293945</c:v>
                </c:pt>
                <c:pt idx="1520">
                  <c:v>24.420000076293945</c:v>
                </c:pt>
                <c:pt idx="1521">
                  <c:v>24.420000076293945</c:v>
                </c:pt>
                <c:pt idx="1522">
                  <c:v>24.420000076293945</c:v>
                </c:pt>
                <c:pt idx="1523">
                  <c:v>24.420000076293945</c:v>
                </c:pt>
                <c:pt idx="1524">
                  <c:v>24.420000076293945</c:v>
                </c:pt>
                <c:pt idx="1525">
                  <c:v>24.420000076293945</c:v>
                </c:pt>
                <c:pt idx="1526">
                  <c:v>24.420000076293945</c:v>
                </c:pt>
                <c:pt idx="1527">
                  <c:v>24.579999923706055</c:v>
                </c:pt>
                <c:pt idx="1528">
                  <c:v>24.579999923706055</c:v>
                </c:pt>
                <c:pt idx="1529">
                  <c:v>24.579999923706055</c:v>
                </c:pt>
                <c:pt idx="1530">
                  <c:v>24.579999923706055</c:v>
                </c:pt>
                <c:pt idx="1531">
                  <c:v>24.619998931884766</c:v>
                </c:pt>
                <c:pt idx="1532">
                  <c:v>24.619998931884766</c:v>
                </c:pt>
                <c:pt idx="1533">
                  <c:v>24.619998931884766</c:v>
                </c:pt>
                <c:pt idx="1534">
                  <c:v>24.619998931884766</c:v>
                </c:pt>
                <c:pt idx="1535">
                  <c:v>24.399999618530273</c:v>
                </c:pt>
                <c:pt idx="1536">
                  <c:v>24.399999618530273</c:v>
                </c:pt>
                <c:pt idx="1537">
                  <c:v>24.399999618530273</c:v>
                </c:pt>
                <c:pt idx="1538">
                  <c:v>24.399999618530273</c:v>
                </c:pt>
                <c:pt idx="1539">
                  <c:v>24.399999618530273</c:v>
                </c:pt>
                <c:pt idx="1540">
                  <c:v>24.399999618530273</c:v>
                </c:pt>
                <c:pt idx="1541">
                  <c:v>24.399999618530273</c:v>
                </c:pt>
                <c:pt idx="1542">
                  <c:v>24.399999618530273</c:v>
                </c:pt>
                <c:pt idx="1543">
                  <c:v>24.399999618530273</c:v>
                </c:pt>
                <c:pt idx="1544">
                  <c:v>24.399999618530273</c:v>
                </c:pt>
                <c:pt idx="1545">
                  <c:v>24.399999618530273</c:v>
                </c:pt>
                <c:pt idx="1546">
                  <c:v>24.399999618530273</c:v>
                </c:pt>
                <c:pt idx="1547">
                  <c:v>24.459999084472656</c:v>
                </c:pt>
                <c:pt idx="1548">
                  <c:v>24.459999084472656</c:v>
                </c:pt>
                <c:pt idx="1549">
                  <c:v>24.459999084472656</c:v>
                </c:pt>
                <c:pt idx="1550">
                  <c:v>24.459999084472656</c:v>
                </c:pt>
                <c:pt idx="1551">
                  <c:v>24.459999084472656</c:v>
                </c:pt>
                <c:pt idx="1552">
                  <c:v>24.459999084472656</c:v>
                </c:pt>
                <c:pt idx="1553">
                  <c:v>24.459999084472656</c:v>
                </c:pt>
                <c:pt idx="1554">
                  <c:v>24.459999084472656</c:v>
                </c:pt>
                <c:pt idx="1555">
                  <c:v>24.459999084472656</c:v>
                </c:pt>
                <c:pt idx="1556">
                  <c:v>24.459999084472656</c:v>
                </c:pt>
                <c:pt idx="1557">
                  <c:v>24.459999084472656</c:v>
                </c:pt>
                <c:pt idx="1558">
                  <c:v>24.459999084472656</c:v>
                </c:pt>
                <c:pt idx="1559">
                  <c:v>24.5</c:v>
                </c:pt>
                <c:pt idx="1560">
                  <c:v>24.5</c:v>
                </c:pt>
                <c:pt idx="1561">
                  <c:v>24.5</c:v>
                </c:pt>
                <c:pt idx="1562">
                  <c:v>24.5</c:v>
                </c:pt>
                <c:pt idx="1563">
                  <c:v>24.5</c:v>
                </c:pt>
                <c:pt idx="1564">
                  <c:v>24.5</c:v>
                </c:pt>
                <c:pt idx="1565">
                  <c:v>24.5</c:v>
                </c:pt>
                <c:pt idx="1566">
                  <c:v>24.5</c:v>
                </c:pt>
                <c:pt idx="1567">
                  <c:v>24.5</c:v>
                </c:pt>
                <c:pt idx="1568">
                  <c:v>24.5</c:v>
                </c:pt>
                <c:pt idx="1569">
                  <c:v>24.5</c:v>
                </c:pt>
                <c:pt idx="1570">
                  <c:v>24.5</c:v>
                </c:pt>
                <c:pt idx="1571">
                  <c:v>24.629999160766602</c:v>
                </c:pt>
                <c:pt idx="1572">
                  <c:v>24.629999160766602</c:v>
                </c:pt>
                <c:pt idx="1573">
                  <c:v>24.629999160766602</c:v>
                </c:pt>
                <c:pt idx="1574">
                  <c:v>24.629999160766602</c:v>
                </c:pt>
                <c:pt idx="1575">
                  <c:v>24.770000457763672</c:v>
                </c:pt>
                <c:pt idx="1576">
                  <c:v>24.770000457763672</c:v>
                </c:pt>
                <c:pt idx="1577">
                  <c:v>24.770000457763672</c:v>
                </c:pt>
                <c:pt idx="1578">
                  <c:v>24.770000457763672</c:v>
                </c:pt>
                <c:pt idx="1579">
                  <c:v>24.770000457763672</c:v>
                </c:pt>
                <c:pt idx="1580">
                  <c:v>24.770000457763672</c:v>
                </c:pt>
                <c:pt idx="1581">
                  <c:v>24.770000457763672</c:v>
                </c:pt>
                <c:pt idx="1582">
                  <c:v>24.770000457763672</c:v>
                </c:pt>
                <c:pt idx="1583">
                  <c:v>24.770000457763672</c:v>
                </c:pt>
                <c:pt idx="1584">
                  <c:v>24.770000457763672</c:v>
                </c:pt>
                <c:pt idx="1585">
                  <c:v>24.770000457763672</c:v>
                </c:pt>
                <c:pt idx="1586">
                  <c:v>24.770000457763672</c:v>
                </c:pt>
                <c:pt idx="1587">
                  <c:v>24.350000381469727</c:v>
                </c:pt>
                <c:pt idx="1588">
                  <c:v>24.350000381469727</c:v>
                </c:pt>
                <c:pt idx="1589">
                  <c:v>24.350000381469727</c:v>
                </c:pt>
                <c:pt idx="1590">
                  <c:v>24.350000381469727</c:v>
                </c:pt>
                <c:pt idx="1591">
                  <c:v>24.350000381469727</c:v>
                </c:pt>
                <c:pt idx="1592">
                  <c:v>24.350000381469727</c:v>
                </c:pt>
                <c:pt idx="1593">
                  <c:v>24.350000381469727</c:v>
                </c:pt>
                <c:pt idx="1594">
                  <c:v>24.350000381469727</c:v>
                </c:pt>
                <c:pt idx="1595">
                  <c:v>24.350000381469727</c:v>
                </c:pt>
                <c:pt idx="1596">
                  <c:v>24.350000381469727</c:v>
                </c:pt>
                <c:pt idx="1597">
                  <c:v>24.350000381469727</c:v>
                </c:pt>
                <c:pt idx="1598">
                  <c:v>24.350000381469727</c:v>
                </c:pt>
                <c:pt idx="1599">
                  <c:v>24.479997634887695</c:v>
                </c:pt>
                <c:pt idx="1600">
                  <c:v>24.479997634887695</c:v>
                </c:pt>
                <c:pt idx="1601">
                  <c:v>24.479997634887695</c:v>
                </c:pt>
                <c:pt idx="1602">
                  <c:v>24.479997634887695</c:v>
                </c:pt>
                <c:pt idx="1603">
                  <c:v>24.479997634887695</c:v>
                </c:pt>
                <c:pt idx="1604">
                  <c:v>24.479997634887695</c:v>
                </c:pt>
                <c:pt idx="1605">
                  <c:v>24.479997634887695</c:v>
                </c:pt>
                <c:pt idx="1606">
                  <c:v>24.479997634887695</c:v>
                </c:pt>
                <c:pt idx="1607">
                  <c:v>24.479997634887695</c:v>
                </c:pt>
                <c:pt idx="1608">
                  <c:v>24.479997634887695</c:v>
                </c:pt>
                <c:pt idx="1609">
                  <c:v>24.479997634887695</c:v>
                </c:pt>
                <c:pt idx="1610">
                  <c:v>24.479997634887695</c:v>
                </c:pt>
                <c:pt idx="1611">
                  <c:v>24.540000915527344</c:v>
                </c:pt>
                <c:pt idx="1612">
                  <c:v>24.540000915527344</c:v>
                </c:pt>
                <c:pt idx="1613">
                  <c:v>24.540000915527344</c:v>
                </c:pt>
                <c:pt idx="1614">
                  <c:v>24.540000915527344</c:v>
                </c:pt>
                <c:pt idx="1615">
                  <c:v>24.540000915527344</c:v>
                </c:pt>
                <c:pt idx="1616">
                  <c:v>24.540000915527344</c:v>
                </c:pt>
                <c:pt idx="1617">
                  <c:v>24.540000915527344</c:v>
                </c:pt>
                <c:pt idx="1618">
                  <c:v>24.540000915527344</c:v>
                </c:pt>
                <c:pt idx="1619">
                  <c:v>24.540000915527344</c:v>
                </c:pt>
                <c:pt idx="1620">
                  <c:v>24.540000915527344</c:v>
                </c:pt>
                <c:pt idx="1621">
                  <c:v>24.540000915527344</c:v>
                </c:pt>
                <c:pt idx="1622">
                  <c:v>24.540000915527344</c:v>
                </c:pt>
                <c:pt idx="1623">
                  <c:v>24.469999313354492</c:v>
                </c:pt>
                <c:pt idx="1624">
                  <c:v>24.469999313354492</c:v>
                </c:pt>
                <c:pt idx="1625">
                  <c:v>24.469999313354492</c:v>
                </c:pt>
                <c:pt idx="1626">
                  <c:v>24.469999313354492</c:v>
                </c:pt>
                <c:pt idx="1627">
                  <c:v>24.469999313354492</c:v>
                </c:pt>
                <c:pt idx="1628">
                  <c:v>24.469999313354492</c:v>
                </c:pt>
                <c:pt idx="1629">
                  <c:v>24.469999313354492</c:v>
                </c:pt>
                <c:pt idx="1630">
                  <c:v>24.469999313354492</c:v>
                </c:pt>
                <c:pt idx="1631">
                  <c:v>24.469999313354492</c:v>
                </c:pt>
                <c:pt idx="1632">
                  <c:v>24.469999313354492</c:v>
                </c:pt>
                <c:pt idx="1633">
                  <c:v>24.469999313354492</c:v>
                </c:pt>
                <c:pt idx="1634">
                  <c:v>24.469999313354492</c:v>
                </c:pt>
                <c:pt idx="1635">
                  <c:v>24.409999847412109</c:v>
                </c:pt>
                <c:pt idx="1636">
                  <c:v>24.409999847412109</c:v>
                </c:pt>
                <c:pt idx="1637">
                  <c:v>24.409999847412109</c:v>
                </c:pt>
                <c:pt idx="1638">
                  <c:v>24.409999847412109</c:v>
                </c:pt>
                <c:pt idx="1639">
                  <c:v>24.409999847412109</c:v>
                </c:pt>
                <c:pt idx="1640">
                  <c:v>24.409999847412109</c:v>
                </c:pt>
                <c:pt idx="1641">
                  <c:v>24.409999847412109</c:v>
                </c:pt>
                <c:pt idx="1642">
                  <c:v>24.409999847412109</c:v>
                </c:pt>
                <c:pt idx="1643">
                  <c:v>24.409999847412109</c:v>
                </c:pt>
                <c:pt idx="1644">
                  <c:v>24.409999847412109</c:v>
                </c:pt>
                <c:pt idx="1645">
                  <c:v>24.409999847412109</c:v>
                </c:pt>
                <c:pt idx="1646">
                  <c:v>24.409999847412109</c:v>
                </c:pt>
                <c:pt idx="1647">
                  <c:v>5.1500015258789062</c:v>
                </c:pt>
                <c:pt idx="1648">
                  <c:v>5.1500015258789062</c:v>
                </c:pt>
                <c:pt idx="1649">
                  <c:v>5.1500015258789062</c:v>
                </c:pt>
                <c:pt idx="1650">
                  <c:v>5.1500015258789062</c:v>
                </c:pt>
                <c:pt idx="1651">
                  <c:v>5.1500015258789062</c:v>
                </c:pt>
                <c:pt idx="1652">
                  <c:v>5.1500015258789062</c:v>
                </c:pt>
                <c:pt idx="1653">
                  <c:v>5.1500015258789062</c:v>
                </c:pt>
                <c:pt idx="1654">
                  <c:v>5.1500015258789062</c:v>
                </c:pt>
                <c:pt idx="1655">
                  <c:v>5.1500015258789062</c:v>
                </c:pt>
                <c:pt idx="1656">
                  <c:v>5.1500015258789062</c:v>
                </c:pt>
                <c:pt idx="1657">
                  <c:v>5.1500015258789062</c:v>
                </c:pt>
                <c:pt idx="1658">
                  <c:v>5.1500015258789062</c:v>
                </c:pt>
                <c:pt idx="1659">
                  <c:v>5.2800006866455078</c:v>
                </c:pt>
                <c:pt idx="1660">
                  <c:v>5.2800006866455078</c:v>
                </c:pt>
                <c:pt idx="1661">
                  <c:v>5.2800006866455078</c:v>
                </c:pt>
                <c:pt idx="1662">
                  <c:v>5.2800006866455078</c:v>
                </c:pt>
                <c:pt idx="1663">
                  <c:v>5.2800006866455078</c:v>
                </c:pt>
                <c:pt idx="1664">
                  <c:v>5.2800006866455078</c:v>
                </c:pt>
                <c:pt idx="1665">
                  <c:v>5.2800006866455078</c:v>
                </c:pt>
                <c:pt idx="1666">
                  <c:v>5.2800006866455078</c:v>
                </c:pt>
                <c:pt idx="1667">
                  <c:v>5.2800006866455078</c:v>
                </c:pt>
                <c:pt idx="1668">
                  <c:v>5.2800006866455078</c:v>
                </c:pt>
                <c:pt idx="1669">
                  <c:v>5.2800006866455078</c:v>
                </c:pt>
                <c:pt idx="1670">
                  <c:v>5.2800006866455078</c:v>
                </c:pt>
                <c:pt idx="1671">
                  <c:v>5.1600003242492676</c:v>
                </c:pt>
                <c:pt idx="1672">
                  <c:v>5.1600003242492676</c:v>
                </c:pt>
                <c:pt idx="1673">
                  <c:v>5.1600003242492676</c:v>
                </c:pt>
                <c:pt idx="1674">
                  <c:v>5.1600003242492676</c:v>
                </c:pt>
                <c:pt idx="1675">
                  <c:v>5.1600003242492676</c:v>
                </c:pt>
                <c:pt idx="1676">
                  <c:v>5.1600003242492676</c:v>
                </c:pt>
                <c:pt idx="1677">
                  <c:v>5.1600003242492676</c:v>
                </c:pt>
                <c:pt idx="1678">
                  <c:v>5.1600003242492676</c:v>
                </c:pt>
                <c:pt idx="1679">
                  <c:v>5.1600003242492676</c:v>
                </c:pt>
                <c:pt idx="1680">
                  <c:v>5.1600003242492676</c:v>
                </c:pt>
                <c:pt idx="1681">
                  <c:v>5.1600003242492676</c:v>
                </c:pt>
                <c:pt idx="1682">
                  <c:v>5.1600003242492676</c:v>
                </c:pt>
                <c:pt idx="1683">
                  <c:v>5.0499987602233887</c:v>
                </c:pt>
                <c:pt idx="1684">
                  <c:v>5.0499987602233887</c:v>
                </c:pt>
                <c:pt idx="1685">
                  <c:v>5.0499987602233887</c:v>
                </c:pt>
                <c:pt idx="1686">
                  <c:v>5.0499987602233887</c:v>
                </c:pt>
                <c:pt idx="1687">
                  <c:v>5.0499987602233887</c:v>
                </c:pt>
                <c:pt idx="1688">
                  <c:v>5.0499987602233887</c:v>
                </c:pt>
                <c:pt idx="1689">
                  <c:v>5.0499987602233887</c:v>
                </c:pt>
                <c:pt idx="1690">
                  <c:v>5.0499987602233887</c:v>
                </c:pt>
                <c:pt idx="1691">
                  <c:v>5.0499987602233887</c:v>
                </c:pt>
                <c:pt idx="1692">
                  <c:v>5.0499987602233887</c:v>
                </c:pt>
                <c:pt idx="1693">
                  <c:v>5.0499987602233887</c:v>
                </c:pt>
                <c:pt idx="1694">
                  <c:v>5.0499987602233887</c:v>
                </c:pt>
                <c:pt idx="1695">
                  <c:v>5.1399998664855957</c:v>
                </c:pt>
                <c:pt idx="1696">
                  <c:v>5.1399998664855957</c:v>
                </c:pt>
                <c:pt idx="1697">
                  <c:v>5.1399998664855957</c:v>
                </c:pt>
                <c:pt idx="1698">
                  <c:v>5.1399998664855957</c:v>
                </c:pt>
                <c:pt idx="1699">
                  <c:v>5.1399998664855957</c:v>
                </c:pt>
                <c:pt idx="1700">
                  <c:v>5.1399998664855957</c:v>
                </c:pt>
                <c:pt idx="1701">
                  <c:v>5.1399998664855957</c:v>
                </c:pt>
                <c:pt idx="1702">
                  <c:v>5.1399998664855957</c:v>
                </c:pt>
                <c:pt idx="1703">
                  <c:v>5.1399998664855957</c:v>
                </c:pt>
                <c:pt idx="1704">
                  <c:v>5.1399998664855957</c:v>
                </c:pt>
                <c:pt idx="1705">
                  <c:v>5.1399998664855957</c:v>
                </c:pt>
                <c:pt idx="1706">
                  <c:v>5.1399998664855957</c:v>
                </c:pt>
                <c:pt idx="1707">
                  <c:v>5.1500005722045898</c:v>
                </c:pt>
                <c:pt idx="1708">
                  <c:v>5.1500005722045898</c:v>
                </c:pt>
                <c:pt idx="1709">
                  <c:v>5.1500005722045898</c:v>
                </c:pt>
                <c:pt idx="1710">
                  <c:v>5.1500005722045898</c:v>
                </c:pt>
                <c:pt idx="1711">
                  <c:v>5.1500005722045898</c:v>
                </c:pt>
                <c:pt idx="1712">
                  <c:v>5.1500005722045898</c:v>
                </c:pt>
                <c:pt idx="1713">
                  <c:v>5.1500005722045898</c:v>
                </c:pt>
                <c:pt idx="1714">
                  <c:v>5.1500005722045898</c:v>
                </c:pt>
                <c:pt idx="1715">
                  <c:v>5.1500005722045898</c:v>
                </c:pt>
                <c:pt idx="1716">
                  <c:v>5.1500005722045898</c:v>
                </c:pt>
                <c:pt idx="1717">
                  <c:v>5.1500005722045898</c:v>
                </c:pt>
                <c:pt idx="1718">
                  <c:v>5.1500005722045898</c:v>
                </c:pt>
                <c:pt idx="1719">
                  <c:v>5.0800008773803711</c:v>
                </c:pt>
                <c:pt idx="1720">
                  <c:v>5.0800008773803711</c:v>
                </c:pt>
                <c:pt idx="1721">
                  <c:v>5.0800008773803711</c:v>
                </c:pt>
                <c:pt idx="1722">
                  <c:v>5.0800008773803711</c:v>
                </c:pt>
                <c:pt idx="1723">
                  <c:v>5.0800008773803711</c:v>
                </c:pt>
                <c:pt idx="1724">
                  <c:v>5.0800008773803711</c:v>
                </c:pt>
                <c:pt idx="1725">
                  <c:v>5.0800008773803711</c:v>
                </c:pt>
                <c:pt idx="1726">
                  <c:v>5.0800008773803711</c:v>
                </c:pt>
                <c:pt idx="1727">
                  <c:v>5.0800008773803711</c:v>
                </c:pt>
                <c:pt idx="1728">
                  <c:v>5.0800008773803711</c:v>
                </c:pt>
                <c:pt idx="1729">
                  <c:v>5.0800008773803711</c:v>
                </c:pt>
                <c:pt idx="1730">
                  <c:v>5.0800008773803711</c:v>
                </c:pt>
                <c:pt idx="1731">
                  <c:v>5.1600022315979004</c:v>
                </c:pt>
                <c:pt idx="1732">
                  <c:v>5.1600022315979004</c:v>
                </c:pt>
                <c:pt idx="1733">
                  <c:v>5.1600022315979004</c:v>
                </c:pt>
                <c:pt idx="1734">
                  <c:v>5.1600022315979004</c:v>
                </c:pt>
                <c:pt idx="1735">
                  <c:v>5.1600022315979004</c:v>
                </c:pt>
                <c:pt idx="1736">
                  <c:v>5.1600022315979004</c:v>
                </c:pt>
                <c:pt idx="1737">
                  <c:v>5.1600022315979004</c:v>
                </c:pt>
                <c:pt idx="1738">
                  <c:v>5.1600022315979004</c:v>
                </c:pt>
                <c:pt idx="1739">
                  <c:v>5.1600022315979004</c:v>
                </c:pt>
                <c:pt idx="1740">
                  <c:v>5.1600022315979004</c:v>
                </c:pt>
                <c:pt idx="1741">
                  <c:v>5.1600022315979004</c:v>
                </c:pt>
                <c:pt idx="1742">
                  <c:v>5.1600022315979004</c:v>
                </c:pt>
                <c:pt idx="1743">
                  <c:v>5.0100007057189941</c:v>
                </c:pt>
                <c:pt idx="1744">
                  <c:v>5.0100007057189941</c:v>
                </c:pt>
                <c:pt idx="1745">
                  <c:v>5.0100007057189941</c:v>
                </c:pt>
                <c:pt idx="1746">
                  <c:v>5.0100007057189941</c:v>
                </c:pt>
                <c:pt idx="1747">
                  <c:v>5.0100007057189941</c:v>
                </c:pt>
                <c:pt idx="1748">
                  <c:v>5.0100007057189941</c:v>
                </c:pt>
                <c:pt idx="1749">
                  <c:v>5.0100007057189941</c:v>
                </c:pt>
                <c:pt idx="1750">
                  <c:v>5.0100007057189941</c:v>
                </c:pt>
                <c:pt idx="1751">
                  <c:v>5.0100007057189941</c:v>
                </c:pt>
                <c:pt idx="1752">
                  <c:v>5.0100007057189941</c:v>
                </c:pt>
                <c:pt idx="1753">
                  <c:v>5.0100007057189941</c:v>
                </c:pt>
                <c:pt idx="1754">
                  <c:v>5.0100007057189941</c:v>
                </c:pt>
                <c:pt idx="1755">
                  <c:v>5.1900010108947754</c:v>
                </c:pt>
                <c:pt idx="1756">
                  <c:v>5.1900010108947754</c:v>
                </c:pt>
                <c:pt idx="1757">
                  <c:v>5.1900010108947754</c:v>
                </c:pt>
                <c:pt idx="1758">
                  <c:v>5.1900010108947754</c:v>
                </c:pt>
                <c:pt idx="1759">
                  <c:v>5.1900010108947754</c:v>
                </c:pt>
                <c:pt idx="1760">
                  <c:v>5.1900010108947754</c:v>
                </c:pt>
                <c:pt idx="1761">
                  <c:v>5.1900010108947754</c:v>
                </c:pt>
                <c:pt idx="1762">
                  <c:v>5.1900010108947754</c:v>
                </c:pt>
                <c:pt idx="1763">
                  <c:v>5.1900010108947754</c:v>
                </c:pt>
                <c:pt idx="1764">
                  <c:v>5.1900010108947754</c:v>
                </c:pt>
                <c:pt idx="1765">
                  <c:v>5.1900010108947754</c:v>
                </c:pt>
                <c:pt idx="1766">
                  <c:v>5.1900010108947754</c:v>
                </c:pt>
                <c:pt idx="1767">
                  <c:v>5.0600004196166992</c:v>
                </c:pt>
                <c:pt idx="1768">
                  <c:v>5.0600004196166992</c:v>
                </c:pt>
                <c:pt idx="1769">
                  <c:v>5.0600004196166992</c:v>
                </c:pt>
                <c:pt idx="1770">
                  <c:v>5.0600004196166992</c:v>
                </c:pt>
                <c:pt idx="1771">
                  <c:v>5.0600004196166992</c:v>
                </c:pt>
                <c:pt idx="1772">
                  <c:v>5.0600004196166992</c:v>
                </c:pt>
                <c:pt idx="1773">
                  <c:v>5.0600004196166992</c:v>
                </c:pt>
                <c:pt idx="1774">
                  <c:v>5.0600004196166992</c:v>
                </c:pt>
                <c:pt idx="1775">
                  <c:v>5.0600004196166992</c:v>
                </c:pt>
                <c:pt idx="1776">
                  <c:v>5.0600004196166992</c:v>
                </c:pt>
                <c:pt idx="1777">
                  <c:v>5.0600004196166992</c:v>
                </c:pt>
                <c:pt idx="1778">
                  <c:v>5.0600004196166992</c:v>
                </c:pt>
                <c:pt idx="1779">
                  <c:v>5.0300006866455078</c:v>
                </c:pt>
                <c:pt idx="1780">
                  <c:v>5.0300006866455078</c:v>
                </c:pt>
                <c:pt idx="1781">
                  <c:v>5.0300006866455078</c:v>
                </c:pt>
                <c:pt idx="1782">
                  <c:v>5.0300006866455078</c:v>
                </c:pt>
                <c:pt idx="1783">
                  <c:v>5.0300006866455078</c:v>
                </c:pt>
                <c:pt idx="1784">
                  <c:v>5.0300006866455078</c:v>
                </c:pt>
                <c:pt idx="1785">
                  <c:v>5.0300006866455078</c:v>
                </c:pt>
                <c:pt idx="1786">
                  <c:v>5.0300006866455078</c:v>
                </c:pt>
                <c:pt idx="1787">
                  <c:v>5.0300006866455078</c:v>
                </c:pt>
                <c:pt idx="1788">
                  <c:v>5.0300006866455078</c:v>
                </c:pt>
                <c:pt idx="1789">
                  <c:v>5.0300006866455078</c:v>
                </c:pt>
                <c:pt idx="1790">
                  <c:v>5.0300006866455078</c:v>
                </c:pt>
                <c:pt idx="1791">
                  <c:v>5.1299996376037598</c:v>
                </c:pt>
                <c:pt idx="1792">
                  <c:v>5.1299996376037598</c:v>
                </c:pt>
                <c:pt idx="1793">
                  <c:v>5.1299996376037598</c:v>
                </c:pt>
                <c:pt idx="1794">
                  <c:v>5.1299996376037598</c:v>
                </c:pt>
                <c:pt idx="1795">
                  <c:v>5.1299996376037598</c:v>
                </c:pt>
                <c:pt idx="1796">
                  <c:v>5.1299996376037598</c:v>
                </c:pt>
                <c:pt idx="1797">
                  <c:v>5.1299996376037598</c:v>
                </c:pt>
                <c:pt idx="1798">
                  <c:v>5.1299996376037598</c:v>
                </c:pt>
                <c:pt idx="1799">
                  <c:v>5.1299996376037598</c:v>
                </c:pt>
                <c:pt idx="1800">
                  <c:v>5.1299996376037598</c:v>
                </c:pt>
                <c:pt idx="1801">
                  <c:v>5.1299996376037598</c:v>
                </c:pt>
                <c:pt idx="1802">
                  <c:v>5.1299996376037598</c:v>
                </c:pt>
                <c:pt idx="1803">
                  <c:v>5.2400007247924805</c:v>
                </c:pt>
                <c:pt idx="1804">
                  <c:v>5.2400007247924805</c:v>
                </c:pt>
                <c:pt idx="1805">
                  <c:v>5.2400007247924805</c:v>
                </c:pt>
                <c:pt idx="1806">
                  <c:v>5.2400007247924805</c:v>
                </c:pt>
                <c:pt idx="1807">
                  <c:v>5.2400007247924805</c:v>
                </c:pt>
                <c:pt idx="1808">
                  <c:v>5.2400007247924805</c:v>
                </c:pt>
                <c:pt idx="1809">
                  <c:v>5.2400007247924805</c:v>
                </c:pt>
                <c:pt idx="1810">
                  <c:v>5.2400007247924805</c:v>
                </c:pt>
                <c:pt idx="1811">
                  <c:v>5.2400007247924805</c:v>
                </c:pt>
                <c:pt idx="1812">
                  <c:v>5.2400007247924805</c:v>
                </c:pt>
                <c:pt idx="1813">
                  <c:v>5.2400007247924805</c:v>
                </c:pt>
                <c:pt idx="1814">
                  <c:v>5.2400007247924805</c:v>
                </c:pt>
                <c:pt idx="1815">
                  <c:v>5.0900006294250488</c:v>
                </c:pt>
                <c:pt idx="1816">
                  <c:v>5.0900006294250488</c:v>
                </c:pt>
                <c:pt idx="1817">
                  <c:v>5.0900006294250488</c:v>
                </c:pt>
                <c:pt idx="1818">
                  <c:v>5.0900006294250488</c:v>
                </c:pt>
                <c:pt idx="1819">
                  <c:v>5.0900006294250488</c:v>
                </c:pt>
                <c:pt idx="1820">
                  <c:v>5.0900006294250488</c:v>
                </c:pt>
                <c:pt idx="1821">
                  <c:v>5.0900006294250488</c:v>
                </c:pt>
                <c:pt idx="1822">
                  <c:v>5.0900006294250488</c:v>
                </c:pt>
                <c:pt idx="1823">
                  <c:v>5.0900006294250488</c:v>
                </c:pt>
                <c:pt idx="1824">
                  <c:v>5.0900006294250488</c:v>
                </c:pt>
                <c:pt idx="1825">
                  <c:v>5.0900006294250488</c:v>
                </c:pt>
                <c:pt idx="1826">
                  <c:v>5.0900006294250488</c:v>
                </c:pt>
                <c:pt idx="1827">
                  <c:v>5.1599993705749512</c:v>
                </c:pt>
                <c:pt idx="1828">
                  <c:v>5.1599993705749512</c:v>
                </c:pt>
                <c:pt idx="1829">
                  <c:v>5.1599993705749512</c:v>
                </c:pt>
                <c:pt idx="1830">
                  <c:v>5.1599993705749512</c:v>
                </c:pt>
                <c:pt idx="1831">
                  <c:v>5.1599993705749512</c:v>
                </c:pt>
                <c:pt idx="1832">
                  <c:v>5.1599993705749512</c:v>
                </c:pt>
                <c:pt idx="1833">
                  <c:v>5.1599993705749512</c:v>
                </c:pt>
                <c:pt idx="1834">
                  <c:v>5.1599993705749512</c:v>
                </c:pt>
                <c:pt idx="1835">
                  <c:v>5.179999828338623</c:v>
                </c:pt>
                <c:pt idx="1836">
                  <c:v>5.179999828338623</c:v>
                </c:pt>
                <c:pt idx="1837">
                  <c:v>5.179999828338623</c:v>
                </c:pt>
                <c:pt idx="1838">
                  <c:v>5.179999828338623</c:v>
                </c:pt>
                <c:pt idx="1839">
                  <c:v>5.179999828338623</c:v>
                </c:pt>
                <c:pt idx="1840">
                  <c:v>5.179999828338623</c:v>
                </c:pt>
                <c:pt idx="1841">
                  <c:v>5.179999828338623</c:v>
                </c:pt>
                <c:pt idx="1842">
                  <c:v>5.179999828338623</c:v>
                </c:pt>
                <c:pt idx="1843">
                  <c:v>5.179999828338623</c:v>
                </c:pt>
                <c:pt idx="1844">
                  <c:v>5.179999828338623</c:v>
                </c:pt>
                <c:pt idx="1845">
                  <c:v>5.179999828338623</c:v>
                </c:pt>
                <c:pt idx="1846">
                  <c:v>5.179999828338623</c:v>
                </c:pt>
                <c:pt idx="1847">
                  <c:v>5.1199989318847656</c:v>
                </c:pt>
                <c:pt idx="1848">
                  <c:v>5.1199989318847656</c:v>
                </c:pt>
                <c:pt idx="1849">
                  <c:v>5.1199989318847656</c:v>
                </c:pt>
                <c:pt idx="1850">
                  <c:v>5.1199989318847656</c:v>
                </c:pt>
                <c:pt idx="1851">
                  <c:v>5.1199989318847656</c:v>
                </c:pt>
                <c:pt idx="1852">
                  <c:v>5.1199989318847656</c:v>
                </c:pt>
                <c:pt idx="1853">
                  <c:v>5.1199989318847656</c:v>
                </c:pt>
                <c:pt idx="1854">
                  <c:v>5.1199989318847656</c:v>
                </c:pt>
                <c:pt idx="1855">
                  <c:v>5.1199989318847656</c:v>
                </c:pt>
                <c:pt idx="1856">
                  <c:v>5.1199989318847656</c:v>
                </c:pt>
                <c:pt idx="1857">
                  <c:v>5.1199989318847656</c:v>
                </c:pt>
                <c:pt idx="1858">
                  <c:v>5.1199989318847656</c:v>
                </c:pt>
                <c:pt idx="1859">
                  <c:v>5.4000000953674316</c:v>
                </c:pt>
                <c:pt idx="1860">
                  <c:v>5.4000000953674316</c:v>
                </c:pt>
                <c:pt idx="1861">
                  <c:v>5.4000000953674316</c:v>
                </c:pt>
                <c:pt idx="1862">
                  <c:v>5.4000000953674316</c:v>
                </c:pt>
                <c:pt idx="1863">
                  <c:v>5.4000000953674316</c:v>
                </c:pt>
                <c:pt idx="1864">
                  <c:v>5.4000000953674316</c:v>
                </c:pt>
                <c:pt idx="1865">
                  <c:v>5.4000000953674316</c:v>
                </c:pt>
                <c:pt idx="1866">
                  <c:v>5.4000000953674316</c:v>
                </c:pt>
                <c:pt idx="1867">
                  <c:v>5.4000000953674316</c:v>
                </c:pt>
                <c:pt idx="1868">
                  <c:v>5.4000000953674316</c:v>
                </c:pt>
                <c:pt idx="1869">
                  <c:v>5.4000000953674316</c:v>
                </c:pt>
                <c:pt idx="1870">
                  <c:v>5.4000000953674316</c:v>
                </c:pt>
                <c:pt idx="1871">
                  <c:v>5.1399998664855957</c:v>
                </c:pt>
                <c:pt idx="1872">
                  <c:v>5.1399998664855957</c:v>
                </c:pt>
                <c:pt idx="1873">
                  <c:v>5.1399998664855957</c:v>
                </c:pt>
                <c:pt idx="1874">
                  <c:v>5.1399998664855957</c:v>
                </c:pt>
                <c:pt idx="1875">
                  <c:v>5.1399998664855957</c:v>
                </c:pt>
                <c:pt idx="1876">
                  <c:v>5.1399998664855957</c:v>
                </c:pt>
                <c:pt idx="1877">
                  <c:v>5.1399998664855957</c:v>
                </c:pt>
                <c:pt idx="1878">
                  <c:v>5.1399998664855957</c:v>
                </c:pt>
                <c:pt idx="1879">
                  <c:v>5.1399998664855957</c:v>
                </c:pt>
                <c:pt idx="1880">
                  <c:v>5.1399998664855957</c:v>
                </c:pt>
                <c:pt idx="1881">
                  <c:v>5.1399998664855957</c:v>
                </c:pt>
                <c:pt idx="1882">
                  <c:v>5.1399998664855957</c:v>
                </c:pt>
                <c:pt idx="1883">
                  <c:v>5.1399998664855957</c:v>
                </c:pt>
                <c:pt idx="1884">
                  <c:v>5.1399998664855957</c:v>
                </c:pt>
                <c:pt idx="1885">
                  <c:v>5.1399998664855957</c:v>
                </c:pt>
                <c:pt idx="1886">
                  <c:v>5.1399998664855957</c:v>
                </c:pt>
                <c:pt idx="1887">
                  <c:v>5.1399998664855957</c:v>
                </c:pt>
                <c:pt idx="1888">
                  <c:v>5.1399998664855957</c:v>
                </c:pt>
                <c:pt idx="1889">
                  <c:v>5.1399998664855957</c:v>
                </c:pt>
                <c:pt idx="1890">
                  <c:v>5.1399998664855957</c:v>
                </c:pt>
                <c:pt idx="1891">
                  <c:v>5.1399998664855957</c:v>
                </c:pt>
                <c:pt idx="1892">
                  <c:v>5.1399998664855957</c:v>
                </c:pt>
                <c:pt idx="1893">
                  <c:v>5.1399998664855957</c:v>
                </c:pt>
                <c:pt idx="1894">
                  <c:v>5.1399998664855957</c:v>
                </c:pt>
                <c:pt idx="1895">
                  <c:v>5.1700024604797363</c:v>
                </c:pt>
                <c:pt idx="1896">
                  <c:v>5.1700024604797363</c:v>
                </c:pt>
                <c:pt idx="1897">
                  <c:v>5.1700024604797363</c:v>
                </c:pt>
                <c:pt idx="1898">
                  <c:v>5.1700024604797363</c:v>
                </c:pt>
                <c:pt idx="1899">
                  <c:v>5.1700024604797363</c:v>
                </c:pt>
                <c:pt idx="1900">
                  <c:v>5.1700024604797363</c:v>
                </c:pt>
                <c:pt idx="1901">
                  <c:v>5.1700024604797363</c:v>
                </c:pt>
                <c:pt idx="1902">
                  <c:v>5.1700024604797363</c:v>
                </c:pt>
                <c:pt idx="1903">
                  <c:v>5.1700024604797363</c:v>
                </c:pt>
                <c:pt idx="1904">
                  <c:v>5.1700024604797363</c:v>
                </c:pt>
                <c:pt idx="1905">
                  <c:v>5.1700024604797363</c:v>
                </c:pt>
                <c:pt idx="1906">
                  <c:v>5.1700024604797363</c:v>
                </c:pt>
                <c:pt idx="1907">
                  <c:v>5.130000114440918</c:v>
                </c:pt>
                <c:pt idx="1908">
                  <c:v>5.130000114440918</c:v>
                </c:pt>
                <c:pt idx="1909">
                  <c:v>5.130000114440918</c:v>
                </c:pt>
                <c:pt idx="1910">
                  <c:v>5.130000114440918</c:v>
                </c:pt>
                <c:pt idx="1911">
                  <c:v>5.130000114440918</c:v>
                </c:pt>
                <c:pt idx="1912">
                  <c:v>5.130000114440918</c:v>
                </c:pt>
                <c:pt idx="1913">
                  <c:v>5.130000114440918</c:v>
                </c:pt>
                <c:pt idx="1914">
                  <c:v>5.130000114440918</c:v>
                </c:pt>
                <c:pt idx="1915">
                  <c:v>5.130000114440918</c:v>
                </c:pt>
                <c:pt idx="1916">
                  <c:v>5.130000114440918</c:v>
                </c:pt>
                <c:pt idx="1917">
                  <c:v>5.130000114440918</c:v>
                </c:pt>
                <c:pt idx="1918">
                  <c:v>5.130000114440918</c:v>
                </c:pt>
                <c:pt idx="1919">
                  <c:v>5.2100000381469727</c:v>
                </c:pt>
                <c:pt idx="1920">
                  <c:v>5.2100000381469727</c:v>
                </c:pt>
                <c:pt idx="1921">
                  <c:v>5.2100000381469727</c:v>
                </c:pt>
                <c:pt idx="1922">
                  <c:v>5.2100000381469727</c:v>
                </c:pt>
                <c:pt idx="1923">
                  <c:v>5.2100000381469727</c:v>
                </c:pt>
                <c:pt idx="1924">
                  <c:v>5.2100000381469727</c:v>
                </c:pt>
                <c:pt idx="1925">
                  <c:v>5.2100000381469727</c:v>
                </c:pt>
                <c:pt idx="1926">
                  <c:v>5.2100000381469727</c:v>
                </c:pt>
                <c:pt idx="1927">
                  <c:v>5.2100000381469727</c:v>
                </c:pt>
                <c:pt idx="1928">
                  <c:v>5.2100000381469727</c:v>
                </c:pt>
                <c:pt idx="1929">
                  <c:v>5.2100000381469727</c:v>
                </c:pt>
                <c:pt idx="1930">
                  <c:v>5.2100000381469727</c:v>
                </c:pt>
                <c:pt idx="1931">
                  <c:v>5.1299991607666016</c:v>
                </c:pt>
                <c:pt idx="1932">
                  <c:v>5.1299991607666016</c:v>
                </c:pt>
                <c:pt idx="1933">
                  <c:v>5.1299991607666016</c:v>
                </c:pt>
                <c:pt idx="1934">
                  <c:v>5.1299991607666016</c:v>
                </c:pt>
                <c:pt idx="1935">
                  <c:v>5.1299991607666016</c:v>
                </c:pt>
                <c:pt idx="1936">
                  <c:v>5.1299991607666016</c:v>
                </c:pt>
                <c:pt idx="1937">
                  <c:v>5.1299991607666016</c:v>
                </c:pt>
                <c:pt idx="1938">
                  <c:v>5.1299991607666016</c:v>
                </c:pt>
                <c:pt idx="1939">
                  <c:v>5.1299991607666016</c:v>
                </c:pt>
                <c:pt idx="1940">
                  <c:v>5.1299991607666016</c:v>
                </c:pt>
                <c:pt idx="1941">
                  <c:v>5.1299991607666016</c:v>
                </c:pt>
                <c:pt idx="1942">
                  <c:v>5.1299991607666016</c:v>
                </c:pt>
                <c:pt idx="1943">
                  <c:v>5.099998950958252</c:v>
                </c:pt>
                <c:pt idx="1944">
                  <c:v>5.099998950958252</c:v>
                </c:pt>
                <c:pt idx="1945">
                  <c:v>5.099998950958252</c:v>
                </c:pt>
                <c:pt idx="1946">
                  <c:v>5.099998950958252</c:v>
                </c:pt>
                <c:pt idx="1947">
                  <c:v>5.099998950958252</c:v>
                </c:pt>
                <c:pt idx="1948">
                  <c:v>5.099998950958252</c:v>
                </c:pt>
                <c:pt idx="1949">
                  <c:v>5.099998950958252</c:v>
                </c:pt>
                <c:pt idx="1950">
                  <c:v>5.099998950958252</c:v>
                </c:pt>
                <c:pt idx="1951">
                  <c:v>5.099998950958252</c:v>
                </c:pt>
                <c:pt idx="1952">
                  <c:v>5.099998950958252</c:v>
                </c:pt>
                <c:pt idx="1953">
                  <c:v>5.099998950958252</c:v>
                </c:pt>
                <c:pt idx="1954">
                  <c:v>5.099998950958252</c:v>
                </c:pt>
                <c:pt idx="1955">
                  <c:v>5.2600007057189941</c:v>
                </c:pt>
                <c:pt idx="1956">
                  <c:v>5.2600007057189941</c:v>
                </c:pt>
                <c:pt idx="1957">
                  <c:v>5.2600007057189941</c:v>
                </c:pt>
                <c:pt idx="1958">
                  <c:v>5.2600007057189941</c:v>
                </c:pt>
                <c:pt idx="1959">
                  <c:v>5.2600007057189941</c:v>
                </c:pt>
                <c:pt idx="1960">
                  <c:v>5.2600007057189941</c:v>
                </c:pt>
                <c:pt idx="1961">
                  <c:v>5.2600007057189941</c:v>
                </c:pt>
                <c:pt idx="1962">
                  <c:v>5.2600007057189941</c:v>
                </c:pt>
                <c:pt idx="1963">
                  <c:v>5.2600007057189941</c:v>
                </c:pt>
                <c:pt idx="1964">
                  <c:v>5.2600007057189941</c:v>
                </c:pt>
                <c:pt idx="1965">
                  <c:v>5.2600007057189941</c:v>
                </c:pt>
                <c:pt idx="1966">
                  <c:v>5.2600007057189941</c:v>
                </c:pt>
                <c:pt idx="1967">
                  <c:v>5.209998607635498</c:v>
                </c:pt>
                <c:pt idx="1968">
                  <c:v>5.209998607635498</c:v>
                </c:pt>
                <c:pt idx="1969">
                  <c:v>5.209998607635498</c:v>
                </c:pt>
                <c:pt idx="1970">
                  <c:v>5.209998607635498</c:v>
                </c:pt>
                <c:pt idx="1971">
                  <c:v>5.209998607635498</c:v>
                </c:pt>
                <c:pt idx="1972">
                  <c:v>5.209998607635498</c:v>
                </c:pt>
                <c:pt idx="1973">
                  <c:v>5.209998607635498</c:v>
                </c:pt>
                <c:pt idx="1974">
                  <c:v>5.209998607635498</c:v>
                </c:pt>
                <c:pt idx="1975">
                  <c:v>5.209998607635498</c:v>
                </c:pt>
                <c:pt idx="1976">
                  <c:v>5.209998607635498</c:v>
                </c:pt>
                <c:pt idx="1977">
                  <c:v>5.209998607635498</c:v>
                </c:pt>
                <c:pt idx="1978">
                  <c:v>5.209998607635498</c:v>
                </c:pt>
                <c:pt idx="1979">
                  <c:v>5.25</c:v>
                </c:pt>
                <c:pt idx="1980">
                  <c:v>5.25</c:v>
                </c:pt>
                <c:pt idx="1981">
                  <c:v>5.25</c:v>
                </c:pt>
                <c:pt idx="1982">
                  <c:v>5.25</c:v>
                </c:pt>
                <c:pt idx="1983">
                  <c:v>5.25</c:v>
                </c:pt>
                <c:pt idx="1984">
                  <c:v>5.25</c:v>
                </c:pt>
                <c:pt idx="1985">
                  <c:v>5.25</c:v>
                </c:pt>
                <c:pt idx="1986">
                  <c:v>5.25</c:v>
                </c:pt>
                <c:pt idx="1987">
                  <c:v>5.25</c:v>
                </c:pt>
                <c:pt idx="1988">
                  <c:v>5.25</c:v>
                </c:pt>
                <c:pt idx="1989">
                  <c:v>5.25</c:v>
                </c:pt>
                <c:pt idx="1990">
                  <c:v>5.25</c:v>
                </c:pt>
                <c:pt idx="1991">
                  <c:v>5.2000007629394531</c:v>
                </c:pt>
                <c:pt idx="1992">
                  <c:v>5.2000007629394531</c:v>
                </c:pt>
                <c:pt idx="1993">
                  <c:v>5.2000007629394531</c:v>
                </c:pt>
                <c:pt idx="1994">
                  <c:v>5.2000007629394531</c:v>
                </c:pt>
                <c:pt idx="1995">
                  <c:v>5.2000007629394531</c:v>
                </c:pt>
                <c:pt idx="1996">
                  <c:v>5.2000007629394531</c:v>
                </c:pt>
                <c:pt idx="1997">
                  <c:v>5.2000007629394531</c:v>
                </c:pt>
                <c:pt idx="1998">
                  <c:v>5.2000007629394531</c:v>
                </c:pt>
                <c:pt idx="1999">
                  <c:v>5.2000007629394531</c:v>
                </c:pt>
                <c:pt idx="2000">
                  <c:v>5.2000007629394531</c:v>
                </c:pt>
                <c:pt idx="2001">
                  <c:v>5.2000007629394531</c:v>
                </c:pt>
                <c:pt idx="2002">
                  <c:v>5.2000007629394531</c:v>
                </c:pt>
                <c:pt idx="2003">
                  <c:v>5.2000007629394531</c:v>
                </c:pt>
                <c:pt idx="2004">
                  <c:v>5.2000007629394531</c:v>
                </c:pt>
                <c:pt idx="2005">
                  <c:v>5.2000007629394531</c:v>
                </c:pt>
                <c:pt idx="2006">
                  <c:v>5.2000007629394531</c:v>
                </c:pt>
                <c:pt idx="2007">
                  <c:v>5.2000007629394531</c:v>
                </c:pt>
                <c:pt idx="2008">
                  <c:v>5.2000007629394531</c:v>
                </c:pt>
                <c:pt idx="2009">
                  <c:v>5.2000007629394531</c:v>
                </c:pt>
                <c:pt idx="2010">
                  <c:v>5.2000007629394531</c:v>
                </c:pt>
                <c:pt idx="2011">
                  <c:v>5.2000007629394531</c:v>
                </c:pt>
                <c:pt idx="2012">
                  <c:v>5.2000007629394531</c:v>
                </c:pt>
                <c:pt idx="2013">
                  <c:v>5.2000007629394531</c:v>
                </c:pt>
                <c:pt idx="2014">
                  <c:v>5.2000007629394531</c:v>
                </c:pt>
                <c:pt idx="2015">
                  <c:v>5.1800003051757812</c:v>
                </c:pt>
                <c:pt idx="2016">
                  <c:v>5.1800003051757812</c:v>
                </c:pt>
                <c:pt idx="2017">
                  <c:v>5.1800003051757812</c:v>
                </c:pt>
                <c:pt idx="2018">
                  <c:v>5.1800003051757812</c:v>
                </c:pt>
                <c:pt idx="2019">
                  <c:v>5.1800003051757812</c:v>
                </c:pt>
                <c:pt idx="2020">
                  <c:v>5.1800003051757812</c:v>
                </c:pt>
                <c:pt idx="2021">
                  <c:v>5.1800003051757812</c:v>
                </c:pt>
                <c:pt idx="2022">
                  <c:v>5.1800003051757812</c:v>
                </c:pt>
                <c:pt idx="2023">
                  <c:v>5.1800003051757812</c:v>
                </c:pt>
                <c:pt idx="2024">
                  <c:v>5.1800003051757812</c:v>
                </c:pt>
                <c:pt idx="2025">
                  <c:v>5.1800003051757812</c:v>
                </c:pt>
                <c:pt idx="2026">
                  <c:v>5.1800003051757812</c:v>
                </c:pt>
                <c:pt idx="2027">
                  <c:v>5.1999988555908203</c:v>
                </c:pt>
                <c:pt idx="2028">
                  <c:v>5.1999988555908203</c:v>
                </c:pt>
                <c:pt idx="2029">
                  <c:v>5.1999988555908203</c:v>
                </c:pt>
                <c:pt idx="2030">
                  <c:v>5.1999988555908203</c:v>
                </c:pt>
                <c:pt idx="2031">
                  <c:v>5.1999988555908203</c:v>
                </c:pt>
                <c:pt idx="2032">
                  <c:v>5.1999988555908203</c:v>
                </c:pt>
                <c:pt idx="2033">
                  <c:v>5.1999988555908203</c:v>
                </c:pt>
                <c:pt idx="2034">
                  <c:v>5.1999988555908203</c:v>
                </c:pt>
                <c:pt idx="2035">
                  <c:v>5.1999988555908203</c:v>
                </c:pt>
                <c:pt idx="2036">
                  <c:v>5.1999988555908203</c:v>
                </c:pt>
                <c:pt idx="2037">
                  <c:v>5.1999988555908203</c:v>
                </c:pt>
                <c:pt idx="2038">
                  <c:v>5.1999988555908203</c:v>
                </c:pt>
                <c:pt idx="2039">
                  <c:v>5.4000000953674316</c:v>
                </c:pt>
                <c:pt idx="2040">
                  <c:v>5.4000000953674316</c:v>
                </c:pt>
                <c:pt idx="2041">
                  <c:v>5.4000000953674316</c:v>
                </c:pt>
                <c:pt idx="2042">
                  <c:v>5.4000000953674316</c:v>
                </c:pt>
                <c:pt idx="2043">
                  <c:v>5.4000000953674316</c:v>
                </c:pt>
                <c:pt idx="2044">
                  <c:v>5.4000000953674316</c:v>
                </c:pt>
                <c:pt idx="2045">
                  <c:v>5.4000000953674316</c:v>
                </c:pt>
                <c:pt idx="2046">
                  <c:v>5.4000000953674316</c:v>
                </c:pt>
                <c:pt idx="2047">
                  <c:v>5.4000000953674316</c:v>
                </c:pt>
                <c:pt idx="2048">
                  <c:v>5.4000000953674316</c:v>
                </c:pt>
                <c:pt idx="2049">
                  <c:v>5.4000000953674316</c:v>
                </c:pt>
                <c:pt idx="2050">
                  <c:v>5.4000000953674316</c:v>
                </c:pt>
                <c:pt idx="2051">
                  <c:v>5.3299999237060547</c:v>
                </c:pt>
                <c:pt idx="2052">
                  <c:v>5.3299999237060547</c:v>
                </c:pt>
                <c:pt idx="2053">
                  <c:v>5.3299999237060547</c:v>
                </c:pt>
                <c:pt idx="2054">
                  <c:v>5.3299999237060547</c:v>
                </c:pt>
                <c:pt idx="2055">
                  <c:v>5.3299999237060547</c:v>
                </c:pt>
                <c:pt idx="2056">
                  <c:v>5.3299999237060547</c:v>
                </c:pt>
                <c:pt idx="2057">
                  <c:v>5.3299999237060547</c:v>
                </c:pt>
                <c:pt idx="2058">
                  <c:v>5.3299999237060547</c:v>
                </c:pt>
                <c:pt idx="2059">
                  <c:v>5.3299999237060547</c:v>
                </c:pt>
                <c:pt idx="2060">
                  <c:v>5.3299999237060547</c:v>
                </c:pt>
                <c:pt idx="2061">
                  <c:v>5.3299999237060547</c:v>
                </c:pt>
                <c:pt idx="2062">
                  <c:v>5.3299999237060547</c:v>
                </c:pt>
                <c:pt idx="2063">
                  <c:v>5.2599997520446777</c:v>
                </c:pt>
                <c:pt idx="2064">
                  <c:v>5.2599997520446777</c:v>
                </c:pt>
                <c:pt idx="2065">
                  <c:v>5.2599997520446777</c:v>
                </c:pt>
                <c:pt idx="2066">
                  <c:v>5.2599997520446777</c:v>
                </c:pt>
                <c:pt idx="2067">
                  <c:v>5.2599997520446777</c:v>
                </c:pt>
                <c:pt idx="2068">
                  <c:v>5.2599997520446777</c:v>
                </c:pt>
                <c:pt idx="2069">
                  <c:v>5.2599997520446777</c:v>
                </c:pt>
                <c:pt idx="2070">
                  <c:v>5.2599997520446777</c:v>
                </c:pt>
                <c:pt idx="2071">
                  <c:v>5.2599997520446777</c:v>
                </c:pt>
                <c:pt idx="2072">
                  <c:v>5.2599997520446777</c:v>
                </c:pt>
                <c:pt idx="2073">
                  <c:v>5.2599997520446777</c:v>
                </c:pt>
                <c:pt idx="2074">
                  <c:v>5.2599997520446777</c:v>
                </c:pt>
                <c:pt idx="2075">
                  <c:v>5.2099990844726563</c:v>
                </c:pt>
                <c:pt idx="2076">
                  <c:v>5.2099990844726563</c:v>
                </c:pt>
                <c:pt idx="2077">
                  <c:v>5.2099990844726563</c:v>
                </c:pt>
                <c:pt idx="2078">
                  <c:v>5.2099990844726563</c:v>
                </c:pt>
                <c:pt idx="2079">
                  <c:v>5.2099990844726563</c:v>
                </c:pt>
                <c:pt idx="2080">
                  <c:v>5.2099990844726563</c:v>
                </c:pt>
                <c:pt idx="2081">
                  <c:v>5.2099990844726563</c:v>
                </c:pt>
                <c:pt idx="2082">
                  <c:v>5.2099990844726563</c:v>
                </c:pt>
                <c:pt idx="2083">
                  <c:v>5.2099990844726563</c:v>
                </c:pt>
                <c:pt idx="2084">
                  <c:v>5.2099990844726563</c:v>
                </c:pt>
                <c:pt idx="2085">
                  <c:v>5.2099990844726563</c:v>
                </c:pt>
                <c:pt idx="2086">
                  <c:v>5.2099990844726563</c:v>
                </c:pt>
                <c:pt idx="2087">
                  <c:v>5.3500022888183594</c:v>
                </c:pt>
                <c:pt idx="2088">
                  <c:v>5.3500022888183594</c:v>
                </c:pt>
                <c:pt idx="2089">
                  <c:v>5.3500022888183594</c:v>
                </c:pt>
                <c:pt idx="2090">
                  <c:v>5.3500022888183594</c:v>
                </c:pt>
                <c:pt idx="2091">
                  <c:v>5.3500022888183594</c:v>
                </c:pt>
                <c:pt idx="2092">
                  <c:v>5.3500022888183594</c:v>
                </c:pt>
                <c:pt idx="2093">
                  <c:v>5.3500022888183594</c:v>
                </c:pt>
                <c:pt idx="2094">
                  <c:v>5.3500022888183594</c:v>
                </c:pt>
                <c:pt idx="2095">
                  <c:v>5.3500022888183594</c:v>
                </c:pt>
                <c:pt idx="2096">
                  <c:v>5.3500022888183594</c:v>
                </c:pt>
                <c:pt idx="2097">
                  <c:v>5.3500022888183594</c:v>
                </c:pt>
                <c:pt idx="2098">
                  <c:v>5.3500022888183594</c:v>
                </c:pt>
                <c:pt idx="2099">
                  <c:v>5.3200006484985352</c:v>
                </c:pt>
                <c:pt idx="2100">
                  <c:v>5.3200006484985352</c:v>
                </c:pt>
                <c:pt idx="2101">
                  <c:v>5.3200006484985352</c:v>
                </c:pt>
                <c:pt idx="2102">
                  <c:v>5.3200006484985352</c:v>
                </c:pt>
                <c:pt idx="2103">
                  <c:v>5.3200006484985352</c:v>
                </c:pt>
                <c:pt idx="2104">
                  <c:v>5.3200006484985352</c:v>
                </c:pt>
                <c:pt idx="2105">
                  <c:v>5.3200006484985352</c:v>
                </c:pt>
                <c:pt idx="2106">
                  <c:v>5.3200006484985352</c:v>
                </c:pt>
                <c:pt idx="2107">
                  <c:v>5.3200006484985352</c:v>
                </c:pt>
                <c:pt idx="2108">
                  <c:v>5.3200006484985352</c:v>
                </c:pt>
                <c:pt idx="2109">
                  <c:v>5.3200006484985352</c:v>
                </c:pt>
                <c:pt idx="2110">
                  <c:v>5.3200006484985352</c:v>
                </c:pt>
                <c:pt idx="2111">
                  <c:v>5.1500000953674316</c:v>
                </c:pt>
                <c:pt idx="2112">
                  <c:v>5.1500000953674316</c:v>
                </c:pt>
                <c:pt idx="2113">
                  <c:v>5.1500000953674316</c:v>
                </c:pt>
                <c:pt idx="2114">
                  <c:v>5.1500000953674316</c:v>
                </c:pt>
                <c:pt idx="2115">
                  <c:v>5.1500000953674316</c:v>
                </c:pt>
                <c:pt idx="2116">
                  <c:v>5.1500000953674316</c:v>
                </c:pt>
                <c:pt idx="2117">
                  <c:v>5.1500000953674316</c:v>
                </c:pt>
                <c:pt idx="2118">
                  <c:v>5.1500000953674316</c:v>
                </c:pt>
                <c:pt idx="2119">
                  <c:v>5.1500000953674316</c:v>
                </c:pt>
                <c:pt idx="2120">
                  <c:v>5.1500000953674316</c:v>
                </c:pt>
                <c:pt idx="2121">
                  <c:v>5.1500000953674316</c:v>
                </c:pt>
                <c:pt idx="2122">
                  <c:v>5.1500000953674316</c:v>
                </c:pt>
                <c:pt idx="2123">
                  <c:v>5.3100004196166992</c:v>
                </c:pt>
                <c:pt idx="2124">
                  <c:v>5.3100004196166992</c:v>
                </c:pt>
                <c:pt idx="2125">
                  <c:v>5.3100004196166992</c:v>
                </c:pt>
                <c:pt idx="2126">
                  <c:v>5.3100004196166992</c:v>
                </c:pt>
                <c:pt idx="2127">
                  <c:v>5.3100004196166992</c:v>
                </c:pt>
                <c:pt idx="2128">
                  <c:v>5.3100004196166992</c:v>
                </c:pt>
                <c:pt idx="2129">
                  <c:v>5.3100004196166992</c:v>
                </c:pt>
                <c:pt idx="2130">
                  <c:v>5.3100004196166992</c:v>
                </c:pt>
                <c:pt idx="2131">
                  <c:v>5.2700014114379883</c:v>
                </c:pt>
                <c:pt idx="2132">
                  <c:v>5.2700014114379883</c:v>
                </c:pt>
                <c:pt idx="2133">
                  <c:v>5.2700014114379883</c:v>
                </c:pt>
                <c:pt idx="2134">
                  <c:v>5.2700014114379883</c:v>
                </c:pt>
                <c:pt idx="2135">
                  <c:v>5.3299999237060547</c:v>
                </c:pt>
                <c:pt idx="2136">
                  <c:v>5.3299999237060547</c:v>
                </c:pt>
                <c:pt idx="2137">
                  <c:v>5.3299999237060547</c:v>
                </c:pt>
                <c:pt idx="2138">
                  <c:v>5.3299999237060547</c:v>
                </c:pt>
                <c:pt idx="2139">
                  <c:v>5.3299999237060547</c:v>
                </c:pt>
                <c:pt idx="2140">
                  <c:v>5.3299999237060547</c:v>
                </c:pt>
                <c:pt idx="2141">
                  <c:v>5.3299999237060547</c:v>
                </c:pt>
                <c:pt idx="2142">
                  <c:v>5.3299999237060547</c:v>
                </c:pt>
                <c:pt idx="2143">
                  <c:v>5.3299999237060547</c:v>
                </c:pt>
                <c:pt idx="2144">
                  <c:v>5.3299999237060547</c:v>
                </c:pt>
                <c:pt idx="2145">
                  <c:v>5.3299999237060547</c:v>
                </c:pt>
                <c:pt idx="2146">
                  <c:v>5.3299999237060547</c:v>
                </c:pt>
                <c:pt idx="2147">
                  <c:v>5.2000007629394531</c:v>
                </c:pt>
                <c:pt idx="2148">
                  <c:v>5.2000007629394531</c:v>
                </c:pt>
                <c:pt idx="2149">
                  <c:v>5.2000007629394531</c:v>
                </c:pt>
                <c:pt idx="2150">
                  <c:v>5.2000007629394531</c:v>
                </c:pt>
                <c:pt idx="2151">
                  <c:v>5.2000007629394531</c:v>
                </c:pt>
                <c:pt idx="2152">
                  <c:v>5.2000007629394531</c:v>
                </c:pt>
                <c:pt idx="2153">
                  <c:v>5.2000007629394531</c:v>
                </c:pt>
                <c:pt idx="2154">
                  <c:v>5.2000007629394531</c:v>
                </c:pt>
                <c:pt idx="2155">
                  <c:v>5.2000007629394531</c:v>
                </c:pt>
                <c:pt idx="2156">
                  <c:v>5.2000007629394531</c:v>
                </c:pt>
                <c:pt idx="2157">
                  <c:v>5.2000007629394531</c:v>
                </c:pt>
                <c:pt idx="2158">
                  <c:v>5.2000007629394531</c:v>
                </c:pt>
                <c:pt idx="2159">
                  <c:v>5.3200006484985352</c:v>
                </c:pt>
                <c:pt idx="2160">
                  <c:v>5.3200006484985352</c:v>
                </c:pt>
                <c:pt idx="2161">
                  <c:v>5.3200006484985352</c:v>
                </c:pt>
                <c:pt idx="2162">
                  <c:v>5.3200006484985352</c:v>
                </c:pt>
                <c:pt idx="2163">
                  <c:v>5.3200006484985352</c:v>
                </c:pt>
                <c:pt idx="2164">
                  <c:v>5.3200006484985352</c:v>
                </c:pt>
                <c:pt idx="2165">
                  <c:v>5.3200006484985352</c:v>
                </c:pt>
                <c:pt idx="2166">
                  <c:v>5.3200006484985352</c:v>
                </c:pt>
                <c:pt idx="2167">
                  <c:v>5.3200006484985352</c:v>
                </c:pt>
                <c:pt idx="2168">
                  <c:v>5.3200006484985352</c:v>
                </c:pt>
                <c:pt idx="2169">
                  <c:v>5.3200006484985352</c:v>
                </c:pt>
                <c:pt idx="2170">
                  <c:v>5.3200006484985352</c:v>
                </c:pt>
                <c:pt idx="2171">
                  <c:v>5.1200008392333984</c:v>
                </c:pt>
                <c:pt idx="2172">
                  <c:v>5.1200008392333984</c:v>
                </c:pt>
                <c:pt idx="2173">
                  <c:v>5.1200008392333984</c:v>
                </c:pt>
                <c:pt idx="2174">
                  <c:v>5.1200008392333984</c:v>
                </c:pt>
                <c:pt idx="2175">
                  <c:v>5.1200008392333984</c:v>
                </c:pt>
                <c:pt idx="2176">
                  <c:v>5.1200008392333984</c:v>
                </c:pt>
                <c:pt idx="2177">
                  <c:v>5.1200008392333984</c:v>
                </c:pt>
                <c:pt idx="2178">
                  <c:v>5.1200008392333984</c:v>
                </c:pt>
                <c:pt idx="2179">
                  <c:v>5.1200008392333984</c:v>
                </c:pt>
                <c:pt idx="2180">
                  <c:v>5.1200008392333984</c:v>
                </c:pt>
                <c:pt idx="2181">
                  <c:v>5.1200008392333984</c:v>
                </c:pt>
                <c:pt idx="2182">
                  <c:v>5.1200008392333984</c:v>
                </c:pt>
                <c:pt idx="2183">
                  <c:v>5.0500001907348633</c:v>
                </c:pt>
                <c:pt idx="2184">
                  <c:v>5.0500001907348633</c:v>
                </c:pt>
                <c:pt idx="2185">
                  <c:v>5.0500001907348633</c:v>
                </c:pt>
                <c:pt idx="2186">
                  <c:v>5.0500001907348633</c:v>
                </c:pt>
                <c:pt idx="2187">
                  <c:v>5.0500001907348633</c:v>
                </c:pt>
                <c:pt idx="2188">
                  <c:v>5.0500001907348633</c:v>
                </c:pt>
                <c:pt idx="2189">
                  <c:v>5.0500001907348633</c:v>
                </c:pt>
                <c:pt idx="2190">
                  <c:v>5.0500001907348633</c:v>
                </c:pt>
                <c:pt idx="2191">
                  <c:v>5.0500001907348633</c:v>
                </c:pt>
                <c:pt idx="2192">
                  <c:v>5.0500001907348633</c:v>
                </c:pt>
                <c:pt idx="2193">
                  <c:v>5.0500001907348633</c:v>
                </c:pt>
                <c:pt idx="2194">
                  <c:v>5.0500001907348633</c:v>
                </c:pt>
                <c:pt idx="2195">
                  <c:v>5.2700014114379883</c:v>
                </c:pt>
                <c:pt idx="2196">
                  <c:v>5.2700014114379883</c:v>
                </c:pt>
                <c:pt idx="2197">
                  <c:v>5.2700014114379883</c:v>
                </c:pt>
                <c:pt idx="2198">
                  <c:v>5.2700014114379883</c:v>
                </c:pt>
                <c:pt idx="2199">
                  <c:v>5.2700014114379883</c:v>
                </c:pt>
                <c:pt idx="2200">
                  <c:v>5.2700014114379883</c:v>
                </c:pt>
                <c:pt idx="2201">
                  <c:v>5.2700014114379883</c:v>
                </c:pt>
                <c:pt idx="2202">
                  <c:v>5.2700014114379883</c:v>
                </c:pt>
                <c:pt idx="2203">
                  <c:v>5.2700014114379883</c:v>
                </c:pt>
                <c:pt idx="2204">
                  <c:v>5.2700014114379883</c:v>
                </c:pt>
                <c:pt idx="2205">
                  <c:v>5.2700014114379883</c:v>
                </c:pt>
                <c:pt idx="2206">
                  <c:v>5.2700014114379883</c:v>
                </c:pt>
                <c:pt idx="2207">
                  <c:v>5.2500019073486328</c:v>
                </c:pt>
                <c:pt idx="2208">
                  <c:v>5.2500019073486328</c:v>
                </c:pt>
                <c:pt idx="2209">
                  <c:v>5.2500019073486328</c:v>
                </c:pt>
                <c:pt idx="2210">
                  <c:v>5.2500019073486328</c:v>
                </c:pt>
                <c:pt idx="2211">
                  <c:v>5.2500019073486328</c:v>
                </c:pt>
                <c:pt idx="2212">
                  <c:v>5.2500019073486328</c:v>
                </c:pt>
                <c:pt idx="2213">
                  <c:v>5.2500019073486328</c:v>
                </c:pt>
                <c:pt idx="2214">
                  <c:v>5.2500019073486328</c:v>
                </c:pt>
                <c:pt idx="2215">
                  <c:v>5.2500019073486328</c:v>
                </c:pt>
                <c:pt idx="2216">
                  <c:v>5.2500019073486328</c:v>
                </c:pt>
                <c:pt idx="2217">
                  <c:v>5.2500019073486328</c:v>
                </c:pt>
                <c:pt idx="2218">
                  <c:v>5.2500019073486328</c:v>
                </c:pt>
                <c:pt idx="2219">
                  <c:v>5.0000004768371582</c:v>
                </c:pt>
                <c:pt idx="2220">
                  <c:v>5.0000004768371582</c:v>
                </c:pt>
                <c:pt idx="2221">
                  <c:v>5.0000004768371582</c:v>
                </c:pt>
                <c:pt idx="2222">
                  <c:v>5.0000004768371582</c:v>
                </c:pt>
                <c:pt idx="2223">
                  <c:v>5.0000004768371582</c:v>
                </c:pt>
                <c:pt idx="2224">
                  <c:v>5.0000004768371582</c:v>
                </c:pt>
                <c:pt idx="2225">
                  <c:v>5.0000004768371582</c:v>
                </c:pt>
                <c:pt idx="2226">
                  <c:v>5.0000004768371582</c:v>
                </c:pt>
                <c:pt idx="2227">
                  <c:v>5.0000004768371582</c:v>
                </c:pt>
                <c:pt idx="2228">
                  <c:v>5.0000004768371582</c:v>
                </c:pt>
                <c:pt idx="2229">
                  <c:v>5.0000004768371582</c:v>
                </c:pt>
                <c:pt idx="2230">
                  <c:v>5.0000004768371582</c:v>
                </c:pt>
                <c:pt idx="2231">
                  <c:v>5.0299997329711914</c:v>
                </c:pt>
                <c:pt idx="2232">
                  <c:v>5.0299997329711914</c:v>
                </c:pt>
                <c:pt idx="2233">
                  <c:v>5.0299997329711914</c:v>
                </c:pt>
                <c:pt idx="2234">
                  <c:v>5.0299997329711914</c:v>
                </c:pt>
                <c:pt idx="2235">
                  <c:v>5.0299997329711914</c:v>
                </c:pt>
                <c:pt idx="2236">
                  <c:v>5.0299997329711914</c:v>
                </c:pt>
                <c:pt idx="2237">
                  <c:v>5.0299997329711914</c:v>
                </c:pt>
                <c:pt idx="2238">
                  <c:v>5.0299997329711914</c:v>
                </c:pt>
                <c:pt idx="2239">
                  <c:v>5.0299997329711914</c:v>
                </c:pt>
                <c:pt idx="2240">
                  <c:v>5.0299997329711914</c:v>
                </c:pt>
                <c:pt idx="2241">
                  <c:v>5.0299997329711914</c:v>
                </c:pt>
                <c:pt idx="2242">
                  <c:v>5.0299997329711914</c:v>
                </c:pt>
                <c:pt idx="2243">
                  <c:v>5.0700006484985352</c:v>
                </c:pt>
                <c:pt idx="2244">
                  <c:v>5.0700006484985352</c:v>
                </c:pt>
                <c:pt idx="2245">
                  <c:v>5.0700006484985352</c:v>
                </c:pt>
                <c:pt idx="2246">
                  <c:v>5.0700006484985352</c:v>
                </c:pt>
                <c:pt idx="2247">
                  <c:v>5.0700006484985352</c:v>
                </c:pt>
                <c:pt idx="2248">
                  <c:v>5.0700006484985352</c:v>
                </c:pt>
                <c:pt idx="2249">
                  <c:v>5.0700006484985352</c:v>
                </c:pt>
                <c:pt idx="2250">
                  <c:v>5.0700006484985352</c:v>
                </c:pt>
                <c:pt idx="2251">
                  <c:v>5.0700006484985352</c:v>
                </c:pt>
                <c:pt idx="2252">
                  <c:v>5.0700006484985352</c:v>
                </c:pt>
                <c:pt idx="2253">
                  <c:v>5.0700006484985352</c:v>
                </c:pt>
                <c:pt idx="2254">
                  <c:v>5.0700006484985352</c:v>
                </c:pt>
                <c:pt idx="2255">
                  <c:v>5.0199995040893555</c:v>
                </c:pt>
                <c:pt idx="2256">
                  <c:v>5.0199995040893555</c:v>
                </c:pt>
                <c:pt idx="2257">
                  <c:v>5.0199995040893555</c:v>
                </c:pt>
                <c:pt idx="2258">
                  <c:v>5.0199995040893555</c:v>
                </c:pt>
                <c:pt idx="2259">
                  <c:v>5.0199995040893555</c:v>
                </c:pt>
                <c:pt idx="2260">
                  <c:v>5.0199995040893555</c:v>
                </c:pt>
                <c:pt idx="2261">
                  <c:v>5.0199995040893555</c:v>
                </c:pt>
                <c:pt idx="2262">
                  <c:v>5.0199995040893555</c:v>
                </c:pt>
                <c:pt idx="2263">
                  <c:v>5.0199995040893555</c:v>
                </c:pt>
                <c:pt idx="2264">
                  <c:v>5.0199995040893555</c:v>
                </c:pt>
                <c:pt idx="2265">
                  <c:v>5.0199995040893555</c:v>
                </c:pt>
                <c:pt idx="2266">
                  <c:v>5.0199995040893555</c:v>
                </c:pt>
                <c:pt idx="2267">
                  <c:v>5.1899991035461426</c:v>
                </c:pt>
                <c:pt idx="2268">
                  <c:v>5.1899991035461426</c:v>
                </c:pt>
                <c:pt idx="2269">
                  <c:v>5.1899991035461426</c:v>
                </c:pt>
                <c:pt idx="2270">
                  <c:v>5.1899991035461426</c:v>
                </c:pt>
                <c:pt idx="2271">
                  <c:v>5.1899991035461426</c:v>
                </c:pt>
                <c:pt idx="2272">
                  <c:v>5.1899991035461426</c:v>
                </c:pt>
                <c:pt idx="2273">
                  <c:v>5.1899991035461426</c:v>
                </c:pt>
                <c:pt idx="2274">
                  <c:v>5.1899991035461426</c:v>
                </c:pt>
                <c:pt idx="2275">
                  <c:v>5.1899991035461426</c:v>
                </c:pt>
                <c:pt idx="2276">
                  <c:v>5.1899991035461426</c:v>
                </c:pt>
                <c:pt idx="2277">
                  <c:v>5.1899991035461426</c:v>
                </c:pt>
                <c:pt idx="2278">
                  <c:v>5.1899991035461426</c:v>
                </c:pt>
                <c:pt idx="2279">
                  <c:v>5.0100007057189941</c:v>
                </c:pt>
                <c:pt idx="2280">
                  <c:v>5.0100007057189941</c:v>
                </c:pt>
                <c:pt idx="2281">
                  <c:v>5.0100007057189941</c:v>
                </c:pt>
                <c:pt idx="2282">
                  <c:v>5.0100007057189941</c:v>
                </c:pt>
                <c:pt idx="2283">
                  <c:v>5.0100007057189941</c:v>
                </c:pt>
                <c:pt idx="2284">
                  <c:v>5.0100007057189941</c:v>
                </c:pt>
                <c:pt idx="2285">
                  <c:v>5.0100007057189941</c:v>
                </c:pt>
                <c:pt idx="2286">
                  <c:v>5.0100007057189941</c:v>
                </c:pt>
                <c:pt idx="2287">
                  <c:v>5.0100007057189941</c:v>
                </c:pt>
                <c:pt idx="2288">
                  <c:v>5.0100007057189941</c:v>
                </c:pt>
                <c:pt idx="2289">
                  <c:v>5.0100007057189941</c:v>
                </c:pt>
                <c:pt idx="2290">
                  <c:v>5.0100007057189941</c:v>
                </c:pt>
                <c:pt idx="2291">
                  <c:v>4.9200000762939453</c:v>
                </c:pt>
                <c:pt idx="2292">
                  <c:v>4.9200000762939453</c:v>
                </c:pt>
                <c:pt idx="2293">
                  <c:v>4.9200000762939453</c:v>
                </c:pt>
                <c:pt idx="2294">
                  <c:v>4.9200000762939453</c:v>
                </c:pt>
                <c:pt idx="2295">
                  <c:v>4.9200000762939453</c:v>
                </c:pt>
                <c:pt idx="2296">
                  <c:v>4.9200000762939453</c:v>
                </c:pt>
                <c:pt idx="2297">
                  <c:v>4.9200000762939453</c:v>
                </c:pt>
                <c:pt idx="2298">
                  <c:v>4.9200000762939453</c:v>
                </c:pt>
                <c:pt idx="2299">
                  <c:v>4.9200000762939453</c:v>
                </c:pt>
                <c:pt idx="2300">
                  <c:v>4.9200000762939453</c:v>
                </c:pt>
                <c:pt idx="2301">
                  <c:v>4.9200000762939453</c:v>
                </c:pt>
                <c:pt idx="2302">
                  <c:v>4.9200000762939453</c:v>
                </c:pt>
                <c:pt idx="2303">
                  <c:v>5.1400003433227539</c:v>
                </c:pt>
                <c:pt idx="2304">
                  <c:v>5.1400003433227539</c:v>
                </c:pt>
                <c:pt idx="2305">
                  <c:v>5.1400003433227539</c:v>
                </c:pt>
                <c:pt idx="2306">
                  <c:v>5.1400003433227539</c:v>
                </c:pt>
                <c:pt idx="2307">
                  <c:v>5.1400003433227539</c:v>
                </c:pt>
                <c:pt idx="2308">
                  <c:v>5.1400003433227539</c:v>
                </c:pt>
                <c:pt idx="2309">
                  <c:v>5.1400003433227539</c:v>
                </c:pt>
                <c:pt idx="2310">
                  <c:v>5.1400003433227539</c:v>
                </c:pt>
                <c:pt idx="2311">
                  <c:v>5.1400003433227539</c:v>
                </c:pt>
                <c:pt idx="2312">
                  <c:v>5.1400003433227539</c:v>
                </c:pt>
                <c:pt idx="2313">
                  <c:v>5.1400003433227539</c:v>
                </c:pt>
                <c:pt idx="2314">
                  <c:v>5.1400003433227539</c:v>
                </c:pt>
                <c:pt idx="2315">
                  <c:v>5.1799993515014648</c:v>
                </c:pt>
                <c:pt idx="2316">
                  <c:v>5.1799993515014648</c:v>
                </c:pt>
                <c:pt idx="2317">
                  <c:v>5.1799993515014648</c:v>
                </c:pt>
                <c:pt idx="2318">
                  <c:v>5.1799993515014648</c:v>
                </c:pt>
                <c:pt idx="2319">
                  <c:v>5.1799993515014648</c:v>
                </c:pt>
                <c:pt idx="2320">
                  <c:v>5.1799993515014648</c:v>
                </c:pt>
                <c:pt idx="2321">
                  <c:v>5.1799993515014648</c:v>
                </c:pt>
                <c:pt idx="2322">
                  <c:v>5.1799993515014648</c:v>
                </c:pt>
                <c:pt idx="2323">
                  <c:v>5.1799993515014648</c:v>
                </c:pt>
                <c:pt idx="2324">
                  <c:v>5.1799993515014648</c:v>
                </c:pt>
                <c:pt idx="2325">
                  <c:v>5.1799993515014648</c:v>
                </c:pt>
                <c:pt idx="2326">
                  <c:v>5.1799993515014648</c:v>
                </c:pt>
                <c:pt idx="2327">
                  <c:v>5.1400003433227539</c:v>
                </c:pt>
                <c:pt idx="2328">
                  <c:v>5.1400003433227539</c:v>
                </c:pt>
                <c:pt idx="2329">
                  <c:v>5.1400003433227539</c:v>
                </c:pt>
                <c:pt idx="2330">
                  <c:v>5.1400003433227539</c:v>
                </c:pt>
                <c:pt idx="2331">
                  <c:v>5.1400003433227539</c:v>
                </c:pt>
                <c:pt idx="2332">
                  <c:v>5.1400003433227539</c:v>
                </c:pt>
                <c:pt idx="2333">
                  <c:v>5.1400003433227539</c:v>
                </c:pt>
                <c:pt idx="2334">
                  <c:v>5.1400003433227539</c:v>
                </c:pt>
                <c:pt idx="2335">
                  <c:v>5.1400003433227539</c:v>
                </c:pt>
                <c:pt idx="2336">
                  <c:v>5.1400003433227539</c:v>
                </c:pt>
                <c:pt idx="2337">
                  <c:v>5.1400003433227539</c:v>
                </c:pt>
                <c:pt idx="2338">
                  <c:v>5.1400003433227539</c:v>
                </c:pt>
                <c:pt idx="2339">
                  <c:v>5.2999997138977051</c:v>
                </c:pt>
                <c:pt idx="2340">
                  <c:v>5.2999997138977051</c:v>
                </c:pt>
                <c:pt idx="2341">
                  <c:v>5.2999997138977051</c:v>
                </c:pt>
                <c:pt idx="2342">
                  <c:v>5.2999997138977051</c:v>
                </c:pt>
                <c:pt idx="2343">
                  <c:v>5.2999997138977051</c:v>
                </c:pt>
                <c:pt idx="2344">
                  <c:v>5.2999997138977051</c:v>
                </c:pt>
                <c:pt idx="2345">
                  <c:v>5.2999997138977051</c:v>
                </c:pt>
                <c:pt idx="2346">
                  <c:v>5.2999997138977051</c:v>
                </c:pt>
                <c:pt idx="2347">
                  <c:v>5.2999997138977051</c:v>
                </c:pt>
                <c:pt idx="2348">
                  <c:v>5.2999997138977051</c:v>
                </c:pt>
                <c:pt idx="2349">
                  <c:v>5.2999997138977051</c:v>
                </c:pt>
                <c:pt idx="2350">
                  <c:v>5.2999997138977051</c:v>
                </c:pt>
                <c:pt idx="2351">
                  <c:v>5.0400018692016602</c:v>
                </c:pt>
                <c:pt idx="2352">
                  <c:v>5.0400018692016602</c:v>
                </c:pt>
                <c:pt idx="2353">
                  <c:v>5.0400018692016602</c:v>
                </c:pt>
                <c:pt idx="2354">
                  <c:v>5.0400018692016602</c:v>
                </c:pt>
                <c:pt idx="2355">
                  <c:v>5.0400018692016602</c:v>
                </c:pt>
                <c:pt idx="2356">
                  <c:v>5.0400018692016602</c:v>
                </c:pt>
                <c:pt idx="2357">
                  <c:v>5.0400018692016602</c:v>
                </c:pt>
                <c:pt idx="2358">
                  <c:v>5.0400018692016602</c:v>
                </c:pt>
                <c:pt idx="2359">
                  <c:v>5.0400018692016602</c:v>
                </c:pt>
                <c:pt idx="2360">
                  <c:v>5.0400018692016602</c:v>
                </c:pt>
                <c:pt idx="2361">
                  <c:v>5.0400018692016602</c:v>
                </c:pt>
                <c:pt idx="2362">
                  <c:v>5.0400018692016602</c:v>
                </c:pt>
                <c:pt idx="2363">
                  <c:v>5.1100015640258789</c:v>
                </c:pt>
                <c:pt idx="2364">
                  <c:v>5.1100015640258789</c:v>
                </c:pt>
                <c:pt idx="2365">
                  <c:v>5.1100015640258789</c:v>
                </c:pt>
                <c:pt idx="2366">
                  <c:v>5.1100015640258789</c:v>
                </c:pt>
                <c:pt idx="2367">
                  <c:v>5.1100015640258789</c:v>
                </c:pt>
                <c:pt idx="2368">
                  <c:v>5.1100015640258789</c:v>
                </c:pt>
                <c:pt idx="2369">
                  <c:v>5.1100015640258789</c:v>
                </c:pt>
                <c:pt idx="2370">
                  <c:v>5.1100015640258789</c:v>
                </c:pt>
                <c:pt idx="2371">
                  <c:v>5.1100015640258789</c:v>
                </c:pt>
                <c:pt idx="2372">
                  <c:v>5.1100015640258789</c:v>
                </c:pt>
                <c:pt idx="2373">
                  <c:v>5.1100015640258789</c:v>
                </c:pt>
                <c:pt idx="2374">
                  <c:v>5.1100015640258789</c:v>
                </c:pt>
                <c:pt idx="2375">
                  <c:v>5.0999994277954102</c:v>
                </c:pt>
                <c:pt idx="2376">
                  <c:v>5.0999994277954102</c:v>
                </c:pt>
                <c:pt idx="2377">
                  <c:v>5.0999994277954102</c:v>
                </c:pt>
                <c:pt idx="2378">
                  <c:v>5.0999994277954102</c:v>
                </c:pt>
                <c:pt idx="2379">
                  <c:v>5.0999994277954102</c:v>
                </c:pt>
                <c:pt idx="2380">
                  <c:v>5.0999994277954102</c:v>
                </c:pt>
                <c:pt idx="2381">
                  <c:v>5.0999994277954102</c:v>
                </c:pt>
                <c:pt idx="2382">
                  <c:v>5.0999994277954102</c:v>
                </c:pt>
                <c:pt idx="2383">
                  <c:v>5.0999994277954102</c:v>
                </c:pt>
                <c:pt idx="2384">
                  <c:v>5.0999994277954102</c:v>
                </c:pt>
                <c:pt idx="2385">
                  <c:v>5.0999994277954102</c:v>
                </c:pt>
                <c:pt idx="2386">
                  <c:v>5.0999994277954102</c:v>
                </c:pt>
                <c:pt idx="2387">
                  <c:v>5.1500000953674316</c:v>
                </c:pt>
                <c:pt idx="2388">
                  <c:v>5.1500000953674316</c:v>
                </c:pt>
                <c:pt idx="2389">
                  <c:v>5.1500000953674316</c:v>
                </c:pt>
                <c:pt idx="2390">
                  <c:v>5.1500000953674316</c:v>
                </c:pt>
                <c:pt idx="2391">
                  <c:v>5.1500000953674316</c:v>
                </c:pt>
                <c:pt idx="2392">
                  <c:v>5.1500000953674316</c:v>
                </c:pt>
                <c:pt idx="2393">
                  <c:v>5.1500000953674316</c:v>
                </c:pt>
                <c:pt idx="2394">
                  <c:v>5.1500000953674316</c:v>
                </c:pt>
                <c:pt idx="2395">
                  <c:v>5.1500000953674316</c:v>
                </c:pt>
                <c:pt idx="2396">
                  <c:v>5.1500000953674316</c:v>
                </c:pt>
                <c:pt idx="2397">
                  <c:v>5.1500000953674316</c:v>
                </c:pt>
                <c:pt idx="2398">
                  <c:v>5.1500000953674316</c:v>
                </c:pt>
                <c:pt idx="2399">
                  <c:v>5.1500000953674316</c:v>
                </c:pt>
                <c:pt idx="2400">
                  <c:v>5.1500000953674316</c:v>
                </c:pt>
                <c:pt idx="2401">
                  <c:v>5.1500000953674316</c:v>
                </c:pt>
                <c:pt idx="2402">
                  <c:v>5.1500000953674316</c:v>
                </c:pt>
                <c:pt idx="2403">
                  <c:v>5.1500000953674316</c:v>
                </c:pt>
                <c:pt idx="2404">
                  <c:v>5.1500000953674316</c:v>
                </c:pt>
                <c:pt idx="2405">
                  <c:v>5.1500000953674316</c:v>
                </c:pt>
                <c:pt idx="2406">
                  <c:v>5.1500000953674316</c:v>
                </c:pt>
                <c:pt idx="2407">
                  <c:v>5.1500000953674316</c:v>
                </c:pt>
                <c:pt idx="2408">
                  <c:v>5.1500000953674316</c:v>
                </c:pt>
                <c:pt idx="2409">
                  <c:v>5.1500000953674316</c:v>
                </c:pt>
                <c:pt idx="2410">
                  <c:v>5.1500000953674316</c:v>
                </c:pt>
                <c:pt idx="2411">
                  <c:v>3.3600015640258789</c:v>
                </c:pt>
                <c:pt idx="2412">
                  <c:v>3.3600015640258789</c:v>
                </c:pt>
                <c:pt idx="2413">
                  <c:v>3.3600015640258789</c:v>
                </c:pt>
                <c:pt idx="2414">
                  <c:v>3.3600015640258789</c:v>
                </c:pt>
                <c:pt idx="2415">
                  <c:v>3.3600015640258789</c:v>
                </c:pt>
                <c:pt idx="2416">
                  <c:v>3.3600015640258789</c:v>
                </c:pt>
                <c:pt idx="2417">
                  <c:v>3.3600015640258789</c:v>
                </c:pt>
                <c:pt idx="2418">
                  <c:v>3.3600015640258789</c:v>
                </c:pt>
                <c:pt idx="2419">
                  <c:v>3.3600015640258789</c:v>
                </c:pt>
                <c:pt idx="2420">
                  <c:v>3.3600015640258789</c:v>
                </c:pt>
                <c:pt idx="2421">
                  <c:v>3.3600015640258789</c:v>
                </c:pt>
                <c:pt idx="2422">
                  <c:v>3.3600015640258789</c:v>
                </c:pt>
                <c:pt idx="2423">
                  <c:v>3.4800000190734863</c:v>
                </c:pt>
                <c:pt idx="2424">
                  <c:v>3.4800000190734863</c:v>
                </c:pt>
                <c:pt idx="2425">
                  <c:v>3.4800000190734863</c:v>
                </c:pt>
                <c:pt idx="2426">
                  <c:v>3.4800000190734863</c:v>
                </c:pt>
                <c:pt idx="2427">
                  <c:v>3.4800000190734863</c:v>
                </c:pt>
                <c:pt idx="2428">
                  <c:v>3.4800000190734863</c:v>
                </c:pt>
                <c:pt idx="2429">
                  <c:v>3.4800000190734863</c:v>
                </c:pt>
                <c:pt idx="2430">
                  <c:v>3.4800000190734863</c:v>
                </c:pt>
                <c:pt idx="2431">
                  <c:v>3.4800000190734863</c:v>
                </c:pt>
                <c:pt idx="2432">
                  <c:v>3.4800000190734863</c:v>
                </c:pt>
                <c:pt idx="2433">
                  <c:v>3.4800000190734863</c:v>
                </c:pt>
                <c:pt idx="2434">
                  <c:v>3.4800000190734863</c:v>
                </c:pt>
                <c:pt idx="2435">
                  <c:v>3.6899991035461426</c:v>
                </c:pt>
                <c:pt idx="2436">
                  <c:v>3.6899991035461426</c:v>
                </c:pt>
                <c:pt idx="2437">
                  <c:v>3.6899991035461426</c:v>
                </c:pt>
                <c:pt idx="2438">
                  <c:v>3.6899991035461426</c:v>
                </c:pt>
                <c:pt idx="2439">
                  <c:v>3.6500000953674316</c:v>
                </c:pt>
                <c:pt idx="2440">
                  <c:v>3.6500000953674316</c:v>
                </c:pt>
                <c:pt idx="2441">
                  <c:v>3.6500000953674316</c:v>
                </c:pt>
                <c:pt idx="2442">
                  <c:v>3.6500000953674316</c:v>
                </c:pt>
                <c:pt idx="2443">
                  <c:v>3.369999885559082</c:v>
                </c:pt>
                <c:pt idx="2444">
                  <c:v>3.369999885559082</c:v>
                </c:pt>
                <c:pt idx="2445">
                  <c:v>3.369999885559082</c:v>
                </c:pt>
                <c:pt idx="2446">
                  <c:v>3.369999885559082</c:v>
                </c:pt>
                <c:pt idx="2447">
                  <c:v>3.369999885559082</c:v>
                </c:pt>
                <c:pt idx="2448">
                  <c:v>3.369999885559082</c:v>
                </c:pt>
                <c:pt idx="2449">
                  <c:v>3.369999885559082</c:v>
                </c:pt>
                <c:pt idx="2450">
                  <c:v>3.369999885559082</c:v>
                </c:pt>
                <c:pt idx="2451">
                  <c:v>3.369999885559082</c:v>
                </c:pt>
                <c:pt idx="2452">
                  <c:v>3.369999885559082</c:v>
                </c:pt>
                <c:pt idx="2453">
                  <c:v>3.369999885559082</c:v>
                </c:pt>
                <c:pt idx="2454">
                  <c:v>3.369999885559082</c:v>
                </c:pt>
                <c:pt idx="2455">
                  <c:v>3.5399999618530273</c:v>
                </c:pt>
                <c:pt idx="2456">
                  <c:v>3.5399999618530273</c:v>
                </c:pt>
                <c:pt idx="2457">
                  <c:v>3.5399999618530273</c:v>
                </c:pt>
                <c:pt idx="2458">
                  <c:v>3.5399999618530273</c:v>
                </c:pt>
                <c:pt idx="2459">
                  <c:v>3.5399999618530273</c:v>
                </c:pt>
                <c:pt idx="2460">
                  <c:v>3.5399999618530273</c:v>
                </c:pt>
                <c:pt idx="2461">
                  <c:v>3.5399999618530273</c:v>
                </c:pt>
                <c:pt idx="2462">
                  <c:v>3.5399999618530273</c:v>
                </c:pt>
                <c:pt idx="2463">
                  <c:v>3.5399999618530273</c:v>
                </c:pt>
                <c:pt idx="2464">
                  <c:v>3.5399999618530273</c:v>
                </c:pt>
                <c:pt idx="2465">
                  <c:v>3.5399999618530273</c:v>
                </c:pt>
                <c:pt idx="2466">
                  <c:v>3.5399999618530273</c:v>
                </c:pt>
                <c:pt idx="2467">
                  <c:v>3.4899988174438477</c:v>
                </c:pt>
                <c:pt idx="2468">
                  <c:v>3.4899988174438477</c:v>
                </c:pt>
                <c:pt idx="2469">
                  <c:v>3.4899988174438477</c:v>
                </c:pt>
                <c:pt idx="2470">
                  <c:v>3.4899988174438477</c:v>
                </c:pt>
                <c:pt idx="2471">
                  <c:v>3.4899988174438477</c:v>
                </c:pt>
                <c:pt idx="2472">
                  <c:v>3.4899988174438477</c:v>
                </c:pt>
                <c:pt idx="2473">
                  <c:v>3.4899988174438477</c:v>
                </c:pt>
                <c:pt idx="2474">
                  <c:v>3.4899988174438477</c:v>
                </c:pt>
                <c:pt idx="2475">
                  <c:v>3.4899988174438477</c:v>
                </c:pt>
                <c:pt idx="2476">
                  <c:v>3.4899988174438477</c:v>
                </c:pt>
                <c:pt idx="2477">
                  <c:v>3.4899988174438477</c:v>
                </c:pt>
                <c:pt idx="2478">
                  <c:v>3.4899988174438477</c:v>
                </c:pt>
                <c:pt idx="2479">
                  <c:v>3.4300012588500977</c:v>
                </c:pt>
                <c:pt idx="2480">
                  <c:v>3.4300012588500977</c:v>
                </c:pt>
                <c:pt idx="2481">
                  <c:v>3.4300012588500977</c:v>
                </c:pt>
                <c:pt idx="2482">
                  <c:v>3.4300012588500977</c:v>
                </c:pt>
                <c:pt idx="2483">
                  <c:v>3.4300012588500977</c:v>
                </c:pt>
                <c:pt idx="2484">
                  <c:v>3.4300012588500977</c:v>
                </c:pt>
                <c:pt idx="2485">
                  <c:v>3.4300012588500977</c:v>
                </c:pt>
                <c:pt idx="2486">
                  <c:v>3.4300012588500977</c:v>
                </c:pt>
                <c:pt idx="2487">
                  <c:v>3.4300012588500977</c:v>
                </c:pt>
                <c:pt idx="2488">
                  <c:v>3.4300012588500977</c:v>
                </c:pt>
                <c:pt idx="2489">
                  <c:v>3.4300012588500977</c:v>
                </c:pt>
                <c:pt idx="2490">
                  <c:v>3.4300012588500977</c:v>
                </c:pt>
                <c:pt idx="2491">
                  <c:v>3.380000114440918</c:v>
                </c:pt>
                <c:pt idx="2492">
                  <c:v>3.380000114440918</c:v>
                </c:pt>
                <c:pt idx="2493">
                  <c:v>3.380000114440918</c:v>
                </c:pt>
                <c:pt idx="2494">
                  <c:v>3.380000114440918</c:v>
                </c:pt>
                <c:pt idx="2495">
                  <c:v>3.380000114440918</c:v>
                </c:pt>
                <c:pt idx="2496">
                  <c:v>3.380000114440918</c:v>
                </c:pt>
                <c:pt idx="2497">
                  <c:v>3.380000114440918</c:v>
                </c:pt>
                <c:pt idx="2498">
                  <c:v>3.380000114440918</c:v>
                </c:pt>
                <c:pt idx="2499">
                  <c:v>3.380000114440918</c:v>
                </c:pt>
                <c:pt idx="2500">
                  <c:v>3.380000114440918</c:v>
                </c:pt>
                <c:pt idx="2501">
                  <c:v>3.380000114440918</c:v>
                </c:pt>
                <c:pt idx="2502">
                  <c:v>3.380000114440918</c:v>
                </c:pt>
                <c:pt idx="2503">
                  <c:v>3.6400003433227539</c:v>
                </c:pt>
                <c:pt idx="2504">
                  <c:v>3.6400003433227539</c:v>
                </c:pt>
                <c:pt idx="2505">
                  <c:v>3.6400003433227539</c:v>
                </c:pt>
                <c:pt idx="2506">
                  <c:v>3.6400003433227539</c:v>
                </c:pt>
                <c:pt idx="2507">
                  <c:v>3.6400003433227539</c:v>
                </c:pt>
                <c:pt idx="2508">
                  <c:v>3.6400003433227539</c:v>
                </c:pt>
                <c:pt idx="2509">
                  <c:v>3.6400003433227539</c:v>
                </c:pt>
                <c:pt idx="2510">
                  <c:v>3.6400003433227539</c:v>
                </c:pt>
                <c:pt idx="2511">
                  <c:v>3.6400003433227539</c:v>
                </c:pt>
                <c:pt idx="2512">
                  <c:v>3.6400003433227539</c:v>
                </c:pt>
                <c:pt idx="2513">
                  <c:v>3.6400003433227539</c:v>
                </c:pt>
                <c:pt idx="2514">
                  <c:v>3.6400003433227539</c:v>
                </c:pt>
                <c:pt idx="2515">
                  <c:v>3.5200004577636719</c:v>
                </c:pt>
                <c:pt idx="2516">
                  <c:v>3.5200004577636719</c:v>
                </c:pt>
                <c:pt idx="2517">
                  <c:v>3.5200004577636719</c:v>
                </c:pt>
                <c:pt idx="2518">
                  <c:v>3.5200004577636719</c:v>
                </c:pt>
                <c:pt idx="2519">
                  <c:v>3.5200004577636719</c:v>
                </c:pt>
              </c:numCache>
            </c:numRef>
          </c:val>
        </c:ser>
        <c:ser>
          <c:idx val="3"/>
          <c:order val="4"/>
          <c:tx>
            <c:strRef>
              <c:f>'PRC Components'!$F$1</c:f>
              <c:strCache>
                <c:ptCount val="1"/>
                <c:pt idx="0">
                  <c:v>PRC Load (PRC4+PRC5+PRC6)</c:v>
                </c:pt>
              </c:strCache>
            </c:strRef>
          </c:tx>
          <c:spPr>
            <a:solidFill>
              <a:srgbClr val="9DA4A9"/>
            </a:solidFill>
            <a:ln w="25400">
              <a:noFill/>
            </a:ln>
            <a:effectLst/>
          </c:spPr>
          <c:cat>
            <c:numRef>
              <c:f>'PRC Components'!$B$2:$B$2102</c:f>
              <c:numCache>
                <c:formatCode>[$-F400]h:mm:ss\ AM/PM</c:formatCode>
                <c:ptCount val="2101"/>
                <c:pt idx="0">
                  <c:v>1.0416666666666666E-2</c:v>
                </c:pt>
                <c:pt idx="1">
                  <c:v>1.042824074074074E-2</c:v>
                </c:pt>
                <c:pt idx="2">
                  <c:v>1.0439814814814813E-2</c:v>
                </c:pt>
                <c:pt idx="3">
                  <c:v>1.045138888888889E-2</c:v>
                </c:pt>
                <c:pt idx="4">
                  <c:v>1.0462962962962964E-2</c:v>
                </c:pt>
                <c:pt idx="5">
                  <c:v>1.0474537037037037E-2</c:v>
                </c:pt>
                <c:pt idx="6">
                  <c:v>1.0486111111111111E-2</c:v>
                </c:pt>
                <c:pt idx="7">
                  <c:v>1.0497685185185186E-2</c:v>
                </c:pt>
                <c:pt idx="8">
                  <c:v>1.050925925925926E-2</c:v>
                </c:pt>
                <c:pt idx="9">
                  <c:v>1.0520833333333333E-2</c:v>
                </c:pt>
                <c:pt idx="10">
                  <c:v>1.0532407407407407E-2</c:v>
                </c:pt>
                <c:pt idx="11">
                  <c:v>1.0543981481481481E-2</c:v>
                </c:pt>
                <c:pt idx="12">
                  <c:v>1.0555555555555554E-2</c:v>
                </c:pt>
                <c:pt idx="13">
                  <c:v>1.0567129629629629E-2</c:v>
                </c:pt>
                <c:pt idx="14">
                  <c:v>1.0578703703703703E-2</c:v>
                </c:pt>
                <c:pt idx="15">
                  <c:v>1.0590277777777777E-2</c:v>
                </c:pt>
                <c:pt idx="16">
                  <c:v>1.0601851851851854E-2</c:v>
                </c:pt>
                <c:pt idx="17">
                  <c:v>1.0613425925925927E-2</c:v>
                </c:pt>
                <c:pt idx="18">
                  <c:v>1.0625000000000001E-2</c:v>
                </c:pt>
                <c:pt idx="19">
                  <c:v>1.0636574074074074E-2</c:v>
                </c:pt>
                <c:pt idx="20">
                  <c:v>1.064814814814815E-2</c:v>
                </c:pt>
                <c:pt idx="21">
                  <c:v>1.0659722222222221E-2</c:v>
                </c:pt>
                <c:pt idx="22">
                  <c:v>1.0671296296296297E-2</c:v>
                </c:pt>
                <c:pt idx="23">
                  <c:v>1.068287037037037E-2</c:v>
                </c:pt>
                <c:pt idx="24">
                  <c:v>1.0694444444444444E-2</c:v>
                </c:pt>
                <c:pt idx="25">
                  <c:v>1.0706018518518517E-2</c:v>
                </c:pt>
                <c:pt idx="26">
                  <c:v>1.0717592592592593E-2</c:v>
                </c:pt>
                <c:pt idx="27">
                  <c:v>1.0729166666666666E-2</c:v>
                </c:pt>
                <c:pt idx="28">
                  <c:v>1.074074074074074E-2</c:v>
                </c:pt>
                <c:pt idx="29">
                  <c:v>1.0752314814814814E-2</c:v>
                </c:pt>
                <c:pt idx="30">
                  <c:v>1.0763888888888891E-2</c:v>
                </c:pt>
                <c:pt idx="31">
                  <c:v>1.0775462962962964E-2</c:v>
                </c:pt>
                <c:pt idx="32">
                  <c:v>1.0787037037037038E-2</c:v>
                </c:pt>
                <c:pt idx="33">
                  <c:v>1.0798611111111111E-2</c:v>
                </c:pt>
                <c:pt idx="34">
                  <c:v>1.0810185185185185E-2</c:v>
                </c:pt>
                <c:pt idx="35">
                  <c:v>1.082175925925926E-2</c:v>
                </c:pt>
                <c:pt idx="36">
                  <c:v>1.0833333333333334E-2</c:v>
                </c:pt>
                <c:pt idx="37">
                  <c:v>1.0844907407407407E-2</c:v>
                </c:pt>
                <c:pt idx="38">
                  <c:v>1.0856481481481481E-2</c:v>
                </c:pt>
                <c:pt idx="39">
                  <c:v>1.0868055555555556E-2</c:v>
                </c:pt>
                <c:pt idx="40">
                  <c:v>1.087962962962963E-2</c:v>
                </c:pt>
                <c:pt idx="41">
                  <c:v>1.0891203703703703E-2</c:v>
                </c:pt>
                <c:pt idx="42">
                  <c:v>1.0902777777777777E-2</c:v>
                </c:pt>
                <c:pt idx="43">
                  <c:v>1.091435185185185E-2</c:v>
                </c:pt>
                <c:pt idx="44">
                  <c:v>1.0925925925925924E-2</c:v>
                </c:pt>
                <c:pt idx="45">
                  <c:v>1.0937500000000001E-2</c:v>
                </c:pt>
                <c:pt idx="46">
                  <c:v>1.0949074074074075E-2</c:v>
                </c:pt>
                <c:pt idx="47">
                  <c:v>1.0960648148148148E-2</c:v>
                </c:pt>
                <c:pt idx="48">
                  <c:v>1.0972222222222223E-2</c:v>
                </c:pt>
                <c:pt idx="49">
                  <c:v>1.0983796296296297E-2</c:v>
                </c:pt>
                <c:pt idx="50">
                  <c:v>1.0995370370370371E-2</c:v>
                </c:pt>
                <c:pt idx="51">
                  <c:v>1.1006944444444444E-2</c:v>
                </c:pt>
                <c:pt idx="52">
                  <c:v>1.1018518518518518E-2</c:v>
                </c:pt>
                <c:pt idx="53">
                  <c:v>1.1030092592592591E-2</c:v>
                </c:pt>
                <c:pt idx="54">
                  <c:v>1.1041666666666667E-2</c:v>
                </c:pt>
                <c:pt idx="55">
                  <c:v>1.105324074074074E-2</c:v>
                </c:pt>
                <c:pt idx="56">
                  <c:v>1.1064814814814814E-2</c:v>
                </c:pt>
                <c:pt idx="57">
                  <c:v>1.1076388888888887E-2</c:v>
                </c:pt>
                <c:pt idx="58">
                  <c:v>1.1087962962962964E-2</c:v>
                </c:pt>
                <c:pt idx="59">
                  <c:v>1.1099537037037038E-2</c:v>
                </c:pt>
                <c:pt idx="60">
                  <c:v>1.1111111111111112E-2</c:v>
                </c:pt>
                <c:pt idx="61">
                  <c:v>1.1122685185185185E-2</c:v>
                </c:pt>
                <c:pt idx="62">
                  <c:v>1.113425925925926E-2</c:v>
                </c:pt>
                <c:pt idx="63">
                  <c:v>1.1145833333333334E-2</c:v>
                </c:pt>
                <c:pt idx="64">
                  <c:v>1.1157407407407408E-2</c:v>
                </c:pt>
                <c:pt idx="65">
                  <c:v>1.1168981481481481E-2</c:v>
                </c:pt>
                <c:pt idx="66">
                  <c:v>1.1180555555555556E-2</c:v>
                </c:pt>
                <c:pt idx="67">
                  <c:v>1.119212962962963E-2</c:v>
                </c:pt>
                <c:pt idx="68">
                  <c:v>1.1203703703703704E-2</c:v>
                </c:pt>
                <c:pt idx="69">
                  <c:v>1.1215277777777777E-2</c:v>
                </c:pt>
                <c:pt idx="70">
                  <c:v>1.1226851851851854E-2</c:v>
                </c:pt>
                <c:pt idx="71">
                  <c:v>1.1238425925925928E-2</c:v>
                </c:pt>
                <c:pt idx="72">
                  <c:v>1.1249999999999998E-2</c:v>
                </c:pt>
                <c:pt idx="73">
                  <c:v>1.1261574074074071E-2</c:v>
                </c:pt>
                <c:pt idx="74">
                  <c:v>1.1273148148148148E-2</c:v>
                </c:pt>
                <c:pt idx="75">
                  <c:v>1.1284722222222222E-2</c:v>
                </c:pt>
                <c:pt idx="76">
                  <c:v>1.1296296296296296E-2</c:v>
                </c:pt>
                <c:pt idx="77">
                  <c:v>1.1307870370370371E-2</c:v>
                </c:pt>
                <c:pt idx="78">
                  <c:v>1.1319444444444444E-2</c:v>
                </c:pt>
                <c:pt idx="79">
                  <c:v>1.1331018518518518E-2</c:v>
                </c:pt>
                <c:pt idx="80">
                  <c:v>1.1342592592592592E-2</c:v>
                </c:pt>
                <c:pt idx="81">
                  <c:v>1.1354166666666667E-2</c:v>
                </c:pt>
                <c:pt idx="82">
                  <c:v>1.136574074074074E-2</c:v>
                </c:pt>
                <c:pt idx="83">
                  <c:v>1.1377314814814814E-2</c:v>
                </c:pt>
                <c:pt idx="84">
                  <c:v>1.1388888888888888E-2</c:v>
                </c:pt>
                <c:pt idx="85">
                  <c:v>1.1400462962962965E-2</c:v>
                </c:pt>
                <c:pt idx="86">
                  <c:v>1.1412037037037038E-2</c:v>
                </c:pt>
                <c:pt idx="87">
                  <c:v>1.1423611111111112E-2</c:v>
                </c:pt>
                <c:pt idx="88">
                  <c:v>1.1435185185185185E-2</c:v>
                </c:pt>
                <c:pt idx="89">
                  <c:v>1.1446759259259261E-2</c:v>
                </c:pt>
                <c:pt idx="90">
                  <c:v>1.1458333333333334E-2</c:v>
                </c:pt>
                <c:pt idx="91">
                  <c:v>1.1469907407407408E-2</c:v>
                </c:pt>
                <c:pt idx="92">
                  <c:v>1.1481481481481483E-2</c:v>
                </c:pt>
                <c:pt idx="93">
                  <c:v>1.1493055555555555E-2</c:v>
                </c:pt>
                <c:pt idx="94">
                  <c:v>1.1504629629629629E-2</c:v>
                </c:pt>
                <c:pt idx="95">
                  <c:v>1.1516203703703702E-2</c:v>
                </c:pt>
                <c:pt idx="96">
                  <c:v>1.1527777777777777E-2</c:v>
                </c:pt>
                <c:pt idx="97">
                  <c:v>1.1539351851851851E-2</c:v>
                </c:pt>
                <c:pt idx="98">
                  <c:v>1.1550925925925925E-2</c:v>
                </c:pt>
                <c:pt idx="99">
                  <c:v>1.1562499999999998E-2</c:v>
                </c:pt>
                <c:pt idx="100">
                  <c:v>1.1574074074074075E-2</c:v>
                </c:pt>
                <c:pt idx="101">
                  <c:v>1.1585648148148149E-2</c:v>
                </c:pt>
                <c:pt idx="102">
                  <c:v>1.1597222222222222E-2</c:v>
                </c:pt>
                <c:pt idx="103">
                  <c:v>1.1608796296296296E-2</c:v>
                </c:pt>
                <c:pt idx="104">
                  <c:v>1.1620370370370371E-2</c:v>
                </c:pt>
                <c:pt idx="105">
                  <c:v>1.1631944444444445E-2</c:v>
                </c:pt>
                <c:pt idx="106">
                  <c:v>1.1643518518518518E-2</c:v>
                </c:pt>
                <c:pt idx="107">
                  <c:v>1.1655092592592594E-2</c:v>
                </c:pt>
                <c:pt idx="108">
                  <c:v>1.1666666666666667E-2</c:v>
                </c:pt>
                <c:pt idx="109">
                  <c:v>1.1678240740740741E-2</c:v>
                </c:pt>
                <c:pt idx="110">
                  <c:v>1.1689814814814814E-2</c:v>
                </c:pt>
                <c:pt idx="111">
                  <c:v>1.1701388888888891E-2</c:v>
                </c:pt>
                <c:pt idx="112">
                  <c:v>1.1712962962962965E-2</c:v>
                </c:pt>
                <c:pt idx="113">
                  <c:v>1.1724537037037035E-2</c:v>
                </c:pt>
                <c:pt idx="114">
                  <c:v>1.1736111111111109E-2</c:v>
                </c:pt>
                <c:pt idx="115">
                  <c:v>1.1747685185185186E-2</c:v>
                </c:pt>
                <c:pt idx="116">
                  <c:v>1.1759259259259259E-2</c:v>
                </c:pt>
                <c:pt idx="117">
                  <c:v>1.1770833333333333E-2</c:v>
                </c:pt>
                <c:pt idx="118">
                  <c:v>1.1782407407407406E-2</c:v>
                </c:pt>
                <c:pt idx="119">
                  <c:v>1.1793981481481482E-2</c:v>
                </c:pt>
                <c:pt idx="120">
                  <c:v>1.1805555555555555E-2</c:v>
                </c:pt>
                <c:pt idx="121">
                  <c:v>1.1817129629629629E-2</c:v>
                </c:pt>
                <c:pt idx="122">
                  <c:v>1.1828703703703704E-2</c:v>
                </c:pt>
                <c:pt idx="123">
                  <c:v>1.1840277777777778E-2</c:v>
                </c:pt>
                <c:pt idx="124">
                  <c:v>1.1851851851851851E-2</c:v>
                </c:pt>
                <c:pt idx="125">
                  <c:v>1.1863425925925925E-2</c:v>
                </c:pt>
                <c:pt idx="126">
                  <c:v>1.1875000000000002E-2</c:v>
                </c:pt>
                <c:pt idx="127">
                  <c:v>1.1886574074074075E-2</c:v>
                </c:pt>
                <c:pt idx="128">
                  <c:v>1.1898148148148149E-2</c:v>
                </c:pt>
                <c:pt idx="129">
                  <c:v>1.1909722222222223E-2</c:v>
                </c:pt>
                <c:pt idx="130">
                  <c:v>1.1921296296296298E-2</c:v>
                </c:pt>
                <c:pt idx="131">
                  <c:v>1.1932870370370371E-2</c:v>
                </c:pt>
                <c:pt idx="132">
                  <c:v>1.1944444444444445E-2</c:v>
                </c:pt>
                <c:pt idx="133">
                  <c:v>1.1956018518518517E-2</c:v>
                </c:pt>
                <c:pt idx="134">
                  <c:v>1.1967592592592592E-2</c:v>
                </c:pt>
                <c:pt idx="135">
                  <c:v>1.1979166666666666E-2</c:v>
                </c:pt>
                <c:pt idx="136">
                  <c:v>1.1990740740740739E-2</c:v>
                </c:pt>
                <c:pt idx="137">
                  <c:v>1.2002314814814815E-2</c:v>
                </c:pt>
                <c:pt idx="138">
                  <c:v>1.2013888888888888E-2</c:v>
                </c:pt>
                <c:pt idx="139">
                  <c:v>1.2025462962962962E-2</c:v>
                </c:pt>
                <c:pt idx="140">
                  <c:v>1.2037037037037035E-2</c:v>
                </c:pt>
                <c:pt idx="141">
                  <c:v>1.2048611111111112E-2</c:v>
                </c:pt>
                <c:pt idx="142">
                  <c:v>1.2060185185185186E-2</c:v>
                </c:pt>
                <c:pt idx="143">
                  <c:v>1.207175925925926E-2</c:v>
                </c:pt>
                <c:pt idx="144">
                  <c:v>1.2083333333333333E-2</c:v>
                </c:pt>
                <c:pt idx="145">
                  <c:v>1.2094907407407408E-2</c:v>
                </c:pt>
                <c:pt idx="146">
                  <c:v>1.2106481481481482E-2</c:v>
                </c:pt>
                <c:pt idx="147">
                  <c:v>1.2118055555555556E-2</c:v>
                </c:pt>
                <c:pt idx="148">
                  <c:v>1.2129629629629629E-2</c:v>
                </c:pt>
                <c:pt idx="149">
                  <c:v>1.2141203703703704E-2</c:v>
                </c:pt>
                <c:pt idx="150">
                  <c:v>1.2152777777777778E-2</c:v>
                </c:pt>
                <c:pt idx="151">
                  <c:v>1.2164351851851852E-2</c:v>
                </c:pt>
                <c:pt idx="152">
                  <c:v>1.2175925925925929E-2</c:v>
                </c:pt>
                <c:pt idx="153">
                  <c:v>1.2187500000000002E-2</c:v>
                </c:pt>
                <c:pt idx="154">
                  <c:v>1.2199074074074072E-2</c:v>
                </c:pt>
                <c:pt idx="155">
                  <c:v>1.2210648148148146E-2</c:v>
                </c:pt>
                <c:pt idx="156">
                  <c:v>1.2222222222222223E-2</c:v>
                </c:pt>
                <c:pt idx="157">
                  <c:v>1.2233796296296296E-2</c:v>
                </c:pt>
                <c:pt idx="158">
                  <c:v>1.224537037037037E-2</c:v>
                </c:pt>
                <c:pt idx="159">
                  <c:v>1.2256944444444444E-2</c:v>
                </c:pt>
                <c:pt idx="160">
                  <c:v>1.2268518518518519E-2</c:v>
                </c:pt>
                <c:pt idx="161">
                  <c:v>1.2280092592592592E-2</c:v>
                </c:pt>
                <c:pt idx="162">
                  <c:v>1.2291666666666666E-2</c:v>
                </c:pt>
                <c:pt idx="163">
                  <c:v>1.230324074074074E-2</c:v>
                </c:pt>
                <c:pt idx="164">
                  <c:v>1.2314814814814815E-2</c:v>
                </c:pt>
                <c:pt idx="165">
                  <c:v>1.2326388888888888E-2</c:v>
                </c:pt>
                <c:pt idx="166">
                  <c:v>1.2337962962962962E-2</c:v>
                </c:pt>
                <c:pt idx="167">
                  <c:v>1.2349537037037039E-2</c:v>
                </c:pt>
                <c:pt idx="168">
                  <c:v>1.2361111111111113E-2</c:v>
                </c:pt>
                <c:pt idx="169">
                  <c:v>1.2372685185185186E-2</c:v>
                </c:pt>
                <c:pt idx="170">
                  <c:v>1.238425925925926E-2</c:v>
                </c:pt>
                <c:pt idx="171">
                  <c:v>1.2395833333333335E-2</c:v>
                </c:pt>
                <c:pt idx="172">
                  <c:v>1.2407407407407409E-2</c:v>
                </c:pt>
                <c:pt idx="173">
                  <c:v>1.2418981481481482E-2</c:v>
                </c:pt>
                <c:pt idx="174">
                  <c:v>1.2430555555555554E-2</c:v>
                </c:pt>
                <c:pt idx="175">
                  <c:v>1.2442129629629629E-2</c:v>
                </c:pt>
                <c:pt idx="176">
                  <c:v>1.2453703703703703E-2</c:v>
                </c:pt>
                <c:pt idx="177">
                  <c:v>1.2465277777777777E-2</c:v>
                </c:pt>
                <c:pt idx="178">
                  <c:v>1.247685185185185E-2</c:v>
                </c:pt>
                <c:pt idx="179">
                  <c:v>1.2488425925925925E-2</c:v>
                </c:pt>
                <c:pt idx="180">
                  <c:v>1.2499999999999999E-2</c:v>
                </c:pt>
                <c:pt idx="181">
                  <c:v>1.2511574074074073E-2</c:v>
                </c:pt>
                <c:pt idx="182">
                  <c:v>1.252314814814815E-2</c:v>
                </c:pt>
                <c:pt idx="183">
                  <c:v>1.2534722222222223E-2</c:v>
                </c:pt>
                <c:pt idx="184">
                  <c:v>1.2546296296296297E-2</c:v>
                </c:pt>
                <c:pt idx="185">
                  <c:v>1.255787037037037E-2</c:v>
                </c:pt>
                <c:pt idx="186">
                  <c:v>1.2569444444444446E-2</c:v>
                </c:pt>
                <c:pt idx="187">
                  <c:v>1.2581018518518519E-2</c:v>
                </c:pt>
                <c:pt idx="188">
                  <c:v>1.2592592592592593E-2</c:v>
                </c:pt>
                <c:pt idx="189">
                  <c:v>1.2604166666666666E-2</c:v>
                </c:pt>
                <c:pt idx="190">
                  <c:v>1.2615740740740742E-2</c:v>
                </c:pt>
                <c:pt idx="191">
                  <c:v>1.2627314814814815E-2</c:v>
                </c:pt>
                <c:pt idx="192">
                  <c:v>1.2638888888888889E-2</c:v>
                </c:pt>
                <c:pt idx="193">
                  <c:v>1.2650462962962962E-2</c:v>
                </c:pt>
                <c:pt idx="194">
                  <c:v>1.2662037037037039E-2</c:v>
                </c:pt>
                <c:pt idx="195">
                  <c:v>1.2673611111111109E-2</c:v>
                </c:pt>
                <c:pt idx="196">
                  <c:v>1.2685185185185183E-2</c:v>
                </c:pt>
                <c:pt idx="197">
                  <c:v>1.269675925925926E-2</c:v>
                </c:pt>
                <c:pt idx="198">
                  <c:v>1.2708333333333334E-2</c:v>
                </c:pt>
                <c:pt idx="199">
                  <c:v>1.2719907407407407E-2</c:v>
                </c:pt>
                <c:pt idx="200">
                  <c:v>1.2731481481481481E-2</c:v>
                </c:pt>
                <c:pt idx="201">
                  <c:v>1.2743055555555556E-2</c:v>
                </c:pt>
                <c:pt idx="202">
                  <c:v>1.275462962962963E-2</c:v>
                </c:pt>
                <c:pt idx="203">
                  <c:v>1.2766203703703703E-2</c:v>
                </c:pt>
                <c:pt idx="204">
                  <c:v>1.2777777777777777E-2</c:v>
                </c:pt>
                <c:pt idx="205">
                  <c:v>1.2789351851851852E-2</c:v>
                </c:pt>
                <c:pt idx="206">
                  <c:v>1.2800925925925926E-2</c:v>
                </c:pt>
                <c:pt idx="207">
                  <c:v>1.2812499999999999E-2</c:v>
                </c:pt>
                <c:pt idx="208">
                  <c:v>1.2824074074074073E-2</c:v>
                </c:pt>
                <c:pt idx="209">
                  <c:v>1.283564814814815E-2</c:v>
                </c:pt>
                <c:pt idx="210">
                  <c:v>1.2847222222222223E-2</c:v>
                </c:pt>
                <c:pt idx="211">
                  <c:v>1.2858796296296297E-2</c:v>
                </c:pt>
                <c:pt idx="212">
                  <c:v>1.2870370370370372E-2</c:v>
                </c:pt>
                <c:pt idx="213">
                  <c:v>1.2881944444444446E-2</c:v>
                </c:pt>
                <c:pt idx="214">
                  <c:v>1.2893518518518519E-2</c:v>
                </c:pt>
                <c:pt idx="215">
                  <c:v>1.2905092592592591E-2</c:v>
                </c:pt>
                <c:pt idx="216">
                  <c:v>1.2916666666666667E-2</c:v>
                </c:pt>
                <c:pt idx="217">
                  <c:v>1.292824074074074E-2</c:v>
                </c:pt>
                <c:pt idx="218">
                  <c:v>1.2939814814814814E-2</c:v>
                </c:pt>
                <c:pt idx="219">
                  <c:v>1.2951388888888887E-2</c:v>
                </c:pt>
                <c:pt idx="220">
                  <c:v>1.2962962962962963E-2</c:v>
                </c:pt>
                <c:pt idx="221">
                  <c:v>1.2974537037037036E-2</c:v>
                </c:pt>
                <c:pt idx="222">
                  <c:v>1.298611111111111E-2</c:v>
                </c:pt>
                <c:pt idx="223">
                  <c:v>1.2997685185185183E-2</c:v>
                </c:pt>
                <c:pt idx="224">
                  <c:v>1.300925925925926E-2</c:v>
                </c:pt>
                <c:pt idx="225">
                  <c:v>1.3020833333333334E-2</c:v>
                </c:pt>
                <c:pt idx="226">
                  <c:v>1.3032407407407407E-2</c:v>
                </c:pt>
                <c:pt idx="227">
                  <c:v>1.3043981481481483E-2</c:v>
                </c:pt>
                <c:pt idx="228">
                  <c:v>1.3055555555555556E-2</c:v>
                </c:pt>
                <c:pt idx="229">
                  <c:v>1.306712962962963E-2</c:v>
                </c:pt>
                <c:pt idx="230">
                  <c:v>1.3078703703703703E-2</c:v>
                </c:pt>
                <c:pt idx="231">
                  <c:v>1.3090277777777779E-2</c:v>
                </c:pt>
                <c:pt idx="232">
                  <c:v>1.3101851851851852E-2</c:v>
                </c:pt>
                <c:pt idx="233">
                  <c:v>1.3113425925925926E-2</c:v>
                </c:pt>
                <c:pt idx="234">
                  <c:v>1.3125E-2</c:v>
                </c:pt>
                <c:pt idx="235">
                  <c:v>1.3136574074074077E-2</c:v>
                </c:pt>
                <c:pt idx="236">
                  <c:v>1.3148148148148147E-2</c:v>
                </c:pt>
                <c:pt idx="237">
                  <c:v>1.315972222222222E-2</c:v>
                </c:pt>
                <c:pt idx="238">
                  <c:v>1.3171296296296294E-2</c:v>
                </c:pt>
                <c:pt idx="239">
                  <c:v>1.3182870370370371E-2</c:v>
                </c:pt>
                <c:pt idx="240">
                  <c:v>1.3194444444444444E-2</c:v>
                </c:pt>
                <c:pt idx="241">
                  <c:v>1.3206018518518518E-2</c:v>
                </c:pt>
                <c:pt idx="242">
                  <c:v>1.3217592592592593E-2</c:v>
                </c:pt>
                <c:pt idx="243">
                  <c:v>1.3229166666666667E-2</c:v>
                </c:pt>
                <c:pt idx="244">
                  <c:v>1.324074074074074E-2</c:v>
                </c:pt>
                <c:pt idx="245">
                  <c:v>1.3252314814814814E-2</c:v>
                </c:pt>
                <c:pt idx="246">
                  <c:v>1.3263888888888889E-2</c:v>
                </c:pt>
                <c:pt idx="247">
                  <c:v>1.3275462962962963E-2</c:v>
                </c:pt>
                <c:pt idx="248">
                  <c:v>1.3287037037037036E-2</c:v>
                </c:pt>
                <c:pt idx="249">
                  <c:v>1.329861111111111E-2</c:v>
                </c:pt>
                <c:pt idx="250">
                  <c:v>1.3310185185185187E-2</c:v>
                </c:pt>
                <c:pt idx="251">
                  <c:v>1.3321759259259261E-2</c:v>
                </c:pt>
                <c:pt idx="252">
                  <c:v>1.3333333333333334E-2</c:v>
                </c:pt>
                <c:pt idx="253">
                  <c:v>1.3344907407407408E-2</c:v>
                </c:pt>
                <c:pt idx="254">
                  <c:v>1.3356481481481483E-2</c:v>
                </c:pt>
                <c:pt idx="255">
                  <c:v>1.3368055555555557E-2</c:v>
                </c:pt>
                <c:pt idx="256">
                  <c:v>1.3379629629629628E-2</c:v>
                </c:pt>
                <c:pt idx="257">
                  <c:v>1.3391203703703704E-2</c:v>
                </c:pt>
                <c:pt idx="258">
                  <c:v>1.3402777777777777E-2</c:v>
                </c:pt>
                <c:pt idx="259">
                  <c:v>1.3414351851851851E-2</c:v>
                </c:pt>
                <c:pt idx="260">
                  <c:v>1.3425925925925924E-2</c:v>
                </c:pt>
                <c:pt idx="261">
                  <c:v>1.34375E-2</c:v>
                </c:pt>
                <c:pt idx="262">
                  <c:v>1.3449074074074073E-2</c:v>
                </c:pt>
                <c:pt idx="263">
                  <c:v>1.3460648148148147E-2</c:v>
                </c:pt>
                <c:pt idx="264">
                  <c:v>1.3472222222222221E-2</c:v>
                </c:pt>
                <c:pt idx="265">
                  <c:v>1.3483796296296298E-2</c:v>
                </c:pt>
                <c:pt idx="266">
                  <c:v>1.3495370370370371E-2</c:v>
                </c:pt>
                <c:pt idx="267">
                  <c:v>1.3506944444444445E-2</c:v>
                </c:pt>
                <c:pt idx="268">
                  <c:v>1.3518518518518518E-2</c:v>
                </c:pt>
                <c:pt idx="269">
                  <c:v>1.3530092592592594E-2</c:v>
                </c:pt>
                <c:pt idx="270">
                  <c:v>1.3541666666666667E-2</c:v>
                </c:pt>
                <c:pt idx="271">
                  <c:v>1.3553240740740741E-2</c:v>
                </c:pt>
                <c:pt idx="272">
                  <c:v>1.3564814814814816E-2</c:v>
                </c:pt>
                <c:pt idx="273">
                  <c:v>1.357638888888889E-2</c:v>
                </c:pt>
                <c:pt idx="274">
                  <c:v>1.3587962962962963E-2</c:v>
                </c:pt>
                <c:pt idx="275">
                  <c:v>1.3599537037037037E-2</c:v>
                </c:pt>
                <c:pt idx="276">
                  <c:v>1.3611111111111114E-2</c:v>
                </c:pt>
                <c:pt idx="277">
                  <c:v>1.3622685185185184E-2</c:v>
                </c:pt>
                <c:pt idx="278">
                  <c:v>1.3634259259259257E-2</c:v>
                </c:pt>
                <c:pt idx="279">
                  <c:v>1.3645833333333331E-2</c:v>
                </c:pt>
                <c:pt idx="280">
                  <c:v>1.3657407407407408E-2</c:v>
                </c:pt>
                <c:pt idx="281">
                  <c:v>1.3668981481481482E-2</c:v>
                </c:pt>
                <c:pt idx="282">
                  <c:v>1.3680555555555555E-2</c:v>
                </c:pt>
                <c:pt idx="283">
                  <c:v>1.3692129629629629E-2</c:v>
                </c:pt>
                <c:pt idx="284">
                  <c:v>1.3703703703703704E-2</c:v>
                </c:pt>
                <c:pt idx="285">
                  <c:v>1.3715277777777778E-2</c:v>
                </c:pt>
                <c:pt idx="286">
                  <c:v>1.3726851851851851E-2</c:v>
                </c:pt>
                <c:pt idx="287">
                  <c:v>1.3738425925925926E-2</c:v>
                </c:pt>
                <c:pt idx="288">
                  <c:v>1.375E-2</c:v>
                </c:pt>
                <c:pt idx="289">
                  <c:v>1.3761574074074074E-2</c:v>
                </c:pt>
                <c:pt idx="290">
                  <c:v>1.3773148148148147E-2</c:v>
                </c:pt>
                <c:pt idx="291">
                  <c:v>1.3784722222222224E-2</c:v>
                </c:pt>
                <c:pt idx="292">
                  <c:v>1.3796296296296298E-2</c:v>
                </c:pt>
                <c:pt idx="293">
                  <c:v>1.3807870370370371E-2</c:v>
                </c:pt>
                <c:pt idx="294">
                  <c:v>1.3819444444444445E-2</c:v>
                </c:pt>
                <c:pt idx="295">
                  <c:v>1.383101851851852E-2</c:v>
                </c:pt>
                <c:pt idx="296">
                  <c:v>1.3842592592592594E-2</c:v>
                </c:pt>
                <c:pt idx="297">
                  <c:v>1.3854166666666666E-2</c:v>
                </c:pt>
                <c:pt idx="298">
                  <c:v>1.3865740740740739E-2</c:v>
                </c:pt>
                <c:pt idx="299">
                  <c:v>1.3877314814814815E-2</c:v>
                </c:pt>
                <c:pt idx="300">
                  <c:v>1.3888888888888888E-2</c:v>
                </c:pt>
                <c:pt idx="301">
                  <c:v>1.3900462962962962E-2</c:v>
                </c:pt>
                <c:pt idx="302">
                  <c:v>1.3912037037037037E-2</c:v>
                </c:pt>
                <c:pt idx="303">
                  <c:v>1.3923611111111111E-2</c:v>
                </c:pt>
                <c:pt idx="304">
                  <c:v>1.3935185185185184E-2</c:v>
                </c:pt>
                <c:pt idx="305">
                  <c:v>1.3946759259259258E-2</c:v>
                </c:pt>
                <c:pt idx="306">
                  <c:v>1.3958333333333335E-2</c:v>
                </c:pt>
                <c:pt idx="307">
                  <c:v>1.3969907407407408E-2</c:v>
                </c:pt>
                <c:pt idx="308">
                  <c:v>1.3981481481481482E-2</c:v>
                </c:pt>
                <c:pt idx="309">
                  <c:v>1.3993055555555555E-2</c:v>
                </c:pt>
                <c:pt idx="310">
                  <c:v>1.4004629629629631E-2</c:v>
                </c:pt>
                <c:pt idx="311">
                  <c:v>1.4016203703703704E-2</c:v>
                </c:pt>
                <c:pt idx="312">
                  <c:v>1.4027777777777778E-2</c:v>
                </c:pt>
                <c:pt idx="313">
                  <c:v>1.4039351851851851E-2</c:v>
                </c:pt>
                <c:pt idx="314">
                  <c:v>1.4050925925925927E-2</c:v>
                </c:pt>
                <c:pt idx="315">
                  <c:v>1.40625E-2</c:v>
                </c:pt>
                <c:pt idx="316">
                  <c:v>1.4074074074074074E-2</c:v>
                </c:pt>
                <c:pt idx="317">
                  <c:v>1.4085648148148151E-2</c:v>
                </c:pt>
                <c:pt idx="318">
                  <c:v>1.4097222222222221E-2</c:v>
                </c:pt>
                <c:pt idx="319">
                  <c:v>1.4108796296296295E-2</c:v>
                </c:pt>
                <c:pt idx="320">
                  <c:v>1.4120370370370368E-2</c:v>
                </c:pt>
                <c:pt idx="321">
                  <c:v>1.4131944444444445E-2</c:v>
                </c:pt>
                <c:pt idx="322">
                  <c:v>1.4143518518518519E-2</c:v>
                </c:pt>
                <c:pt idx="323">
                  <c:v>1.4155092592592592E-2</c:v>
                </c:pt>
                <c:pt idx="324">
                  <c:v>1.4166666666666666E-2</c:v>
                </c:pt>
                <c:pt idx="325">
                  <c:v>1.4178240740740741E-2</c:v>
                </c:pt>
                <c:pt idx="326">
                  <c:v>1.4189814814814815E-2</c:v>
                </c:pt>
                <c:pt idx="327">
                  <c:v>1.4201388888888888E-2</c:v>
                </c:pt>
                <c:pt idx="328">
                  <c:v>1.4212962962962962E-2</c:v>
                </c:pt>
                <c:pt idx="329">
                  <c:v>1.4224537037037037E-2</c:v>
                </c:pt>
                <c:pt idx="330">
                  <c:v>1.4236111111111111E-2</c:v>
                </c:pt>
                <c:pt idx="331">
                  <c:v>1.4247685185185184E-2</c:v>
                </c:pt>
                <c:pt idx="332">
                  <c:v>1.4259259259259261E-2</c:v>
                </c:pt>
                <c:pt idx="333">
                  <c:v>1.4270833333333335E-2</c:v>
                </c:pt>
                <c:pt idx="334">
                  <c:v>1.4282407407407409E-2</c:v>
                </c:pt>
                <c:pt idx="335">
                  <c:v>1.4293981481481482E-2</c:v>
                </c:pt>
                <c:pt idx="336">
                  <c:v>1.4305555555555557E-2</c:v>
                </c:pt>
                <c:pt idx="337">
                  <c:v>1.4317129629629631E-2</c:v>
                </c:pt>
                <c:pt idx="338">
                  <c:v>1.4328703703703703E-2</c:v>
                </c:pt>
                <c:pt idx="339">
                  <c:v>1.4340277777777776E-2</c:v>
                </c:pt>
                <c:pt idx="340">
                  <c:v>1.4351851851851852E-2</c:v>
                </c:pt>
                <c:pt idx="341">
                  <c:v>1.4363425925925925E-2</c:v>
                </c:pt>
                <c:pt idx="342">
                  <c:v>1.4374999999999999E-2</c:v>
                </c:pt>
                <c:pt idx="343">
                  <c:v>1.4386574074074072E-2</c:v>
                </c:pt>
                <c:pt idx="344">
                  <c:v>1.4398148148148148E-2</c:v>
                </c:pt>
                <c:pt idx="345">
                  <c:v>1.4409722222222221E-2</c:v>
                </c:pt>
                <c:pt idx="346">
                  <c:v>1.4421296296296295E-2</c:v>
                </c:pt>
                <c:pt idx="347">
                  <c:v>1.4432870370370372E-2</c:v>
                </c:pt>
                <c:pt idx="348">
                  <c:v>1.4444444444444446E-2</c:v>
                </c:pt>
                <c:pt idx="349">
                  <c:v>1.4456018518518519E-2</c:v>
                </c:pt>
                <c:pt idx="350">
                  <c:v>1.4467592592592593E-2</c:v>
                </c:pt>
                <c:pt idx="351">
                  <c:v>1.4479166666666668E-2</c:v>
                </c:pt>
                <c:pt idx="352">
                  <c:v>1.4490740740740742E-2</c:v>
                </c:pt>
                <c:pt idx="353">
                  <c:v>1.4502314814814815E-2</c:v>
                </c:pt>
                <c:pt idx="354">
                  <c:v>1.4513888888888889E-2</c:v>
                </c:pt>
                <c:pt idx="355">
                  <c:v>1.4525462962962964E-2</c:v>
                </c:pt>
                <c:pt idx="356">
                  <c:v>1.4537037037037038E-2</c:v>
                </c:pt>
                <c:pt idx="357">
                  <c:v>1.4548611111111111E-2</c:v>
                </c:pt>
                <c:pt idx="358">
                  <c:v>1.4560185185185183E-2</c:v>
                </c:pt>
                <c:pt idx="359">
                  <c:v>1.4571759259259258E-2</c:v>
                </c:pt>
                <c:pt idx="360">
                  <c:v>1.4583333333333332E-2</c:v>
                </c:pt>
                <c:pt idx="361">
                  <c:v>1.4594907407407405E-2</c:v>
                </c:pt>
                <c:pt idx="362">
                  <c:v>1.4606481481481482E-2</c:v>
                </c:pt>
                <c:pt idx="363">
                  <c:v>1.4618055555555556E-2</c:v>
                </c:pt>
                <c:pt idx="364">
                  <c:v>1.462962962962963E-2</c:v>
                </c:pt>
                <c:pt idx="365">
                  <c:v>1.4641203703703703E-2</c:v>
                </c:pt>
                <c:pt idx="366">
                  <c:v>1.4652777777777778E-2</c:v>
                </c:pt>
                <c:pt idx="367">
                  <c:v>1.4664351851851852E-2</c:v>
                </c:pt>
                <c:pt idx="368">
                  <c:v>1.4675925925925926E-2</c:v>
                </c:pt>
                <c:pt idx="369">
                  <c:v>1.4687499999999999E-2</c:v>
                </c:pt>
                <c:pt idx="370">
                  <c:v>1.4699074074074074E-2</c:v>
                </c:pt>
                <c:pt idx="371">
                  <c:v>1.4710648148148148E-2</c:v>
                </c:pt>
                <c:pt idx="372">
                  <c:v>1.4722222222222222E-2</c:v>
                </c:pt>
                <c:pt idx="373">
                  <c:v>1.4733796296296295E-2</c:v>
                </c:pt>
                <c:pt idx="374">
                  <c:v>1.4745370370370372E-2</c:v>
                </c:pt>
                <c:pt idx="375">
                  <c:v>1.4756944444444446E-2</c:v>
                </c:pt>
                <c:pt idx="376">
                  <c:v>1.4768518518518519E-2</c:v>
                </c:pt>
                <c:pt idx="377">
                  <c:v>1.4780092592592595E-2</c:v>
                </c:pt>
                <c:pt idx="378">
                  <c:v>1.4791666666666668E-2</c:v>
                </c:pt>
                <c:pt idx="379">
                  <c:v>1.480324074074074E-2</c:v>
                </c:pt>
                <c:pt idx="380">
                  <c:v>1.4814814814814814E-2</c:v>
                </c:pt>
                <c:pt idx="381">
                  <c:v>1.4826388888888889E-2</c:v>
                </c:pt>
                <c:pt idx="382">
                  <c:v>1.4837962962962963E-2</c:v>
                </c:pt>
                <c:pt idx="383">
                  <c:v>1.4849537037037036E-2</c:v>
                </c:pt>
                <c:pt idx="384">
                  <c:v>1.486111111111111E-2</c:v>
                </c:pt>
                <c:pt idx="385">
                  <c:v>1.4872685185185185E-2</c:v>
                </c:pt>
                <c:pt idx="386">
                  <c:v>1.4884259259259259E-2</c:v>
                </c:pt>
                <c:pt idx="387">
                  <c:v>1.4895833333333332E-2</c:v>
                </c:pt>
                <c:pt idx="388">
                  <c:v>1.4907407407407406E-2</c:v>
                </c:pt>
                <c:pt idx="389">
                  <c:v>1.4918981481481483E-2</c:v>
                </c:pt>
                <c:pt idx="390">
                  <c:v>1.4930555555555556E-2</c:v>
                </c:pt>
                <c:pt idx="391">
                  <c:v>1.494212962962963E-2</c:v>
                </c:pt>
                <c:pt idx="392">
                  <c:v>1.4953703703703705E-2</c:v>
                </c:pt>
                <c:pt idx="393">
                  <c:v>1.4965277777777779E-2</c:v>
                </c:pt>
                <c:pt idx="394">
                  <c:v>1.4976851851851852E-2</c:v>
                </c:pt>
                <c:pt idx="395">
                  <c:v>1.4988425925925926E-2</c:v>
                </c:pt>
                <c:pt idx="396">
                  <c:v>1.5000000000000001E-2</c:v>
                </c:pt>
                <c:pt idx="397">
                  <c:v>1.5011574074074075E-2</c:v>
                </c:pt>
                <c:pt idx="398">
                  <c:v>1.5023148148148148E-2</c:v>
                </c:pt>
                <c:pt idx="399">
                  <c:v>1.503472222222222E-2</c:v>
                </c:pt>
                <c:pt idx="400">
                  <c:v>1.5046296296296295E-2</c:v>
                </c:pt>
                <c:pt idx="401">
                  <c:v>1.5057870370370369E-2</c:v>
                </c:pt>
                <c:pt idx="402">
                  <c:v>1.5069444444444443E-2</c:v>
                </c:pt>
                <c:pt idx="403">
                  <c:v>1.5081018518518516E-2</c:v>
                </c:pt>
                <c:pt idx="404">
                  <c:v>1.5092592592592593E-2</c:v>
                </c:pt>
                <c:pt idx="405">
                  <c:v>1.5104166666666667E-2</c:v>
                </c:pt>
                <c:pt idx="406">
                  <c:v>1.511574074074074E-2</c:v>
                </c:pt>
                <c:pt idx="407">
                  <c:v>1.5127314814814816E-2</c:v>
                </c:pt>
                <c:pt idx="408">
                  <c:v>1.5138888888888889E-2</c:v>
                </c:pt>
                <c:pt idx="409">
                  <c:v>1.5150462962962963E-2</c:v>
                </c:pt>
                <c:pt idx="410">
                  <c:v>1.5162037037037036E-2</c:v>
                </c:pt>
                <c:pt idx="411">
                  <c:v>1.5173611111111112E-2</c:v>
                </c:pt>
                <c:pt idx="412">
                  <c:v>1.5185185185185185E-2</c:v>
                </c:pt>
                <c:pt idx="413">
                  <c:v>1.5196759259259259E-2</c:v>
                </c:pt>
                <c:pt idx="414">
                  <c:v>1.5208333333333332E-2</c:v>
                </c:pt>
                <c:pt idx="415">
                  <c:v>1.5219907407407409E-2</c:v>
                </c:pt>
                <c:pt idx="416">
                  <c:v>1.5231481481481483E-2</c:v>
                </c:pt>
                <c:pt idx="417">
                  <c:v>1.5243055555555557E-2</c:v>
                </c:pt>
                <c:pt idx="418">
                  <c:v>1.525462962962963E-2</c:v>
                </c:pt>
                <c:pt idx="419">
                  <c:v>1.5266203703703705E-2</c:v>
                </c:pt>
                <c:pt idx="420">
                  <c:v>1.5277777777777777E-2</c:v>
                </c:pt>
                <c:pt idx="421">
                  <c:v>1.5289351851851851E-2</c:v>
                </c:pt>
                <c:pt idx="422">
                  <c:v>1.5300925925925926E-2</c:v>
                </c:pt>
                <c:pt idx="423">
                  <c:v>1.53125E-2</c:v>
                </c:pt>
                <c:pt idx="424">
                  <c:v>1.5324074074074073E-2</c:v>
                </c:pt>
                <c:pt idx="425">
                  <c:v>1.5335648148148147E-2</c:v>
                </c:pt>
                <c:pt idx="426">
                  <c:v>1.5347222222222222E-2</c:v>
                </c:pt>
                <c:pt idx="427">
                  <c:v>1.5358796296296296E-2</c:v>
                </c:pt>
                <c:pt idx="428">
                  <c:v>1.5370370370370369E-2</c:v>
                </c:pt>
                <c:pt idx="429">
                  <c:v>1.5381944444444443E-2</c:v>
                </c:pt>
                <c:pt idx="430">
                  <c:v>1.539351851851852E-2</c:v>
                </c:pt>
                <c:pt idx="431">
                  <c:v>1.5405092592592593E-2</c:v>
                </c:pt>
                <c:pt idx="432">
                  <c:v>1.5416666666666667E-2</c:v>
                </c:pt>
                <c:pt idx="433">
                  <c:v>1.5428240740740741E-2</c:v>
                </c:pt>
                <c:pt idx="434">
                  <c:v>1.5439814814814816E-2</c:v>
                </c:pt>
                <c:pt idx="435">
                  <c:v>1.545138888888889E-2</c:v>
                </c:pt>
                <c:pt idx="436">
                  <c:v>1.5462962962962963E-2</c:v>
                </c:pt>
                <c:pt idx="437">
                  <c:v>1.5474537037037038E-2</c:v>
                </c:pt>
                <c:pt idx="438">
                  <c:v>1.5486111111111112E-2</c:v>
                </c:pt>
                <c:pt idx="439">
                  <c:v>1.5497685185185186E-2</c:v>
                </c:pt>
                <c:pt idx="440">
                  <c:v>1.5509259259259257E-2</c:v>
                </c:pt>
                <c:pt idx="441">
                  <c:v>1.5520833333333333E-2</c:v>
                </c:pt>
                <c:pt idx="442">
                  <c:v>1.5532407407407406E-2</c:v>
                </c:pt>
                <c:pt idx="443">
                  <c:v>1.554398148148148E-2</c:v>
                </c:pt>
                <c:pt idx="444">
                  <c:v>1.5555555555555553E-2</c:v>
                </c:pt>
                <c:pt idx="445">
                  <c:v>1.556712962962963E-2</c:v>
                </c:pt>
                <c:pt idx="446">
                  <c:v>1.5578703703703704E-2</c:v>
                </c:pt>
                <c:pt idx="447">
                  <c:v>1.5590277777777778E-2</c:v>
                </c:pt>
                <c:pt idx="448">
                  <c:v>1.5601851851851851E-2</c:v>
                </c:pt>
                <c:pt idx="449">
                  <c:v>1.5613425925925926E-2</c:v>
                </c:pt>
                <c:pt idx="450">
                  <c:v>1.5625E-2</c:v>
                </c:pt>
                <c:pt idx="451">
                  <c:v>1.5636574074074074E-2</c:v>
                </c:pt>
                <c:pt idx="452">
                  <c:v>1.5648148148148151E-2</c:v>
                </c:pt>
                <c:pt idx="453">
                  <c:v>1.5659722222222224E-2</c:v>
                </c:pt>
                <c:pt idx="454">
                  <c:v>1.5671296296296298E-2</c:v>
                </c:pt>
                <c:pt idx="455">
                  <c:v>1.5682870370370371E-2</c:v>
                </c:pt>
                <c:pt idx="456">
                  <c:v>1.5694444444444445E-2</c:v>
                </c:pt>
                <c:pt idx="457">
                  <c:v>1.5706018518518518E-2</c:v>
                </c:pt>
                <c:pt idx="458">
                  <c:v>1.5717592592592592E-2</c:v>
                </c:pt>
                <c:pt idx="459">
                  <c:v>1.5729166666666666E-2</c:v>
                </c:pt>
                <c:pt idx="460">
                  <c:v>1.5740740740740743E-2</c:v>
                </c:pt>
                <c:pt idx="461">
                  <c:v>1.5752314814814813E-2</c:v>
                </c:pt>
                <c:pt idx="462">
                  <c:v>1.5763888888888886E-2</c:v>
                </c:pt>
                <c:pt idx="463">
                  <c:v>1.577546296296296E-2</c:v>
                </c:pt>
                <c:pt idx="464">
                  <c:v>1.5787037037037037E-2</c:v>
                </c:pt>
                <c:pt idx="465">
                  <c:v>1.579861111111111E-2</c:v>
                </c:pt>
                <c:pt idx="466">
                  <c:v>1.5810185185185184E-2</c:v>
                </c:pt>
                <c:pt idx="467">
                  <c:v>1.5821759259259261E-2</c:v>
                </c:pt>
                <c:pt idx="468">
                  <c:v>1.5833333333333335E-2</c:v>
                </c:pt>
                <c:pt idx="469">
                  <c:v>1.5844907407407408E-2</c:v>
                </c:pt>
                <c:pt idx="470">
                  <c:v>1.5856481481481482E-2</c:v>
                </c:pt>
                <c:pt idx="471">
                  <c:v>1.5868055555555555E-2</c:v>
                </c:pt>
                <c:pt idx="472">
                  <c:v>1.5879629629629629E-2</c:v>
                </c:pt>
                <c:pt idx="473">
                  <c:v>1.5891203703703703E-2</c:v>
                </c:pt>
                <c:pt idx="474">
                  <c:v>1.5902777777777776E-2</c:v>
                </c:pt>
                <c:pt idx="475">
                  <c:v>1.5914351851851853E-2</c:v>
                </c:pt>
                <c:pt idx="476">
                  <c:v>1.5925925925925927E-2</c:v>
                </c:pt>
                <c:pt idx="477">
                  <c:v>1.59375E-2</c:v>
                </c:pt>
                <c:pt idx="478">
                  <c:v>1.5949074074074074E-2</c:v>
                </c:pt>
                <c:pt idx="479">
                  <c:v>1.5960648148148151E-2</c:v>
                </c:pt>
                <c:pt idx="480">
                  <c:v>1.5972222222222224E-2</c:v>
                </c:pt>
                <c:pt idx="481">
                  <c:v>1.5983796296296295E-2</c:v>
                </c:pt>
                <c:pt idx="482">
                  <c:v>1.5995370370370372E-2</c:v>
                </c:pt>
                <c:pt idx="483">
                  <c:v>1.6006944444444445E-2</c:v>
                </c:pt>
                <c:pt idx="484">
                  <c:v>1.6018518518518519E-2</c:v>
                </c:pt>
                <c:pt idx="485">
                  <c:v>1.6030092592592592E-2</c:v>
                </c:pt>
                <c:pt idx="486">
                  <c:v>1.6041666666666666E-2</c:v>
                </c:pt>
                <c:pt idx="487">
                  <c:v>1.6053240740740739E-2</c:v>
                </c:pt>
                <c:pt idx="488">
                  <c:v>1.6064814814814813E-2</c:v>
                </c:pt>
                <c:pt idx="489">
                  <c:v>1.6076388888888887E-2</c:v>
                </c:pt>
                <c:pt idx="490">
                  <c:v>1.6087962962962964E-2</c:v>
                </c:pt>
                <c:pt idx="491">
                  <c:v>1.6099537037037037E-2</c:v>
                </c:pt>
                <c:pt idx="492">
                  <c:v>1.6111111111111111E-2</c:v>
                </c:pt>
                <c:pt idx="493">
                  <c:v>1.6122685185185184E-2</c:v>
                </c:pt>
                <c:pt idx="494">
                  <c:v>1.6134259259259261E-2</c:v>
                </c:pt>
                <c:pt idx="495">
                  <c:v>1.6145833333333335E-2</c:v>
                </c:pt>
                <c:pt idx="496">
                  <c:v>1.6157407407407409E-2</c:v>
                </c:pt>
                <c:pt idx="497">
                  <c:v>1.6168981481481482E-2</c:v>
                </c:pt>
                <c:pt idx="498">
                  <c:v>1.6180555555555556E-2</c:v>
                </c:pt>
                <c:pt idx="499">
                  <c:v>1.6192129629629629E-2</c:v>
                </c:pt>
                <c:pt idx="500">
                  <c:v>1.6203703703703703E-2</c:v>
                </c:pt>
                <c:pt idx="501">
                  <c:v>1.621527777777778E-2</c:v>
                </c:pt>
                <c:pt idx="502">
                  <c:v>1.622685185185185E-2</c:v>
                </c:pt>
                <c:pt idx="503">
                  <c:v>1.6238425925925924E-2</c:v>
                </c:pt>
                <c:pt idx="504">
                  <c:v>1.6249999999999997E-2</c:v>
                </c:pt>
                <c:pt idx="505">
                  <c:v>1.6261574074074074E-2</c:v>
                </c:pt>
                <c:pt idx="506">
                  <c:v>1.6273148148148148E-2</c:v>
                </c:pt>
                <c:pt idx="507">
                  <c:v>1.6284722222222221E-2</c:v>
                </c:pt>
                <c:pt idx="508">
                  <c:v>1.6296296296296295E-2</c:v>
                </c:pt>
                <c:pt idx="509">
                  <c:v>1.6307870370370372E-2</c:v>
                </c:pt>
                <c:pt idx="510">
                  <c:v>1.6319444444444445E-2</c:v>
                </c:pt>
                <c:pt idx="511">
                  <c:v>1.6331018518518519E-2</c:v>
                </c:pt>
                <c:pt idx="512">
                  <c:v>1.6342592592592593E-2</c:v>
                </c:pt>
                <c:pt idx="513">
                  <c:v>1.6354166666666666E-2</c:v>
                </c:pt>
                <c:pt idx="514">
                  <c:v>1.636574074074074E-2</c:v>
                </c:pt>
                <c:pt idx="515">
                  <c:v>1.6377314814814813E-2</c:v>
                </c:pt>
                <c:pt idx="516">
                  <c:v>1.638888888888889E-2</c:v>
                </c:pt>
                <c:pt idx="517">
                  <c:v>1.6400462962962964E-2</c:v>
                </c:pt>
                <c:pt idx="518">
                  <c:v>1.6412037037037037E-2</c:v>
                </c:pt>
                <c:pt idx="519">
                  <c:v>1.6423611111111111E-2</c:v>
                </c:pt>
                <c:pt idx="520">
                  <c:v>1.6435185185185188E-2</c:v>
                </c:pt>
                <c:pt idx="521">
                  <c:v>1.6446759259259262E-2</c:v>
                </c:pt>
                <c:pt idx="522">
                  <c:v>1.6458333333333332E-2</c:v>
                </c:pt>
                <c:pt idx="523">
                  <c:v>1.6469907407407405E-2</c:v>
                </c:pt>
                <c:pt idx="524">
                  <c:v>1.6481481481481482E-2</c:v>
                </c:pt>
                <c:pt idx="525">
                  <c:v>1.6493055555555556E-2</c:v>
                </c:pt>
                <c:pt idx="526">
                  <c:v>1.650462962962963E-2</c:v>
                </c:pt>
                <c:pt idx="527">
                  <c:v>1.6516203703703703E-2</c:v>
                </c:pt>
                <c:pt idx="528">
                  <c:v>1.6527777777777777E-2</c:v>
                </c:pt>
                <c:pt idx="529">
                  <c:v>1.653935185185185E-2</c:v>
                </c:pt>
                <c:pt idx="530">
                  <c:v>1.6550925925925924E-2</c:v>
                </c:pt>
                <c:pt idx="531">
                  <c:v>1.6562500000000001E-2</c:v>
                </c:pt>
                <c:pt idx="532">
                  <c:v>1.6574074074074074E-2</c:v>
                </c:pt>
                <c:pt idx="533">
                  <c:v>1.6585648148148148E-2</c:v>
                </c:pt>
                <c:pt idx="534">
                  <c:v>1.6597222222222222E-2</c:v>
                </c:pt>
                <c:pt idx="535">
                  <c:v>1.6608796296296299E-2</c:v>
                </c:pt>
                <c:pt idx="536">
                  <c:v>1.6620370370370372E-2</c:v>
                </c:pt>
                <c:pt idx="537">
                  <c:v>1.6631944444444446E-2</c:v>
                </c:pt>
                <c:pt idx="538">
                  <c:v>1.6643518518518519E-2</c:v>
                </c:pt>
                <c:pt idx="539">
                  <c:v>1.6655092592592593E-2</c:v>
                </c:pt>
                <c:pt idx="540">
                  <c:v>1.6666666666666666E-2</c:v>
                </c:pt>
                <c:pt idx="541">
                  <c:v>1.667824074074074E-2</c:v>
                </c:pt>
                <c:pt idx="542">
                  <c:v>1.6689814814814817E-2</c:v>
                </c:pt>
                <c:pt idx="543">
                  <c:v>1.6701388888888887E-2</c:v>
                </c:pt>
                <c:pt idx="544">
                  <c:v>1.6712962962962961E-2</c:v>
                </c:pt>
                <c:pt idx="545">
                  <c:v>1.6724537037037034E-2</c:v>
                </c:pt>
                <c:pt idx="546">
                  <c:v>1.6736111111111111E-2</c:v>
                </c:pt>
                <c:pt idx="547">
                  <c:v>1.6747685185185185E-2</c:v>
                </c:pt>
                <c:pt idx="548">
                  <c:v>1.6759259259259258E-2</c:v>
                </c:pt>
                <c:pt idx="549">
                  <c:v>1.6770833333333332E-2</c:v>
                </c:pt>
                <c:pt idx="550">
                  <c:v>1.6782407407407409E-2</c:v>
                </c:pt>
                <c:pt idx="551">
                  <c:v>1.6793981481481483E-2</c:v>
                </c:pt>
                <c:pt idx="552">
                  <c:v>1.6805555555555556E-2</c:v>
                </c:pt>
                <c:pt idx="553">
                  <c:v>1.681712962962963E-2</c:v>
                </c:pt>
                <c:pt idx="554">
                  <c:v>1.6828703703703703E-2</c:v>
                </c:pt>
                <c:pt idx="555">
                  <c:v>1.6840277777777777E-2</c:v>
                </c:pt>
                <c:pt idx="556">
                  <c:v>1.6851851851851851E-2</c:v>
                </c:pt>
                <c:pt idx="557">
                  <c:v>1.6863425925925928E-2</c:v>
                </c:pt>
                <c:pt idx="558">
                  <c:v>1.6875000000000001E-2</c:v>
                </c:pt>
                <c:pt idx="559">
                  <c:v>1.6886574074074075E-2</c:v>
                </c:pt>
                <c:pt idx="560">
                  <c:v>1.6898148148148148E-2</c:v>
                </c:pt>
                <c:pt idx="561">
                  <c:v>1.6909722222222225E-2</c:v>
                </c:pt>
                <c:pt idx="562">
                  <c:v>1.6921296296296299E-2</c:v>
                </c:pt>
                <c:pt idx="563">
                  <c:v>1.6932870370370369E-2</c:v>
                </c:pt>
                <c:pt idx="564">
                  <c:v>1.6944444444444443E-2</c:v>
                </c:pt>
                <c:pt idx="565">
                  <c:v>1.695601851851852E-2</c:v>
                </c:pt>
                <c:pt idx="566">
                  <c:v>1.6967592592592593E-2</c:v>
                </c:pt>
                <c:pt idx="567">
                  <c:v>1.6979166666666667E-2</c:v>
                </c:pt>
                <c:pt idx="568">
                  <c:v>1.699074074074074E-2</c:v>
                </c:pt>
                <c:pt idx="569">
                  <c:v>1.7002314814814814E-2</c:v>
                </c:pt>
                <c:pt idx="570">
                  <c:v>1.7013888888888887E-2</c:v>
                </c:pt>
                <c:pt idx="571">
                  <c:v>1.7025462962962961E-2</c:v>
                </c:pt>
                <c:pt idx="572">
                  <c:v>1.7037037037037038E-2</c:v>
                </c:pt>
                <c:pt idx="573">
                  <c:v>1.7048611111111112E-2</c:v>
                </c:pt>
                <c:pt idx="574">
                  <c:v>1.7060185185185185E-2</c:v>
                </c:pt>
                <c:pt idx="575">
                  <c:v>1.7071759259259259E-2</c:v>
                </c:pt>
                <c:pt idx="576">
                  <c:v>1.7083333333333336E-2</c:v>
                </c:pt>
                <c:pt idx="577">
                  <c:v>1.7094907407407409E-2</c:v>
                </c:pt>
                <c:pt idx="578">
                  <c:v>1.7106481481481483E-2</c:v>
                </c:pt>
                <c:pt idx="579">
                  <c:v>1.7118055555555556E-2</c:v>
                </c:pt>
                <c:pt idx="580">
                  <c:v>1.712962962962963E-2</c:v>
                </c:pt>
                <c:pt idx="581">
                  <c:v>1.7141203703703704E-2</c:v>
                </c:pt>
                <c:pt idx="582">
                  <c:v>1.7152777777777777E-2</c:v>
                </c:pt>
                <c:pt idx="583">
                  <c:v>1.7164351851851851E-2</c:v>
                </c:pt>
                <c:pt idx="584">
                  <c:v>1.7175925925925924E-2</c:v>
                </c:pt>
                <c:pt idx="585">
                  <c:v>1.7187499999999998E-2</c:v>
                </c:pt>
                <c:pt idx="586">
                  <c:v>1.7199074074074071E-2</c:v>
                </c:pt>
                <c:pt idx="587">
                  <c:v>1.7210648148148149E-2</c:v>
                </c:pt>
                <c:pt idx="588">
                  <c:v>1.7222222222222222E-2</c:v>
                </c:pt>
                <c:pt idx="589">
                  <c:v>1.7233796296296296E-2</c:v>
                </c:pt>
                <c:pt idx="590">
                  <c:v>1.7245370370370369E-2</c:v>
                </c:pt>
                <c:pt idx="591">
                  <c:v>1.7256944444444446E-2</c:v>
                </c:pt>
                <c:pt idx="592">
                  <c:v>1.726851851851852E-2</c:v>
                </c:pt>
                <c:pt idx="593">
                  <c:v>1.7280092592592593E-2</c:v>
                </c:pt>
                <c:pt idx="594">
                  <c:v>1.7291666666666667E-2</c:v>
                </c:pt>
                <c:pt idx="595">
                  <c:v>1.7303240740740741E-2</c:v>
                </c:pt>
                <c:pt idx="596">
                  <c:v>1.7314814814814814E-2</c:v>
                </c:pt>
                <c:pt idx="597">
                  <c:v>1.7326388888888888E-2</c:v>
                </c:pt>
                <c:pt idx="598">
                  <c:v>1.7337962962962961E-2</c:v>
                </c:pt>
                <c:pt idx="599">
                  <c:v>1.7349537037037038E-2</c:v>
                </c:pt>
                <c:pt idx="600">
                  <c:v>1.7361111111111112E-2</c:v>
                </c:pt>
                <c:pt idx="601">
                  <c:v>1.7372685185185185E-2</c:v>
                </c:pt>
                <c:pt idx="602">
                  <c:v>1.7384259259259262E-2</c:v>
                </c:pt>
                <c:pt idx="603">
                  <c:v>1.7395833333333336E-2</c:v>
                </c:pt>
                <c:pt idx="604">
                  <c:v>1.7407407407407406E-2</c:v>
                </c:pt>
                <c:pt idx="605">
                  <c:v>1.741898148148148E-2</c:v>
                </c:pt>
                <c:pt idx="606">
                  <c:v>1.7430555555555557E-2</c:v>
                </c:pt>
                <c:pt idx="607">
                  <c:v>1.744212962962963E-2</c:v>
                </c:pt>
                <c:pt idx="608">
                  <c:v>1.7453703703703704E-2</c:v>
                </c:pt>
                <c:pt idx="609">
                  <c:v>1.7465277777777777E-2</c:v>
                </c:pt>
                <c:pt idx="610">
                  <c:v>1.7476851851851851E-2</c:v>
                </c:pt>
                <c:pt idx="611">
                  <c:v>1.7488425925925925E-2</c:v>
                </c:pt>
                <c:pt idx="612">
                  <c:v>1.7499999999999998E-2</c:v>
                </c:pt>
                <c:pt idx="613">
                  <c:v>1.7511574074074072E-2</c:v>
                </c:pt>
                <c:pt idx="614">
                  <c:v>1.7523148148148149E-2</c:v>
                </c:pt>
                <c:pt idx="615">
                  <c:v>1.7534722222222222E-2</c:v>
                </c:pt>
                <c:pt idx="616">
                  <c:v>1.7546296296296296E-2</c:v>
                </c:pt>
                <c:pt idx="617">
                  <c:v>1.7557870370370373E-2</c:v>
                </c:pt>
                <c:pt idx="618">
                  <c:v>1.7569444444444447E-2</c:v>
                </c:pt>
                <c:pt idx="619">
                  <c:v>1.758101851851852E-2</c:v>
                </c:pt>
                <c:pt idx="620">
                  <c:v>1.7592592592592594E-2</c:v>
                </c:pt>
                <c:pt idx="621">
                  <c:v>1.7604166666666667E-2</c:v>
                </c:pt>
                <c:pt idx="622">
                  <c:v>1.7615740740740741E-2</c:v>
                </c:pt>
                <c:pt idx="623">
                  <c:v>1.7627314814814814E-2</c:v>
                </c:pt>
                <c:pt idx="624">
                  <c:v>1.7638888888888888E-2</c:v>
                </c:pt>
                <c:pt idx="625">
                  <c:v>1.7650462962962962E-2</c:v>
                </c:pt>
                <c:pt idx="626">
                  <c:v>1.7662037037037035E-2</c:v>
                </c:pt>
                <c:pt idx="627">
                  <c:v>1.7673611111111109E-2</c:v>
                </c:pt>
                <c:pt idx="628">
                  <c:v>1.7685185185185182E-2</c:v>
                </c:pt>
                <c:pt idx="629">
                  <c:v>1.7696759259259259E-2</c:v>
                </c:pt>
                <c:pt idx="630">
                  <c:v>1.7708333333333333E-2</c:v>
                </c:pt>
                <c:pt idx="631">
                  <c:v>1.7719907407407406E-2</c:v>
                </c:pt>
                <c:pt idx="632">
                  <c:v>1.7731481481481483E-2</c:v>
                </c:pt>
                <c:pt idx="633">
                  <c:v>1.7743055555555557E-2</c:v>
                </c:pt>
                <c:pt idx="634">
                  <c:v>1.7754629629629631E-2</c:v>
                </c:pt>
                <c:pt idx="635">
                  <c:v>1.7766203703703704E-2</c:v>
                </c:pt>
                <c:pt idx="636">
                  <c:v>1.7777777777777778E-2</c:v>
                </c:pt>
                <c:pt idx="637">
                  <c:v>1.7789351851851851E-2</c:v>
                </c:pt>
                <c:pt idx="638">
                  <c:v>1.7800925925925925E-2</c:v>
                </c:pt>
                <c:pt idx="639">
                  <c:v>1.7812499999999998E-2</c:v>
                </c:pt>
                <c:pt idx="640">
                  <c:v>1.7824074074074076E-2</c:v>
                </c:pt>
                <c:pt idx="641">
                  <c:v>1.7835648148148149E-2</c:v>
                </c:pt>
                <c:pt idx="642">
                  <c:v>1.7847222222222223E-2</c:v>
                </c:pt>
                <c:pt idx="643">
                  <c:v>1.7858796296296296E-2</c:v>
                </c:pt>
                <c:pt idx="644">
                  <c:v>1.7870370370370373E-2</c:v>
                </c:pt>
                <c:pt idx="645">
                  <c:v>1.7881944444444443E-2</c:v>
                </c:pt>
                <c:pt idx="646">
                  <c:v>1.7893518518518517E-2</c:v>
                </c:pt>
                <c:pt idx="647">
                  <c:v>1.7905092592592594E-2</c:v>
                </c:pt>
                <c:pt idx="648">
                  <c:v>1.7916666666666668E-2</c:v>
                </c:pt>
                <c:pt idx="649">
                  <c:v>1.7928240740740741E-2</c:v>
                </c:pt>
                <c:pt idx="650">
                  <c:v>1.7939814814814815E-2</c:v>
                </c:pt>
                <c:pt idx="651">
                  <c:v>1.7951388888888888E-2</c:v>
                </c:pt>
                <c:pt idx="652">
                  <c:v>1.7962962962962962E-2</c:v>
                </c:pt>
                <c:pt idx="653">
                  <c:v>1.7974537037037035E-2</c:v>
                </c:pt>
                <c:pt idx="654">
                  <c:v>1.7986111111111109E-2</c:v>
                </c:pt>
                <c:pt idx="655">
                  <c:v>1.7997685185185186E-2</c:v>
                </c:pt>
                <c:pt idx="656">
                  <c:v>1.800925925925926E-2</c:v>
                </c:pt>
                <c:pt idx="657">
                  <c:v>1.8020833333333333E-2</c:v>
                </c:pt>
                <c:pt idx="658">
                  <c:v>1.8032407407407407E-2</c:v>
                </c:pt>
                <c:pt idx="659">
                  <c:v>1.8043981481481484E-2</c:v>
                </c:pt>
                <c:pt idx="660">
                  <c:v>1.8055555555555557E-2</c:v>
                </c:pt>
                <c:pt idx="661">
                  <c:v>1.8067129629629631E-2</c:v>
                </c:pt>
                <c:pt idx="662">
                  <c:v>1.8078703703703704E-2</c:v>
                </c:pt>
                <c:pt idx="663">
                  <c:v>1.8090277777777778E-2</c:v>
                </c:pt>
                <c:pt idx="664">
                  <c:v>1.8101851851851852E-2</c:v>
                </c:pt>
                <c:pt idx="665">
                  <c:v>1.8113425925925925E-2</c:v>
                </c:pt>
                <c:pt idx="666">
                  <c:v>1.8124999999999999E-2</c:v>
                </c:pt>
                <c:pt idx="667">
                  <c:v>1.8136574074074072E-2</c:v>
                </c:pt>
                <c:pt idx="668">
                  <c:v>1.8148148148148146E-2</c:v>
                </c:pt>
                <c:pt idx="669">
                  <c:v>1.8159722222222219E-2</c:v>
                </c:pt>
                <c:pt idx="670">
                  <c:v>1.8171296296296297E-2</c:v>
                </c:pt>
                <c:pt idx="671">
                  <c:v>1.818287037037037E-2</c:v>
                </c:pt>
                <c:pt idx="672">
                  <c:v>1.8194444444444444E-2</c:v>
                </c:pt>
                <c:pt idx="673">
                  <c:v>1.8206018518518517E-2</c:v>
                </c:pt>
                <c:pt idx="674">
                  <c:v>1.8217592592592594E-2</c:v>
                </c:pt>
                <c:pt idx="675">
                  <c:v>1.8229166666666668E-2</c:v>
                </c:pt>
                <c:pt idx="676">
                  <c:v>1.8240740740740741E-2</c:v>
                </c:pt>
                <c:pt idx="677">
                  <c:v>1.8252314814814815E-2</c:v>
                </c:pt>
                <c:pt idx="678">
                  <c:v>1.8263888888888889E-2</c:v>
                </c:pt>
                <c:pt idx="679">
                  <c:v>1.8275462962962962E-2</c:v>
                </c:pt>
                <c:pt idx="680">
                  <c:v>1.8287037037037036E-2</c:v>
                </c:pt>
                <c:pt idx="681">
                  <c:v>1.8298611111111113E-2</c:v>
                </c:pt>
                <c:pt idx="682">
                  <c:v>1.8310185185185186E-2</c:v>
                </c:pt>
                <c:pt idx="683">
                  <c:v>1.832175925925926E-2</c:v>
                </c:pt>
                <c:pt idx="684">
                  <c:v>1.8333333333333333E-2</c:v>
                </c:pt>
                <c:pt idx="685">
                  <c:v>1.834490740740741E-2</c:v>
                </c:pt>
                <c:pt idx="686">
                  <c:v>1.8356481481481481E-2</c:v>
                </c:pt>
                <c:pt idx="687">
                  <c:v>1.8368055555555554E-2</c:v>
                </c:pt>
                <c:pt idx="688">
                  <c:v>1.8379629629629628E-2</c:v>
                </c:pt>
                <c:pt idx="689">
                  <c:v>1.8391203703703705E-2</c:v>
                </c:pt>
                <c:pt idx="690">
                  <c:v>1.8402777777777778E-2</c:v>
                </c:pt>
                <c:pt idx="691">
                  <c:v>1.8414351851851852E-2</c:v>
                </c:pt>
                <c:pt idx="692">
                  <c:v>1.8425925925925925E-2</c:v>
                </c:pt>
                <c:pt idx="693">
                  <c:v>1.8437499999999999E-2</c:v>
                </c:pt>
                <c:pt idx="694">
                  <c:v>1.8449074074074073E-2</c:v>
                </c:pt>
                <c:pt idx="695">
                  <c:v>1.8460648148148146E-2</c:v>
                </c:pt>
                <c:pt idx="696">
                  <c:v>1.8472222222222223E-2</c:v>
                </c:pt>
                <c:pt idx="697">
                  <c:v>1.8483796296296297E-2</c:v>
                </c:pt>
                <c:pt idx="698">
                  <c:v>1.849537037037037E-2</c:v>
                </c:pt>
                <c:pt idx="699">
                  <c:v>1.8506944444444444E-2</c:v>
                </c:pt>
                <c:pt idx="700">
                  <c:v>1.8518518518518521E-2</c:v>
                </c:pt>
                <c:pt idx="701">
                  <c:v>1.8530092592592595E-2</c:v>
                </c:pt>
                <c:pt idx="702">
                  <c:v>1.8541666666666668E-2</c:v>
                </c:pt>
                <c:pt idx="703">
                  <c:v>1.8553240740740742E-2</c:v>
                </c:pt>
                <c:pt idx="704">
                  <c:v>1.8564814814814815E-2</c:v>
                </c:pt>
                <c:pt idx="705">
                  <c:v>1.8576388888888889E-2</c:v>
                </c:pt>
                <c:pt idx="706">
                  <c:v>1.8587962962962962E-2</c:v>
                </c:pt>
                <c:pt idx="707">
                  <c:v>1.8599537037037036E-2</c:v>
                </c:pt>
                <c:pt idx="708">
                  <c:v>1.861111111111111E-2</c:v>
                </c:pt>
                <c:pt idx="709">
                  <c:v>1.8622685185185183E-2</c:v>
                </c:pt>
                <c:pt idx="710">
                  <c:v>1.8634259259259257E-2</c:v>
                </c:pt>
                <c:pt idx="711">
                  <c:v>1.8645833333333334E-2</c:v>
                </c:pt>
                <c:pt idx="712">
                  <c:v>1.8657407407407407E-2</c:v>
                </c:pt>
                <c:pt idx="713">
                  <c:v>1.8668981481481481E-2</c:v>
                </c:pt>
                <c:pt idx="714">
                  <c:v>1.8680555555555554E-2</c:v>
                </c:pt>
                <c:pt idx="715">
                  <c:v>1.8692129629629631E-2</c:v>
                </c:pt>
                <c:pt idx="716">
                  <c:v>1.8703703703703705E-2</c:v>
                </c:pt>
                <c:pt idx="717">
                  <c:v>1.8715277777777779E-2</c:v>
                </c:pt>
                <c:pt idx="718">
                  <c:v>1.8726851851851852E-2</c:v>
                </c:pt>
                <c:pt idx="719">
                  <c:v>1.8738425925925926E-2</c:v>
                </c:pt>
                <c:pt idx="720">
                  <c:v>1.8749999999999999E-2</c:v>
                </c:pt>
                <c:pt idx="721">
                  <c:v>1.8761574074074073E-2</c:v>
                </c:pt>
                <c:pt idx="722">
                  <c:v>1.877314814814815E-2</c:v>
                </c:pt>
                <c:pt idx="723">
                  <c:v>1.8784722222222223E-2</c:v>
                </c:pt>
                <c:pt idx="724">
                  <c:v>1.8796296296296297E-2</c:v>
                </c:pt>
                <c:pt idx="725">
                  <c:v>1.8807870370370371E-2</c:v>
                </c:pt>
                <c:pt idx="726">
                  <c:v>1.8819444444444448E-2</c:v>
                </c:pt>
                <c:pt idx="727">
                  <c:v>1.8831018518518518E-2</c:v>
                </c:pt>
                <c:pt idx="728">
                  <c:v>1.8842592592592591E-2</c:v>
                </c:pt>
                <c:pt idx="729">
                  <c:v>1.8854166666666665E-2</c:v>
                </c:pt>
                <c:pt idx="730">
                  <c:v>1.8865740740740742E-2</c:v>
                </c:pt>
                <c:pt idx="731">
                  <c:v>1.8877314814814816E-2</c:v>
                </c:pt>
                <c:pt idx="732">
                  <c:v>1.8888888888888889E-2</c:v>
                </c:pt>
                <c:pt idx="733">
                  <c:v>1.8900462962962963E-2</c:v>
                </c:pt>
                <c:pt idx="734">
                  <c:v>1.8912037037037036E-2</c:v>
                </c:pt>
                <c:pt idx="735">
                  <c:v>1.892361111111111E-2</c:v>
                </c:pt>
                <c:pt idx="736">
                  <c:v>1.8935185185185183E-2</c:v>
                </c:pt>
                <c:pt idx="737">
                  <c:v>1.894675925925926E-2</c:v>
                </c:pt>
                <c:pt idx="738">
                  <c:v>1.8958333333333334E-2</c:v>
                </c:pt>
                <c:pt idx="739">
                  <c:v>1.8969907407407408E-2</c:v>
                </c:pt>
                <c:pt idx="740">
                  <c:v>1.8981481481481481E-2</c:v>
                </c:pt>
                <c:pt idx="741">
                  <c:v>1.8993055555555558E-2</c:v>
                </c:pt>
                <c:pt idx="742">
                  <c:v>1.9004629629629632E-2</c:v>
                </c:pt>
                <c:pt idx="743">
                  <c:v>1.9016203703703705E-2</c:v>
                </c:pt>
                <c:pt idx="744">
                  <c:v>1.9027777777777779E-2</c:v>
                </c:pt>
                <c:pt idx="745">
                  <c:v>1.9039351851851852E-2</c:v>
                </c:pt>
                <c:pt idx="746">
                  <c:v>1.9050925925925926E-2</c:v>
                </c:pt>
                <c:pt idx="747">
                  <c:v>1.90625E-2</c:v>
                </c:pt>
                <c:pt idx="748">
                  <c:v>1.9074074074074073E-2</c:v>
                </c:pt>
                <c:pt idx="749">
                  <c:v>1.9085648148148147E-2</c:v>
                </c:pt>
                <c:pt idx="750">
                  <c:v>1.909722222222222E-2</c:v>
                </c:pt>
                <c:pt idx="751">
                  <c:v>1.9108796296296294E-2</c:v>
                </c:pt>
                <c:pt idx="752">
                  <c:v>1.9120370370370371E-2</c:v>
                </c:pt>
                <c:pt idx="753">
                  <c:v>1.9131944444444444E-2</c:v>
                </c:pt>
                <c:pt idx="754">
                  <c:v>1.9143518518518518E-2</c:v>
                </c:pt>
                <c:pt idx="755">
                  <c:v>1.9155092592592592E-2</c:v>
                </c:pt>
                <c:pt idx="756">
                  <c:v>1.9166666666666669E-2</c:v>
                </c:pt>
                <c:pt idx="757">
                  <c:v>1.9178240740740742E-2</c:v>
                </c:pt>
                <c:pt idx="758">
                  <c:v>1.9189814814814816E-2</c:v>
                </c:pt>
                <c:pt idx="759">
                  <c:v>1.9201388888888889E-2</c:v>
                </c:pt>
                <c:pt idx="760">
                  <c:v>1.9212962962962963E-2</c:v>
                </c:pt>
                <c:pt idx="761">
                  <c:v>1.9224537037037037E-2</c:v>
                </c:pt>
                <c:pt idx="762">
                  <c:v>1.923611111111111E-2</c:v>
                </c:pt>
                <c:pt idx="763">
                  <c:v>1.9247685185185184E-2</c:v>
                </c:pt>
                <c:pt idx="764">
                  <c:v>1.9259259259259261E-2</c:v>
                </c:pt>
                <c:pt idx="765">
                  <c:v>1.9270833333333334E-2</c:v>
                </c:pt>
                <c:pt idx="766">
                  <c:v>1.9282407407407408E-2</c:v>
                </c:pt>
                <c:pt idx="767">
                  <c:v>1.9293981481481485E-2</c:v>
                </c:pt>
                <c:pt idx="768">
                  <c:v>1.9305555555555555E-2</c:v>
                </c:pt>
                <c:pt idx="769">
                  <c:v>1.9317129629629629E-2</c:v>
                </c:pt>
                <c:pt idx="770">
                  <c:v>1.9328703703703702E-2</c:v>
                </c:pt>
                <c:pt idx="771">
                  <c:v>1.9340277777777779E-2</c:v>
                </c:pt>
                <c:pt idx="772">
                  <c:v>1.9351851851851853E-2</c:v>
                </c:pt>
                <c:pt idx="773">
                  <c:v>1.9363425925925926E-2</c:v>
                </c:pt>
                <c:pt idx="774">
                  <c:v>1.9375E-2</c:v>
                </c:pt>
                <c:pt idx="775">
                  <c:v>1.9386574074074073E-2</c:v>
                </c:pt>
                <c:pt idx="776">
                  <c:v>1.9398148148148147E-2</c:v>
                </c:pt>
                <c:pt idx="777">
                  <c:v>1.9409722222222221E-2</c:v>
                </c:pt>
                <c:pt idx="778">
                  <c:v>1.9421296296296294E-2</c:v>
                </c:pt>
                <c:pt idx="779">
                  <c:v>1.9432870370370371E-2</c:v>
                </c:pt>
                <c:pt idx="780">
                  <c:v>1.9444444444444445E-2</c:v>
                </c:pt>
                <c:pt idx="781">
                  <c:v>1.9456018518518518E-2</c:v>
                </c:pt>
                <c:pt idx="782">
                  <c:v>1.9467592592592595E-2</c:v>
                </c:pt>
                <c:pt idx="783">
                  <c:v>1.9479166666666669E-2</c:v>
                </c:pt>
                <c:pt idx="784">
                  <c:v>1.9490740740740743E-2</c:v>
                </c:pt>
                <c:pt idx="785">
                  <c:v>1.9502314814814816E-2</c:v>
                </c:pt>
                <c:pt idx="786">
                  <c:v>1.951388888888889E-2</c:v>
                </c:pt>
                <c:pt idx="787">
                  <c:v>1.9525462962962963E-2</c:v>
                </c:pt>
                <c:pt idx="788">
                  <c:v>1.9537037037037037E-2</c:v>
                </c:pt>
                <c:pt idx="789">
                  <c:v>1.954861111111111E-2</c:v>
                </c:pt>
                <c:pt idx="790">
                  <c:v>1.9560185185185184E-2</c:v>
                </c:pt>
                <c:pt idx="791">
                  <c:v>1.9571759259259257E-2</c:v>
                </c:pt>
                <c:pt idx="792">
                  <c:v>1.9583333333333331E-2</c:v>
                </c:pt>
                <c:pt idx="793">
                  <c:v>1.9594907407407405E-2</c:v>
                </c:pt>
                <c:pt idx="794">
                  <c:v>1.9606481481481482E-2</c:v>
                </c:pt>
                <c:pt idx="795">
                  <c:v>1.9618055555555555E-2</c:v>
                </c:pt>
                <c:pt idx="796">
                  <c:v>1.9629629629629629E-2</c:v>
                </c:pt>
                <c:pt idx="797">
                  <c:v>1.9641203703703706E-2</c:v>
                </c:pt>
                <c:pt idx="798">
                  <c:v>1.9652777777777779E-2</c:v>
                </c:pt>
                <c:pt idx="799">
                  <c:v>1.9664351851851853E-2</c:v>
                </c:pt>
                <c:pt idx="800">
                  <c:v>1.9675925925925927E-2</c:v>
                </c:pt>
                <c:pt idx="801">
                  <c:v>1.96875E-2</c:v>
                </c:pt>
                <c:pt idx="802">
                  <c:v>1.9699074074074074E-2</c:v>
                </c:pt>
                <c:pt idx="803">
                  <c:v>1.9710648148148147E-2</c:v>
                </c:pt>
                <c:pt idx="804">
                  <c:v>1.9722222222222221E-2</c:v>
                </c:pt>
                <c:pt idx="805">
                  <c:v>1.9733796296296298E-2</c:v>
                </c:pt>
                <c:pt idx="806">
                  <c:v>1.9745370370370371E-2</c:v>
                </c:pt>
                <c:pt idx="807">
                  <c:v>1.9756944444444445E-2</c:v>
                </c:pt>
                <c:pt idx="808">
                  <c:v>1.9768518518518515E-2</c:v>
                </c:pt>
                <c:pt idx="809">
                  <c:v>1.9780092592592592E-2</c:v>
                </c:pt>
                <c:pt idx="810">
                  <c:v>1.9791666666666666E-2</c:v>
                </c:pt>
                <c:pt idx="811">
                  <c:v>1.9803240740740739E-2</c:v>
                </c:pt>
                <c:pt idx="812">
                  <c:v>1.9814814814814816E-2</c:v>
                </c:pt>
                <c:pt idx="813">
                  <c:v>1.982638888888889E-2</c:v>
                </c:pt>
                <c:pt idx="814">
                  <c:v>1.9837962962962963E-2</c:v>
                </c:pt>
                <c:pt idx="815">
                  <c:v>1.9849537037037037E-2</c:v>
                </c:pt>
                <c:pt idx="816">
                  <c:v>1.9861111111111111E-2</c:v>
                </c:pt>
                <c:pt idx="817">
                  <c:v>1.9872685185185184E-2</c:v>
                </c:pt>
                <c:pt idx="818">
                  <c:v>1.9884259259259258E-2</c:v>
                </c:pt>
                <c:pt idx="819">
                  <c:v>1.9895833333333331E-2</c:v>
                </c:pt>
                <c:pt idx="820">
                  <c:v>1.9907407407407408E-2</c:v>
                </c:pt>
                <c:pt idx="821">
                  <c:v>1.9918981481481482E-2</c:v>
                </c:pt>
                <c:pt idx="822">
                  <c:v>1.9930555555555556E-2</c:v>
                </c:pt>
                <c:pt idx="823">
                  <c:v>1.9942129629629629E-2</c:v>
                </c:pt>
                <c:pt idx="824">
                  <c:v>1.9953703703703706E-2</c:v>
                </c:pt>
                <c:pt idx="825">
                  <c:v>1.996527777777778E-2</c:v>
                </c:pt>
                <c:pt idx="826">
                  <c:v>1.9976851851851853E-2</c:v>
                </c:pt>
                <c:pt idx="827">
                  <c:v>1.9988425925925927E-2</c:v>
                </c:pt>
                <c:pt idx="828">
                  <c:v>0.02</c:v>
                </c:pt>
                <c:pt idx="829">
                  <c:v>2.0011574074074074E-2</c:v>
                </c:pt>
                <c:pt idx="830">
                  <c:v>2.0023148148148148E-2</c:v>
                </c:pt>
                <c:pt idx="831">
                  <c:v>2.0034722222222221E-2</c:v>
                </c:pt>
                <c:pt idx="832">
                  <c:v>2.0046296296296295E-2</c:v>
                </c:pt>
                <c:pt idx="833">
                  <c:v>2.0057870370370368E-2</c:v>
                </c:pt>
                <c:pt idx="834">
                  <c:v>2.0069444444444442E-2</c:v>
                </c:pt>
                <c:pt idx="835">
                  <c:v>2.0081018518518519E-2</c:v>
                </c:pt>
                <c:pt idx="836">
                  <c:v>2.0092592592592592E-2</c:v>
                </c:pt>
                <c:pt idx="837">
                  <c:v>2.0104166666666666E-2</c:v>
                </c:pt>
                <c:pt idx="838">
                  <c:v>2.011574074074074E-2</c:v>
                </c:pt>
                <c:pt idx="839">
                  <c:v>2.0127314814814817E-2</c:v>
                </c:pt>
                <c:pt idx="840">
                  <c:v>2.013888888888889E-2</c:v>
                </c:pt>
                <c:pt idx="841">
                  <c:v>2.0150462962962964E-2</c:v>
                </c:pt>
                <c:pt idx="842">
                  <c:v>2.0162037037037037E-2</c:v>
                </c:pt>
                <c:pt idx="843">
                  <c:v>2.0173611111111111E-2</c:v>
                </c:pt>
                <c:pt idx="844">
                  <c:v>2.0185185185185184E-2</c:v>
                </c:pt>
                <c:pt idx="845">
                  <c:v>2.0196759259259258E-2</c:v>
                </c:pt>
                <c:pt idx="846">
                  <c:v>2.0208333333333335E-2</c:v>
                </c:pt>
                <c:pt idx="847">
                  <c:v>2.0219907407407409E-2</c:v>
                </c:pt>
                <c:pt idx="848">
                  <c:v>2.0231481481481482E-2</c:v>
                </c:pt>
                <c:pt idx="849">
                  <c:v>2.0243055555555552E-2</c:v>
                </c:pt>
                <c:pt idx="850">
                  <c:v>2.0254629629629629E-2</c:v>
                </c:pt>
                <c:pt idx="851">
                  <c:v>2.0266203703703703E-2</c:v>
                </c:pt>
                <c:pt idx="852">
                  <c:v>2.0277777777777777E-2</c:v>
                </c:pt>
                <c:pt idx="853">
                  <c:v>2.028935185185185E-2</c:v>
                </c:pt>
                <c:pt idx="854">
                  <c:v>2.0300925925925927E-2</c:v>
                </c:pt>
                <c:pt idx="855">
                  <c:v>2.0312500000000001E-2</c:v>
                </c:pt>
                <c:pt idx="856">
                  <c:v>2.0324074074074074E-2</c:v>
                </c:pt>
                <c:pt idx="857">
                  <c:v>2.0335648148148148E-2</c:v>
                </c:pt>
                <c:pt idx="858">
                  <c:v>2.0347222222222221E-2</c:v>
                </c:pt>
                <c:pt idx="859">
                  <c:v>2.0358796296296295E-2</c:v>
                </c:pt>
                <c:pt idx="860">
                  <c:v>2.0370370370370369E-2</c:v>
                </c:pt>
                <c:pt idx="861">
                  <c:v>2.0381944444444446E-2</c:v>
                </c:pt>
                <c:pt idx="862">
                  <c:v>2.0393518518518519E-2</c:v>
                </c:pt>
                <c:pt idx="863">
                  <c:v>2.0405092592592593E-2</c:v>
                </c:pt>
                <c:pt idx="864">
                  <c:v>2.0416666666666666E-2</c:v>
                </c:pt>
                <c:pt idx="865">
                  <c:v>2.0428240740740743E-2</c:v>
                </c:pt>
                <c:pt idx="866">
                  <c:v>2.0439814814814817E-2</c:v>
                </c:pt>
                <c:pt idx="867">
                  <c:v>2.045138888888889E-2</c:v>
                </c:pt>
                <c:pt idx="868">
                  <c:v>2.0462962962962964E-2</c:v>
                </c:pt>
                <c:pt idx="869">
                  <c:v>2.0474537037037038E-2</c:v>
                </c:pt>
                <c:pt idx="870">
                  <c:v>2.0486111111111111E-2</c:v>
                </c:pt>
                <c:pt idx="871">
                  <c:v>2.0497685185185185E-2</c:v>
                </c:pt>
                <c:pt idx="872">
                  <c:v>2.0509259259259258E-2</c:v>
                </c:pt>
                <c:pt idx="873">
                  <c:v>2.0520833333333332E-2</c:v>
                </c:pt>
                <c:pt idx="874">
                  <c:v>2.0532407407407405E-2</c:v>
                </c:pt>
                <c:pt idx="875">
                  <c:v>2.0543981481481479E-2</c:v>
                </c:pt>
                <c:pt idx="876">
                  <c:v>2.0555555555555556E-2</c:v>
                </c:pt>
                <c:pt idx="877">
                  <c:v>2.056712962962963E-2</c:v>
                </c:pt>
                <c:pt idx="878">
                  <c:v>2.0578703703703703E-2</c:v>
                </c:pt>
                <c:pt idx="879">
                  <c:v>2.0590277777777777E-2</c:v>
                </c:pt>
                <c:pt idx="880">
                  <c:v>2.0601851851851854E-2</c:v>
                </c:pt>
                <c:pt idx="881">
                  <c:v>2.0613425925925927E-2</c:v>
                </c:pt>
                <c:pt idx="882">
                  <c:v>2.0625000000000001E-2</c:v>
                </c:pt>
                <c:pt idx="883">
                  <c:v>2.0636574074074075E-2</c:v>
                </c:pt>
                <c:pt idx="884">
                  <c:v>2.0648148148148148E-2</c:v>
                </c:pt>
                <c:pt idx="885">
                  <c:v>2.0659722222222222E-2</c:v>
                </c:pt>
                <c:pt idx="886">
                  <c:v>2.0671296296296295E-2</c:v>
                </c:pt>
                <c:pt idx="887">
                  <c:v>2.0682870370370372E-2</c:v>
                </c:pt>
                <c:pt idx="888">
                  <c:v>2.0694444444444446E-2</c:v>
                </c:pt>
                <c:pt idx="889">
                  <c:v>2.0706018518518519E-2</c:v>
                </c:pt>
                <c:pt idx="890">
                  <c:v>2.071759259259259E-2</c:v>
                </c:pt>
                <c:pt idx="891">
                  <c:v>2.0729166666666667E-2</c:v>
                </c:pt>
                <c:pt idx="892">
                  <c:v>2.074074074074074E-2</c:v>
                </c:pt>
                <c:pt idx="893">
                  <c:v>2.0752314814814814E-2</c:v>
                </c:pt>
                <c:pt idx="894">
                  <c:v>2.0763888888888887E-2</c:v>
                </c:pt>
                <c:pt idx="895">
                  <c:v>2.0775462962962964E-2</c:v>
                </c:pt>
                <c:pt idx="896">
                  <c:v>2.0787037037037038E-2</c:v>
                </c:pt>
                <c:pt idx="897">
                  <c:v>2.0798611111111111E-2</c:v>
                </c:pt>
                <c:pt idx="898">
                  <c:v>2.0810185185185185E-2</c:v>
                </c:pt>
                <c:pt idx="899">
                  <c:v>2.0821759259259259E-2</c:v>
                </c:pt>
                <c:pt idx="900">
                  <c:v>2.0833333333333332E-2</c:v>
                </c:pt>
                <c:pt idx="901">
                  <c:v>2.0844907407407406E-2</c:v>
                </c:pt>
                <c:pt idx="902">
                  <c:v>2.0856481481481479E-2</c:v>
                </c:pt>
                <c:pt idx="903">
                  <c:v>2.0868055555555556E-2</c:v>
                </c:pt>
                <c:pt idx="904">
                  <c:v>2.0879629629629626E-2</c:v>
                </c:pt>
                <c:pt idx="905">
                  <c:v>2.0891203703703703E-2</c:v>
                </c:pt>
                <c:pt idx="906">
                  <c:v>2.0902777777777781E-2</c:v>
                </c:pt>
                <c:pt idx="907">
                  <c:v>2.0914351851851851E-2</c:v>
                </c:pt>
                <c:pt idx="908">
                  <c:v>2.0925925925925928E-2</c:v>
                </c:pt>
                <c:pt idx="909">
                  <c:v>2.0937499999999998E-2</c:v>
                </c:pt>
                <c:pt idx="910">
                  <c:v>2.0949074074074075E-2</c:v>
                </c:pt>
                <c:pt idx="911">
                  <c:v>2.0960648148148148E-2</c:v>
                </c:pt>
                <c:pt idx="912">
                  <c:v>2.0972222222222222E-2</c:v>
                </c:pt>
                <c:pt idx="913">
                  <c:v>2.0983796296296296E-2</c:v>
                </c:pt>
                <c:pt idx="914">
                  <c:v>2.0995370370370373E-2</c:v>
                </c:pt>
                <c:pt idx="915">
                  <c:v>2.1006944444444443E-2</c:v>
                </c:pt>
                <c:pt idx="916">
                  <c:v>2.101851851851852E-2</c:v>
                </c:pt>
                <c:pt idx="917">
                  <c:v>2.1030092592592597E-2</c:v>
                </c:pt>
                <c:pt idx="918">
                  <c:v>2.1041666666666667E-2</c:v>
                </c:pt>
                <c:pt idx="919">
                  <c:v>2.1053240740740744E-2</c:v>
                </c:pt>
                <c:pt idx="920">
                  <c:v>2.1064814814814814E-2</c:v>
                </c:pt>
                <c:pt idx="921">
                  <c:v>2.1076388888888891E-2</c:v>
                </c:pt>
                <c:pt idx="922">
                  <c:v>2.1087962962962961E-2</c:v>
                </c:pt>
                <c:pt idx="923">
                  <c:v>2.1099537037037038E-2</c:v>
                </c:pt>
                <c:pt idx="924">
                  <c:v>2.1111111111111108E-2</c:v>
                </c:pt>
                <c:pt idx="925">
                  <c:v>2.1122685185185185E-2</c:v>
                </c:pt>
                <c:pt idx="926">
                  <c:v>2.1134259259259259E-2</c:v>
                </c:pt>
                <c:pt idx="927">
                  <c:v>2.1145833333333332E-2</c:v>
                </c:pt>
                <c:pt idx="928">
                  <c:v>2.1157407407407406E-2</c:v>
                </c:pt>
                <c:pt idx="929">
                  <c:v>2.1168981481481483E-2</c:v>
                </c:pt>
                <c:pt idx="930">
                  <c:v>2.1180555555555553E-2</c:v>
                </c:pt>
                <c:pt idx="931">
                  <c:v>2.119212962962963E-2</c:v>
                </c:pt>
                <c:pt idx="932">
                  <c:v>2.1203703703703707E-2</c:v>
                </c:pt>
                <c:pt idx="933">
                  <c:v>2.1215277777777777E-2</c:v>
                </c:pt>
                <c:pt idx="934">
                  <c:v>2.1226851851851854E-2</c:v>
                </c:pt>
                <c:pt idx="935">
                  <c:v>2.1238425925925924E-2</c:v>
                </c:pt>
                <c:pt idx="936">
                  <c:v>2.1250000000000002E-2</c:v>
                </c:pt>
                <c:pt idx="937">
                  <c:v>2.1261574074074075E-2</c:v>
                </c:pt>
                <c:pt idx="938">
                  <c:v>2.1273148148148149E-2</c:v>
                </c:pt>
                <c:pt idx="939">
                  <c:v>2.1284722222222222E-2</c:v>
                </c:pt>
                <c:pt idx="940">
                  <c:v>2.1296296296296299E-2</c:v>
                </c:pt>
                <c:pt idx="941">
                  <c:v>2.1307870370370369E-2</c:v>
                </c:pt>
                <c:pt idx="942">
                  <c:v>2.1319444444444443E-2</c:v>
                </c:pt>
                <c:pt idx="943">
                  <c:v>2.1331018518518517E-2</c:v>
                </c:pt>
                <c:pt idx="944">
                  <c:v>2.1342592592592594E-2</c:v>
                </c:pt>
                <c:pt idx="945">
                  <c:v>2.1354166666666664E-2</c:v>
                </c:pt>
                <c:pt idx="946">
                  <c:v>2.1365740740740741E-2</c:v>
                </c:pt>
                <c:pt idx="947">
                  <c:v>2.1377314814814818E-2</c:v>
                </c:pt>
                <c:pt idx="948">
                  <c:v>2.1388888888888888E-2</c:v>
                </c:pt>
                <c:pt idx="949">
                  <c:v>2.1400462962962965E-2</c:v>
                </c:pt>
                <c:pt idx="950">
                  <c:v>2.1412037037037035E-2</c:v>
                </c:pt>
                <c:pt idx="951">
                  <c:v>2.1423611111111112E-2</c:v>
                </c:pt>
                <c:pt idx="952">
                  <c:v>2.1435185185185186E-2</c:v>
                </c:pt>
                <c:pt idx="953">
                  <c:v>2.1446759259259259E-2</c:v>
                </c:pt>
                <c:pt idx="954">
                  <c:v>2.1458333333333333E-2</c:v>
                </c:pt>
                <c:pt idx="955">
                  <c:v>2.146990740740741E-2</c:v>
                </c:pt>
                <c:pt idx="956">
                  <c:v>2.148148148148148E-2</c:v>
                </c:pt>
                <c:pt idx="957">
                  <c:v>2.1493055555555557E-2</c:v>
                </c:pt>
                <c:pt idx="958">
                  <c:v>2.1504629629629627E-2</c:v>
                </c:pt>
                <c:pt idx="959">
                  <c:v>2.1516203703703704E-2</c:v>
                </c:pt>
                <c:pt idx="960">
                  <c:v>2.1527777777777781E-2</c:v>
                </c:pt>
                <c:pt idx="961">
                  <c:v>2.1539351851851851E-2</c:v>
                </c:pt>
                <c:pt idx="962">
                  <c:v>2.1550925925925928E-2</c:v>
                </c:pt>
                <c:pt idx="963">
                  <c:v>2.1562499999999998E-2</c:v>
                </c:pt>
                <c:pt idx="964">
                  <c:v>2.1574074074074075E-2</c:v>
                </c:pt>
                <c:pt idx="965">
                  <c:v>2.1585648148148145E-2</c:v>
                </c:pt>
                <c:pt idx="966">
                  <c:v>2.1597222222222223E-2</c:v>
                </c:pt>
                <c:pt idx="967">
                  <c:v>2.1608796296296296E-2</c:v>
                </c:pt>
                <c:pt idx="968">
                  <c:v>2.162037037037037E-2</c:v>
                </c:pt>
                <c:pt idx="969">
                  <c:v>2.1631944444444443E-2</c:v>
                </c:pt>
                <c:pt idx="970">
                  <c:v>2.164351851851852E-2</c:v>
                </c:pt>
                <c:pt idx="971">
                  <c:v>2.165509259259259E-2</c:v>
                </c:pt>
                <c:pt idx="972">
                  <c:v>2.1666666666666667E-2</c:v>
                </c:pt>
                <c:pt idx="973">
                  <c:v>2.1678240740740738E-2</c:v>
                </c:pt>
                <c:pt idx="974">
                  <c:v>2.1689814814814815E-2</c:v>
                </c:pt>
                <c:pt idx="975">
                  <c:v>2.1701388888888892E-2</c:v>
                </c:pt>
                <c:pt idx="976">
                  <c:v>2.1712962962962962E-2</c:v>
                </c:pt>
                <c:pt idx="977">
                  <c:v>2.1724537037037039E-2</c:v>
                </c:pt>
                <c:pt idx="978">
                  <c:v>2.1736111111111112E-2</c:v>
                </c:pt>
                <c:pt idx="979">
                  <c:v>2.1747685185185186E-2</c:v>
                </c:pt>
                <c:pt idx="980">
                  <c:v>2.1759259259259259E-2</c:v>
                </c:pt>
                <c:pt idx="981">
                  <c:v>2.1770833333333336E-2</c:v>
                </c:pt>
                <c:pt idx="982">
                  <c:v>2.1782407407407407E-2</c:v>
                </c:pt>
                <c:pt idx="983">
                  <c:v>2.179398148148148E-2</c:v>
                </c:pt>
                <c:pt idx="984">
                  <c:v>2.1805555555555554E-2</c:v>
                </c:pt>
                <c:pt idx="985">
                  <c:v>2.1817129629629631E-2</c:v>
                </c:pt>
                <c:pt idx="986">
                  <c:v>2.1828703703703701E-2</c:v>
                </c:pt>
                <c:pt idx="987">
                  <c:v>2.1840277777777778E-2</c:v>
                </c:pt>
                <c:pt idx="988">
                  <c:v>2.1851851851851848E-2</c:v>
                </c:pt>
                <c:pt idx="989">
                  <c:v>2.1863425925925925E-2</c:v>
                </c:pt>
                <c:pt idx="990">
                  <c:v>2.1875000000000002E-2</c:v>
                </c:pt>
                <c:pt idx="991">
                  <c:v>2.1886574074074072E-2</c:v>
                </c:pt>
                <c:pt idx="992">
                  <c:v>2.1898148148148149E-2</c:v>
                </c:pt>
                <c:pt idx="993">
                  <c:v>2.1909722222222223E-2</c:v>
                </c:pt>
                <c:pt idx="994">
                  <c:v>2.1921296296296296E-2</c:v>
                </c:pt>
                <c:pt idx="995">
                  <c:v>2.193287037037037E-2</c:v>
                </c:pt>
                <c:pt idx="996">
                  <c:v>2.1944444444444447E-2</c:v>
                </c:pt>
                <c:pt idx="997">
                  <c:v>2.1956018518518517E-2</c:v>
                </c:pt>
                <c:pt idx="998">
                  <c:v>2.1967592592592594E-2</c:v>
                </c:pt>
                <c:pt idx="999">
                  <c:v>2.1979166666666664E-2</c:v>
                </c:pt>
                <c:pt idx="1000">
                  <c:v>2.1990740740740741E-2</c:v>
                </c:pt>
                <c:pt idx="1001">
                  <c:v>2.2002314814814818E-2</c:v>
                </c:pt>
                <c:pt idx="1002">
                  <c:v>2.2013888888888888E-2</c:v>
                </c:pt>
                <c:pt idx="1003">
                  <c:v>2.2025462962962958E-2</c:v>
                </c:pt>
                <c:pt idx="1004">
                  <c:v>2.2037037037037036E-2</c:v>
                </c:pt>
                <c:pt idx="1005">
                  <c:v>2.2048611111111113E-2</c:v>
                </c:pt>
                <c:pt idx="1006">
                  <c:v>2.2060185185185183E-2</c:v>
                </c:pt>
                <c:pt idx="1007">
                  <c:v>2.207175925925926E-2</c:v>
                </c:pt>
                <c:pt idx="1008">
                  <c:v>2.2083333333333333E-2</c:v>
                </c:pt>
                <c:pt idx="1009">
                  <c:v>2.2094907407407407E-2</c:v>
                </c:pt>
                <c:pt idx="1010">
                  <c:v>2.210648148148148E-2</c:v>
                </c:pt>
                <c:pt idx="1011">
                  <c:v>2.2118055555555557E-2</c:v>
                </c:pt>
                <c:pt idx="1012">
                  <c:v>2.2129629629629628E-2</c:v>
                </c:pt>
                <c:pt idx="1013">
                  <c:v>2.2141203703703705E-2</c:v>
                </c:pt>
                <c:pt idx="1014">
                  <c:v>2.2152777777777775E-2</c:v>
                </c:pt>
                <c:pt idx="1015">
                  <c:v>2.2164351851851852E-2</c:v>
                </c:pt>
                <c:pt idx="1016">
                  <c:v>2.2175925925925929E-2</c:v>
                </c:pt>
                <c:pt idx="1017">
                  <c:v>2.2187499999999999E-2</c:v>
                </c:pt>
                <c:pt idx="1018">
                  <c:v>2.2199074074074076E-2</c:v>
                </c:pt>
                <c:pt idx="1019">
                  <c:v>2.2210648148148149E-2</c:v>
                </c:pt>
                <c:pt idx="1020">
                  <c:v>2.2222222222222223E-2</c:v>
                </c:pt>
                <c:pt idx="1021">
                  <c:v>2.2233796296296297E-2</c:v>
                </c:pt>
                <c:pt idx="1022">
                  <c:v>2.224537037037037E-2</c:v>
                </c:pt>
                <c:pt idx="1023">
                  <c:v>2.225694444444444E-2</c:v>
                </c:pt>
                <c:pt idx="1024">
                  <c:v>2.2268518518518521E-2</c:v>
                </c:pt>
                <c:pt idx="1025">
                  <c:v>2.2280092592592591E-2</c:v>
                </c:pt>
                <c:pt idx="1026">
                  <c:v>2.2291666666666668E-2</c:v>
                </c:pt>
                <c:pt idx="1027">
                  <c:v>2.2303240740740738E-2</c:v>
                </c:pt>
                <c:pt idx="1028">
                  <c:v>2.2314814814814815E-2</c:v>
                </c:pt>
                <c:pt idx="1029">
                  <c:v>2.2326388888888885E-2</c:v>
                </c:pt>
                <c:pt idx="1030">
                  <c:v>2.2337962962962962E-2</c:v>
                </c:pt>
                <c:pt idx="1031">
                  <c:v>2.2349537037037032E-2</c:v>
                </c:pt>
                <c:pt idx="1032">
                  <c:v>2.2361111111111113E-2</c:v>
                </c:pt>
                <c:pt idx="1033">
                  <c:v>2.2372685185185186E-2</c:v>
                </c:pt>
                <c:pt idx="1034">
                  <c:v>2.238425925925926E-2</c:v>
                </c:pt>
                <c:pt idx="1035">
                  <c:v>2.2395833333333334E-2</c:v>
                </c:pt>
                <c:pt idx="1036">
                  <c:v>2.2407407407407407E-2</c:v>
                </c:pt>
                <c:pt idx="1037">
                  <c:v>2.2418981481481481E-2</c:v>
                </c:pt>
                <c:pt idx="1038">
                  <c:v>2.2430555555555554E-2</c:v>
                </c:pt>
                <c:pt idx="1039">
                  <c:v>2.2442129629629631E-2</c:v>
                </c:pt>
                <c:pt idx="1040">
                  <c:v>2.2453703703703708E-2</c:v>
                </c:pt>
                <c:pt idx="1041">
                  <c:v>2.2465277777777778E-2</c:v>
                </c:pt>
                <c:pt idx="1042">
                  <c:v>2.2476851851851855E-2</c:v>
                </c:pt>
                <c:pt idx="1043">
                  <c:v>2.2488425925925926E-2</c:v>
                </c:pt>
                <c:pt idx="1044">
                  <c:v>2.2499999999999996E-2</c:v>
                </c:pt>
                <c:pt idx="1045">
                  <c:v>2.2511574074074073E-2</c:v>
                </c:pt>
                <c:pt idx="1046">
                  <c:v>2.2523148148148143E-2</c:v>
                </c:pt>
                <c:pt idx="1047">
                  <c:v>2.2534722222222223E-2</c:v>
                </c:pt>
                <c:pt idx="1048">
                  <c:v>2.2546296296296297E-2</c:v>
                </c:pt>
                <c:pt idx="1049">
                  <c:v>2.255787037037037E-2</c:v>
                </c:pt>
                <c:pt idx="1050">
                  <c:v>2.2569444444444444E-2</c:v>
                </c:pt>
                <c:pt idx="1051">
                  <c:v>2.2581018518518518E-2</c:v>
                </c:pt>
                <c:pt idx="1052">
                  <c:v>2.2592592592592591E-2</c:v>
                </c:pt>
                <c:pt idx="1053">
                  <c:v>2.2604166666666665E-2</c:v>
                </c:pt>
                <c:pt idx="1054">
                  <c:v>2.2615740740740742E-2</c:v>
                </c:pt>
                <c:pt idx="1055">
                  <c:v>2.2627314814814819E-2</c:v>
                </c:pt>
                <c:pt idx="1056">
                  <c:v>2.2638888888888889E-2</c:v>
                </c:pt>
                <c:pt idx="1057">
                  <c:v>2.2650462962962966E-2</c:v>
                </c:pt>
                <c:pt idx="1058">
                  <c:v>2.2662037037037036E-2</c:v>
                </c:pt>
                <c:pt idx="1059">
                  <c:v>2.2673611111111113E-2</c:v>
                </c:pt>
                <c:pt idx="1060">
                  <c:v>2.2685185185185183E-2</c:v>
                </c:pt>
                <c:pt idx="1061">
                  <c:v>2.269675925925926E-2</c:v>
                </c:pt>
                <c:pt idx="1062">
                  <c:v>2.2708333333333334E-2</c:v>
                </c:pt>
                <c:pt idx="1063">
                  <c:v>2.2719907407407411E-2</c:v>
                </c:pt>
                <c:pt idx="1064">
                  <c:v>2.2731481481481481E-2</c:v>
                </c:pt>
                <c:pt idx="1065">
                  <c:v>2.2743055555555555E-2</c:v>
                </c:pt>
                <c:pt idx="1066">
                  <c:v>2.2754629629629628E-2</c:v>
                </c:pt>
                <c:pt idx="1067">
                  <c:v>2.2766203703703702E-2</c:v>
                </c:pt>
                <c:pt idx="1068">
                  <c:v>2.2777777777777775E-2</c:v>
                </c:pt>
                <c:pt idx="1069">
                  <c:v>2.2789351851851852E-2</c:v>
                </c:pt>
                <c:pt idx="1070">
                  <c:v>2.2800925925925929E-2</c:v>
                </c:pt>
                <c:pt idx="1071">
                  <c:v>2.2812499999999999E-2</c:v>
                </c:pt>
                <c:pt idx="1072">
                  <c:v>2.2824074074074076E-2</c:v>
                </c:pt>
                <c:pt idx="1073">
                  <c:v>2.2835648148148147E-2</c:v>
                </c:pt>
                <c:pt idx="1074">
                  <c:v>2.2847222222222224E-2</c:v>
                </c:pt>
                <c:pt idx="1075">
                  <c:v>2.2858796296296294E-2</c:v>
                </c:pt>
                <c:pt idx="1076">
                  <c:v>2.2870370370370371E-2</c:v>
                </c:pt>
                <c:pt idx="1077">
                  <c:v>2.2881944444444444E-2</c:v>
                </c:pt>
                <c:pt idx="1078">
                  <c:v>2.2893518518518521E-2</c:v>
                </c:pt>
                <c:pt idx="1079">
                  <c:v>2.2905092592592591E-2</c:v>
                </c:pt>
                <c:pt idx="1080">
                  <c:v>2.2916666666666669E-2</c:v>
                </c:pt>
                <c:pt idx="1081">
                  <c:v>2.2928240740740739E-2</c:v>
                </c:pt>
                <c:pt idx="1082">
                  <c:v>2.2939814814814816E-2</c:v>
                </c:pt>
                <c:pt idx="1083">
                  <c:v>2.2951388888888886E-2</c:v>
                </c:pt>
                <c:pt idx="1084">
                  <c:v>2.2962962962962966E-2</c:v>
                </c:pt>
                <c:pt idx="1085">
                  <c:v>2.297453703703704E-2</c:v>
                </c:pt>
                <c:pt idx="1086">
                  <c:v>2.298611111111111E-2</c:v>
                </c:pt>
                <c:pt idx="1087">
                  <c:v>2.2997685185185187E-2</c:v>
                </c:pt>
                <c:pt idx="1088">
                  <c:v>2.3009259259259257E-2</c:v>
                </c:pt>
                <c:pt idx="1089">
                  <c:v>2.3020833333333334E-2</c:v>
                </c:pt>
                <c:pt idx="1090">
                  <c:v>2.3032407407407404E-2</c:v>
                </c:pt>
                <c:pt idx="1091">
                  <c:v>2.3043981481481481E-2</c:v>
                </c:pt>
                <c:pt idx="1092">
                  <c:v>2.3055555555555555E-2</c:v>
                </c:pt>
                <c:pt idx="1093">
                  <c:v>2.3067129629629632E-2</c:v>
                </c:pt>
                <c:pt idx="1094">
                  <c:v>2.3078703703703702E-2</c:v>
                </c:pt>
                <c:pt idx="1095">
                  <c:v>2.3090277777777779E-2</c:v>
                </c:pt>
                <c:pt idx="1096">
                  <c:v>2.3101851851851849E-2</c:v>
                </c:pt>
                <c:pt idx="1097">
                  <c:v>2.3113425925925926E-2</c:v>
                </c:pt>
                <c:pt idx="1098">
                  <c:v>2.3124999999999996E-2</c:v>
                </c:pt>
                <c:pt idx="1099">
                  <c:v>2.3136574074074077E-2</c:v>
                </c:pt>
                <c:pt idx="1100">
                  <c:v>2.314814814814815E-2</c:v>
                </c:pt>
                <c:pt idx="1101">
                  <c:v>2.3159722222222224E-2</c:v>
                </c:pt>
                <c:pt idx="1102">
                  <c:v>2.3171296296296297E-2</c:v>
                </c:pt>
                <c:pt idx="1103">
                  <c:v>2.3182870370370371E-2</c:v>
                </c:pt>
                <c:pt idx="1104">
                  <c:v>2.3194444444444445E-2</c:v>
                </c:pt>
                <c:pt idx="1105">
                  <c:v>2.3206018518518515E-2</c:v>
                </c:pt>
                <c:pt idx="1106">
                  <c:v>2.3217592592592592E-2</c:v>
                </c:pt>
                <c:pt idx="1107">
                  <c:v>2.3229166666666665E-2</c:v>
                </c:pt>
                <c:pt idx="1108">
                  <c:v>2.3240740740740742E-2</c:v>
                </c:pt>
                <c:pt idx="1109">
                  <c:v>2.3252314814814812E-2</c:v>
                </c:pt>
                <c:pt idx="1110">
                  <c:v>2.326388888888889E-2</c:v>
                </c:pt>
                <c:pt idx="1111">
                  <c:v>2.327546296296296E-2</c:v>
                </c:pt>
                <c:pt idx="1112">
                  <c:v>2.3287037037037037E-2</c:v>
                </c:pt>
                <c:pt idx="1113">
                  <c:v>2.3298611111111107E-2</c:v>
                </c:pt>
                <c:pt idx="1114">
                  <c:v>2.3310185185185187E-2</c:v>
                </c:pt>
                <c:pt idx="1115">
                  <c:v>2.3321759259259261E-2</c:v>
                </c:pt>
                <c:pt idx="1116">
                  <c:v>2.3333333333333334E-2</c:v>
                </c:pt>
                <c:pt idx="1117">
                  <c:v>2.3344907407407408E-2</c:v>
                </c:pt>
                <c:pt idx="1118">
                  <c:v>2.3356481481481482E-2</c:v>
                </c:pt>
                <c:pt idx="1119">
                  <c:v>2.3368055555555555E-2</c:v>
                </c:pt>
                <c:pt idx="1120">
                  <c:v>2.3379629629629629E-2</c:v>
                </c:pt>
                <c:pt idx="1121">
                  <c:v>2.3391203703703702E-2</c:v>
                </c:pt>
                <c:pt idx="1122">
                  <c:v>2.3402777777777783E-2</c:v>
                </c:pt>
                <c:pt idx="1123">
                  <c:v>2.3414351851851853E-2</c:v>
                </c:pt>
                <c:pt idx="1124">
                  <c:v>2.342592592592593E-2</c:v>
                </c:pt>
                <c:pt idx="1125">
                  <c:v>2.34375E-2</c:v>
                </c:pt>
                <c:pt idx="1126">
                  <c:v>2.344907407407407E-2</c:v>
                </c:pt>
                <c:pt idx="1127">
                  <c:v>2.3460648148148147E-2</c:v>
                </c:pt>
                <c:pt idx="1128">
                  <c:v>2.3472222222222217E-2</c:v>
                </c:pt>
                <c:pt idx="1129">
                  <c:v>2.3483796296296298E-2</c:v>
                </c:pt>
                <c:pt idx="1130">
                  <c:v>2.3495370370370371E-2</c:v>
                </c:pt>
                <c:pt idx="1131">
                  <c:v>2.3506944444444445E-2</c:v>
                </c:pt>
                <c:pt idx="1132">
                  <c:v>2.3518518518518518E-2</c:v>
                </c:pt>
                <c:pt idx="1133">
                  <c:v>2.3530092592592592E-2</c:v>
                </c:pt>
                <c:pt idx="1134">
                  <c:v>2.3541666666666666E-2</c:v>
                </c:pt>
                <c:pt idx="1135">
                  <c:v>2.3553240740740739E-2</c:v>
                </c:pt>
                <c:pt idx="1136">
                  <c:v>2.3564814814814813E-2</c:v>
                </c:pt>
                <c:pt idx="1137">
                  <c:v>2.3576388888888893E-2</c:v>
                </c:pt>
                <c:pt idx="1138">
                  <c:v>2.3587962962962963E-2</c:v>
                </c:pt>
                <c:pt idx="1139">
                  <c:v>2.359953703703704E-2</c:v>
                </c:pt>
                <c:pt idx="1140">
                  <c:v>2.361111111111111E-2</c:v>
                </c:pt>
                <c:pt idx="1141">
                  <c:v>2.3622685185185188E-2</c:v>
                </c:pt>
                <c:pt idx="1142">
                  <c:v>2.3634259259259258E-2</c:v>
                </c:pt>
                <c:pt idx="1143">
                  <c:v>2.3645833333333335E-2</c:v>
                </c:pt>
                <c:pt idx="1144">
                  <c:v>2.3657407407407408E-2</c:v>
                </c:pt>
                <c:pt idx="1145">
                  <c:v>2.3668981481481485E-2</c:v>
                </c:pt>
                <c:pt idx="1146">
                  <c:v>2.3680555555555555E-2</c:v>
                </c:pt>
                <c:pt idx="1147">
                  <c:v>2.3692129629629629E-2</c:v>
                </c:pt>
                <c:pt idx="1148">
                  <c:v>2.3703703703703703E-2</c:v>
                </c:pt>
                <c:pt idx="1149">
                  <c:v>2.3715277777777776E-2</c:v>
                </c:pt>
                <c:pt idx="1150">
                  <c:v>2.372685185185185E-2</c:v>
                </c:pt>
                <c:pt idx="1151">
                  <c:v>2.3738425925925923E-2</c:v>
                </c:pt>
                <c:pt idx="1152">
                  <c:v>2.3750000000000004E-2</c:v>
                </c:pt>
                <c:pt idx="1153">
                  <c:v>2.3761574074074074E-2</c:v>
                </c:pt>
                <c:pt idx="1154">
                  <c:v>2.3773148148148151E-2</c:v>
                </c:pt>
                <c:pt idx="1155">
                  <c:v>2.3784722222222221E-2</c:v>
                </c:pt>
                <c:pt idx="1156">
                  <c:v>2.3796296296296298E-2</c:v>
                </c:pt>
                <c:pt idx="1157">
                  <c:v>2.3807870370370368E-2</c:v>
                </c:pt>
                <c:pt idx="1158">
                  <c:v>2.3819444444444445E-2</c:v>
                </c:pt>
                <c:pt idx="1159">
                  <c:v>2.3831018518518519E-2</c:v>
                </c:pt>
                <c:pt idx="1160">
                  <c:v>2.3842592592592596E-2</c:v>
                </c:pt>
                <c:pt idx="1161">
                  <c:v>2.3854166666666666E-2</c:v>
                </c:pt>
                <c:pt idx="1162">
                  <c:v>2.3865740740740743E-2</c:v>
                </c:pt>
                <c:pt idx="1163">
                  <c:v>2.3877314814814813E-2</c:v>
                </c:pt>
                <c:pt idx="1164">
                  <c:v>2.388888888888889E-2</c:v>
                </c:pt>
                <c:pt idx="1165">
                  <c:v>2.390046296296296E-2</c:v>
                </c:pt>
                <c:pt idx="1166">
                  <c:v>2.3912037037037034E-2</c:v>
                </c:pt>
                <c:pt idx="1167">
                  <c:v>2.3923611111111114E-2</c:v>
                </c:pt>
                <c:pt idx="1168">
                  <c:v>2.3935185185185184E-2</c:v>
                </c:pt>
                <c:pt idx="1169">
                  <c:v>2.3946759259259261E-2</c:v>
                </c:pt>
                <c:pt idx="1170">
                  <c:v>2.3958333333333331E-2</c:v>
                </c:pt>
                <c:pt idx="1171">
                  <c:v>2.3969907407407409E-2</c:v>
                </c:pt>
                <c:pt idx="1172">
                  <c:v>2.3981481481481479E-2</c:v>
                </c:pt>
                <c:pt idx="1173">
                  <c:v>2.3993055555555556E-2</c:v>
                </c:pt>
                <c:pt idx="1174">
                  <c:v>2.4004629629629629E-2</c:v>
                </c:pt>
                <c:pt idx="1175">
                  <c:v>2.4016203703703706E-2</c:v>
                </c:pt>
                <c:pt idx="1176">
                  <c:v>2.4027777777777776E-2</c:v>
                </c:pt>
                <c:pt idx="1177">
                  <c:v>2.4039351851851853E-2</c:v>
                </c:pt>
                <c:pt idx="1178">
                  <c:v>2.4050925925925924E-2</c:v>
                </c:pt>
                <c:pt idx="1179">
                  <c:v>2.4062500000000001E-2</c:v>
                </c:pt>
                <c:pt idx="1180">
                  <c:v>2.4074074074074071E-2</c:v>
                </c:pt>
                <c:pt idx="1181">
                  <c:v>2.4085648148148148E-2</c:v>
                </c:pt>
                <c:pt idx="1182">
                  <c:v>2.4097222222222225E-2</c:v>
                </c:pt>
                <c:pt idx="1183">
                  <c:v>2.4108796296296298E-2</c:v>
                </c:pt>
                <c:pt idx="1184">
                  <c:v>2.4120370370370372E-2</c:v>
                </c:pt>
                <c:pt idx="1185">
                  <c:v>2.4131944444444445E-2</c:v>
                </c:pt>
                <c:pt idx="1186">
                  <c:v>2.4143518518518519E-2</c:v>
                </c:pt>
                <c:pt idx="1187">
                  <c:v>2.4155092592592589E-2</c:v>
                </c:pt>
                <c:pt idx="1188">
                  <c:v>2.4166666666666666E-2</c:v>
                </c:pt>
                <c:pt idx="1189">
                  <c:v>2.417824074074074E-2</c:v>
                </c:pt>
                <c:pt idx="1190">
                  <c:v>2.4189814814814817E-2</c:v>
                </c:pt>
                <c:pt idx="1191">
                  <c:v>2.4201388888888887E-2</c:v>
                </c:pt>
                <c:pt idx="1192">
                  <c:v>2.4212962962962964E-2</c:v>
                </c:pt>
                <c:pt idx="1193">
                  <c:v>2.4224537037037034E-2</c:v>
                </c:pt>
                <c:pt idx="1194">
                  <c:v>2.4236111111111111E-2</c:v>
                </c:pt>
                <c:pt idx="1195">
                  <c:v>2.4247685185185181E-2</c:v>
                </c:pt>
                <c:pt idx="1196">
                  <c:v>2.4259259259259258E-2</c:v>
                </c:pt>
                <c:pt idx="1197">
                  <c:v>2.4270833333333335E-2</c:v>
                </c:pt>
                <c:pt idx="1198">
                  <c:v>2.4282407407407409E-2</c:v>
                </c:pt>
                <c:pt idx="1199">
                  <c:v>2.4293981481481482E-2</c:v>
                </c:pt>
                <c:pt idx="1200">
                  <c:v>2.4305555555555556E-2</c:v>
                </c:pt>
                <c:pt idx="1201">
                  <c:v>2.431712962962963E-2</c:v>
                </c:pt>
                <c:pt idx="1202">
                  <c:v>2.4328703703703703E-2</c:v>
                </c:pt>
                <c:pt idx="1203">
                  <c:v>2.4340277777777777E-2</c:v>
                </c:pt>
                <c:pt idx="1204">
                  <c:v>2.4351851851851857E-2</c:v>
                </c:pt>
                <c:pt idx="1205">
                  <c:v>2.4363425925925927E-2</c:v>
                </c:pt>
                <c:pt idx="1206">
                  <c:v>2.4375000000000004E-2</c:v>
                </c:pt>
                <c:pt idx="1207">
                  <c:v>2.4386574074074074E-2</c:v>
                </c:pt>
                <c:pt idx="1208">
                  <c:v>2.4398148148148145E-2</c:v>
                </c:pt>
                <c:pt idx="1209">
                  <c:v>2.4409722222222222E-2</c:v>
                </c:pt>
                <c:pt idx="1210">
                  <c:v>2.4421296296296292E-2</c:v>
                </c:pt>
                <c:pt idx="1211">
                  <c:v>2.4432870370370369E-2</c:v>
                </c:pt>
                <c:pt idx="1212">
                  <c:v>2.4444444444444446E-2</c:v>
                </c:pt>
                <c:pt idx="1213">
                  <c:v>2.4456018518518519E-2</c:v>
                </c:pt>
                <c:pt idx="1214">
                  <c:v>2.4467592592592593E-2</c:v>
                </c:pt>
                <c:pt idx="1215">
                  <c:v>2.4479166666666666E-2</c:v>
                </c:pt>
                <c:pt idx="1216">
                  <c:v>2.449074074074074E-2</c:v>
                </c:pt>
                <c:pt idx="1217">
                  <c:v>2.4502314814814814E-2</c:v>
                </c:pt>
                <c:pt idx="1218">
                  <c:v>2.4513888888888887E-2</c:v>
                </c:pt>
                <c:pt idx="1219">
                  <c:v>2.4525462962962968E-2</c:v>
                </c:pt>
                <c:pt idx="1220">
                  <c:v>2.4537037037037038E-2</c:v>
                </c:pt>
                <c:pt idx="1221">
                  <c:v>2.4548611111111115E-2</c:v>
                </c:pt>
                <c:pt idx="1222">
                  <c:v>2.4560185185185185E-2</c:v>
                </c:pt>
                <c:pt idx="1223">
                  <c:v>2.4571759259259262E-2</c:v>
                </c:pt>
                <c:pt idx="1224">
                  <c:v>2.4583333333333332E-2</c:v>
                </c:pt>
                <c:pt idx="1225">
                  <c:v>2.4594907407407409E-2</c:v>
                </c:pt>
                <c:pt idx="1226">
                  <c:v>2.4606481481481479E-2</c:v>
                </c:pt>
                <c:pt idx="1227">
                  <c:v>2.461805555555556E-2</c:v>
                </c:pt>
                <c:pt idx="1228">
                  <c:v>2.462962962962963E-2</c:v>
                </c:pt>
                <c:pt idx="1229">
                  <c:v>2.4641203703703703E-2</c:v>
                </c:pt>
                <c:pt idx="1230">
                  <c:v>2.4652777777777777E-2</c:v>
                </c:pt>
                <c:pt idx="1231">
                  <c:v>2.4664351851851851E-2</c:v>
                </c:pt>
                <c:pt idx="1232">
                  <c:v>2.4675925925925924E-2</c:v>
                </c:pt>
                <c:pt idx="1233">
                  <c:v>2.4687499999999998E-2</c:v>
                </c:pt>
                <c:pt idx="1234">
                  <c:v>2.4699074074074078E-2</c:v>
                </c:pt>
                <c:pt idx="1235">
                  <c:v>2.4710648148148148E-2</c:v>
                </c:pt>
                <c:pt idx="1236">
                  <c:v>2.4722222222222225E-2</c:v>
                </c:pt>
                <c:pt idx="1237">
                  <c:v>2.4733796296296295E-2</c:v>
                </c:pt>
                <c:pt idx="1238">
                  <c:v>2.4745370370370372E-2</c:v>
                </c:pt>
                <c:pt idx="1239">
                  <c:v>2.4756944444444443E-2</c:v>
                </c:pt>
                <c:pt idx="1240">
                  <c:v>2.476851851851852E-2</c:v>
                </c:pt>
                <c:pt idx="1241">
                  <c:v>2.478009259259259E-2</c:v>
                </c:pt>
                <c:pt idx="1242">
                  <c:v>2.479166666666667E-2</c:v>
                </c:pt>
                <c:pt idx="1243">
                  <c:v>2.480324074074074E-2</c:v>
                </c:pt>
                <c:pt idx="1244">
                  <c:v>2.4814814814814817E-2</c:v>
                </c:pt>
                <c:pt idx="1245">
                  <c:v>2.4826388888888887E-2</c:v>
                </c:pt>
                <c:pt idx="1246">
                  <c:v>2.4837962962962964E-2</c:v>
                </c:pt>
                <c:pt idx="1247">
                  <c:v>2.4849537037037035E-2</c:v>
                </c:pt>
                <c:pt idx="1248">
                  <c:v>2.4861111111111108E-2</c:v>
                </c:pt>
                <c:pt idx="1249">
                  <c:v>2.4872685185185189E-2</c:v>
                </c:pt>
                <c:pt idx="1250">
                  <c:v>2.4884259259259259E-2</c:v>
                </c:pt>
                <c:pt idx="1251">
                  <c:v>2.4895833333333336E-2</c:v>
                </c:pt>
                <c:pt idx="1252">
                  <c:v>2.4907407407407406E-2</c:v>
                </c:pt>
                <c:pt idx="1253">
                  <c:v>2.4918981481481483E-2</c:v>
                </c:pt>
                <c:pt idx="1254">
                  <c:v>2.4930555555555553E-2</c:v>
                </c:pt>
                <c:pt idx="1255">
                  <c:v>2.494212962962963E-2</c:v>
                </c:pt>
                <c:pt idx="1256">
                  <c:v>2.49537037037037E-2</c:v>
                </c:pt>
                <c:pt idx="1257">
                  <c:v>2.4965277777777781E-2</c:v>
                </c:pt>
                <c:pt idx="1258">
                  <c:v>2.4976851851851851E-2</c:v>
                </c:pt>
                <c:pt idx="1259">
                  <c:v>2.4988425925925928E-2</c:v>
                </c:pt>
                <c:pt idx="1260">
                  <c:v>2.4999999999999998E-2</c:v>
                </c:pt>
                <c:pt idx="1261">
                  <c:v>2.5011574074074075E-2</c:v>
                </c:pt>
                <c:pt idx="1262">
                  <c:v>2.5023148148148145E-2</c:v>
                </c:pt>
                <c:pt idx="1263">
                  <c:v>2.5034722222222222E-2</c:v>
                </c:pt>
                <c:pt idx="1264">
                  <c:v>2.5046296296296299E-2</c:v>
                </c:pt>
                <c:pt idx="1265">
                  <c:v>2.5057870370370373E-2</c:v>
                </c:pt>
                <c:pt idx="1266">
                  <c:v>2.5069444444444446E-2</c:v>
                </c:pt>
                <c:pt idx="1267">
                  <c:v>2.508101851851852E-2</c:v>
                </c:pt>
                <c:pt idx="1268">
                  <c:v>2.5092592592592593E-2</c:v>
                </c:pt>
                <c:pt idx="1269">
                  <c:v>2.5104166666666664E-2</c:v>
                </c:pt>
                <c:pt idx="1270">
                  <c:v>2.5115740740740741E-2</c:v>
                </c:pt>
                <c:pt idx="1271">
                  <c:v>2.5127314814814811E-2</c:v>
                </c:pt>
                <c:pt idx="1272">
                  <c:v>2.5138888888888891E-2</c:v>
                </c:pt>
                <c:pt idx="1273">
                  <c:v>2.5150462962962961E-2</c:v>
                </c:pt>
                <c:pt idx="1274">
                  <c:v>2.5162037037037038E-2</c:v>
                </c:pt>
                <c:pt idx="1275">
                  <c:v>2.5173611111111108E-2</c:v>
                </c:pt>
                <c:pt idx="1276">
                  <c:v>2.5185185185185185E-2</c:v>
                </c:pt>
                <c:pt idx="1277">
                  <c:v>2.5196759259259256E-2</c:v>
                </c:pt>
                <c:pt idx="1278">
                  <c:v>2.5208333333333333E-2</c:v>
                </c:pt>
                <c:pt idx="1279">
                  <c:v>2.521990740740741E-2</c:v>
                </c:pt>
                <c:pt idx="1280">
                  <c:v>2.5231481481481483E-2</c:v>
                </c:pt>
                <c:pt idx="1281">
                  <c:v>2.5243055555555557E-2</c:v>
                </c:pt>
                <c:pt idx="1282">
                  <c:v>2.525462962962963E-2</c:v>
                </c:pt>
                <c:pt idx="1283">
                  <c:v>2.5266203703703704E-2</c:v>
                </c:pt>
                <c:pt idx="1284">
                  <c:v>2.5277777777777777E-2</c:v>
                </c:pt>
                <c:pt idx="1285">
                  <c:v>2.5289351851851851E-2</c:v>
                </c:pt>
                <c:pt idx="1286">
                  <c:v>2.5300925925925925E-2</c:v>
                </c:pt>
                <c:pt idx="1287">
                  <c:v>2.5312500000000002E-2</c:v>
                </c:pt>
                <c:pt idx="1288">
                  <c:v>2.5324074074074079E-2</c:v>
                </c:pt>
                <c:pt idx="1289">
                  <c:v>2.5335648148148149E-2</c:v>
                </c:pt>
                <c:pt idx="1290">
                  <c:v>2.5347222222222219E-2</c:v>
                </c:pt>
                <c:pt idx="1291">
                  <c:v>2.5358796296296296E-2</c:v>
                </c:pt>
                <c:pt idx="1292">
                  <c:v>2.5370370370370366E-2</c:v>
                </c:pt>
                <c:pt idx="1293">
                  <c:v>2.5381944444444443E-2</c:v>
                </c:pt>
                <c:pt idx="1294">
                  <c:v>2.539351851851852E-2</c:v>
                </c:pt>
                <c:pt idx="1295">
                  <c:v>2.5405092592592594E-2</c:v>
                </c:pt>
                <c:pt idx="1296">
                  <c:v>2.5416666666666667E-2</c:v>
                </c:pt>
                <c:pt idx="1297">
                  <c:v>2.5428240740740741E-2</c:v>
                </c:pt>
                <c:pt idx="1298">
                  <c:v>2.5439814814814814E-2</c:v>
                </c:pt>
                <c:pt idx="1299">
                  <c:v>2.5451388888888888E-2</c:v>
                </c:pt>
                <c:pt idx="1300">
                  <c:v>2.5462962962962962E-2</c:v>
                </c:pt>
                <c:pt idx="1301">
                  <c:v>2.5474537037037035E-2</c:v>
                </c:pt>
                <c:pt idx="1302">
                  <c:v>2.5486111111111112E-2</c:v>
                </c:pt>
                <c:pt idx="1303">
                  <c:v>2.5497685185185189E-2</c:v>
                </c:pt>
                <c:pt idx="1304">
                  <c:v>2.5509259259259259E-2</c:v>
                </c:pt>
                <c:pt idx="1305">
                  <c:v>2.5520833333333336E-2</c:v>
                </c:pt>
                <c:pt idx="1306">
                  <c:v>2.5532407407407406E-2</c:v>
                </c:pt>
                <c:pt idx="1307">
                  <c:v>2.5543981481481483E-2</c:v>
                </c:pt>
                <c:pt idx="1308">
                  <c:v>2.5555555555555554E-2</c:v>
                </c:pt>
                <c:pt idx="1309">
                  <c:v>2.5567129629629634E-2</c:v>
                </c:pt>
                <c:pt idx="1310">
                  <c:v>2.5578703703703704E-2</c:v>
                </c:pt>
                <c:pt idx="1311">
                  <c:v>2.5590277777777778E-2</c:v>
                </c:pt>
                <c:pt idx="1312">
                  <c:v>2.5601851851851851E-2</c:v>
                </c:pt>
                <c:pt idx="1313">
                  <c:v>2.5613425925925925E-2</c:v>
                </c:pt>
                <c:pt idx="1314">
                  <c:v>2.5624999999999998E-2</c:v>
                </c:pt>
                <c:pt idx="1315">
                  <c:v>2.5636574074074072E-2</c:v>
                </c:pt>
                <c:pt idx="1316">
                  <c:v>2.5648148148148146E-2</c:v>
                </c:pt>
                <c:pt idx="1317">
                  <c:v>2.5659722222222223E-2</c:v>
                </c:pt>
                <c:pt idx="1318">
                  <c:v>2.56712962962963E-2</c:v>
                </c:pt>
                <c:pt idx="1319">
                  <c:v>2.568287037037037E-2</c:v>
                </c:pt>
                <c:pt idx="1320">
                  <c:v>2.5694444444444447E-2</c:v>
                </c:pt>
                <c:pt idx="1321">
                  <c:v>2.5706018518518517E-2</c:v>
                </c:pt>
                <c:pt idx="1322">
                  <c:v>2.5717592592592594E-2</c:v>
                </c:pt>
                <c:pt idx="1323">
                  <c:v>2.5729166666666664E-2</c:v>
                </c:pt>
                <c:pt idx="1324">
                  <c:v>2.5740740740740745E-2</c:v>
                </c:pt>
                <c:pt idx="1325">
                  <c:v>2.5752314814814815E-2</c:v>
                </c:pt>
                <c:pt idx="1326">
                  <c:v>2.5763888888888892E-2</c:v>
                </c:pt>
                <c:pt idx="1327">
                  <c:v>2.5775462962962962E-2</c:v>
                </c:pt>
                <c:pt idx="1328">
                  <c:v>2.5787037037037039E-2</c:v>
                </c:pt>
                <c:pt idx="1329">
                  <c:v>2.5798611111111109E-2</c:v>
                </c:pt>
                <c:pt idx="1330">
                  <c:v>2.5810185185185183E-2</c:v>
                </c:pt>
                <c:pt idx="1331">
                  <c:v>2.5821759259259256E-2</c:v>
                </c:pt>
                <c:pt idx="1332">
                  <c:v>2.5833333333333333E-2</c:v>
                </c:pt>
                <c:pt idx="1333">
                  <c:v>2.584490740740741E-2</c:v>
                </c:pt>
                <c:pt idx="1334">
                  <c:v>2.585648148148148E-2</c:v>
                </c:pt>
                <c:pt idx="1335">
                  <c:v>2.5868055555555557E-2</c:v>
                </c:pt>
                <c:pt idx="1336">
                  <c:v>2.5879629629629627E-2</c:v>
                </c:pt>
                <c:pt idx="1337">
                  <c:v>2.5891203703703704E-2</c:v>
                </c:pt>
                <c:pt idx="1338">
                  <c:v>2.5902777777777775E-2</c:v>
                </c:pt>
                <c:pt idx="1339">
                  <c:v>2.5914351851851855E-2</c:v>
                </c:pt>
                <c:pt idx="1340">
                  <c:v>2.5925925925925925E-2</c:v>
                </c:pt>
                <c:pt idx="1341">
                  <c:v>2.5937500000000002E-2</c:v>
                </c:pt>
                <c:pt idx="1342">
                  <c:v>2.5949074074074072E-2</c:v>
                </c:pt>
                <c:pt idx="1343">
                  <c:v>2.5960648148148149E-2</c:v>
                </c:pt>
                <c:pt idx="1344">
                  <c:v>2.5972222222222219E-2</c:v>
                </c:pt>
                <c:pt idx="1345">
                  <c:v>2.5983796296296297E-2</c:v>
                </c:pt>
                <c:pt idx="1346">
                  <c:v>2.5995370370370367E-2</c:v>
                </c:pt>
                <c:pt idx="1347">
                  <c:v>2.6006944444444447E-2</c:v>
                </c:pt>
                <c:pt idx="1348">
                  <c:v>2.6018518518518521E-2</c:v>
                </c:pt>
                <c:pt idx="1349">
                  <c:v>2.6030092592592594E-2</c:v>
                </c:pt>
                <c:pt idx="1350">
                  <c:v>2.6041666666666668E-2</c:v>
                </c:pt>
                <c:pt idx="1351">
                  <c:v>2.6053240740740738E-2</c:v>
                </c:pt>
                <c:pt idx="1352">
                  <c:v>2.6064814814814815E-2</c:v>
                </c:pt>
                <c:pt idx="1353">
                  <c:v>2.6076388888888885E-2</c:v>
                </c:pt>
                <c:pt idx="1354">
                  <c:v>2.6087962962962966E-2</c:v>
                </c:pt>
                <c:pt idx="1355">
                  <c:v>2.6099537037037036E-2</c:v>
                </c:pt>
                <c:pt idx="1356">
                  <c:v>2.6111111111111113E-2</c:v>
                </c:pt>
                <c:pt idx="1357">
                  <c:v>2.6122685185185183E-2</c:v>
                </c:pt>
                <c:pt idx="1358">
                  <c:v>2.613425925925926E-2</c:v>
                </c:pt>
                <c:pt idx="1359">
                  <c:v>2.614583333333333E-2</c:v>
                </c:pt>
                <c:pt idx="1360">
                  <c:v>2.6157407407407407E-2</c:v>
                </c:pt>
                <c:pt idx="1361">
                  <c:v>2.6168981481481477E-2</c:v>
                </c:pt>
                <c:pt idx="1362">
                  <c:v>2.6180555555555558E-2</c:v>
                </c:pt>
                <c:pt idx="1363">
                  <c:v>2.6192129629629631E-2</c:v>
                </c:pt>
                <c:pt idx="1364">
                  <c:v>2.6203703703703705E-2</c:v>
                </c:pt>
                <c:pt idx="1365">
                  <c:v>2.6215277777777778E-2</c:v>
                </c:pt>
                <c:pt idx="1366">
                  <c:v>2.6226851851851852E-2</c:v>
                </c:pt>
                <c:pt idx="1367">
                  <c:v>2.6238425925925925E-2</c:v>
                </c:pt>
                <c:pt idx="1368">
                  <c:v>2.6249999999999999E-2</c:v>
                </c:pt>
                <c:pt idx="1369">
                  <c:v>2.6261574074074076E-2</c:v>
                </c:pt>
                <c:pt idx="1370">
                  <c:v>2.6273148148148153E-2</c:v>
                </c:pt>
                <c:pt idx="1371">
                  <c:v>2.6284722222222223E-2</c:v>
                </c:pt>
                <c:pt idx="1372">
                  <c:v>2.6296296296296293E-2</c:v>
                </c:pt>
                <c:pt idx="1373">
                  <c:v>2.630787037037037E-2</c:v>
                </c:pt>
                <c:pt idx="1374">
                  <c:v>2.631944444444444E-2</c:v>
                </c:pt>
                <c:pt idx="1375">
                  <c:v>2.6331018518518517E-2</c:v>
                </c:pt>
                <c:pt idx="1376">
                  <c:v>2.6342592592592588E-2</c:v>
                </c:pt>
                <c:pt idx="1377">
                  <c:v>2.6354166666666668E-2</c:v>
                </c:pt>
                <c:pt idx="1378">
                  <c:v>2.6365740740740742E-2</c:v>
                </c:pt>
                <c:pt idx="1379">
                  <c:v>2.6377314814814815E-2</c:v>
                </c:pt>
                <c:pt idx="1380">
                  <c:v>2.6388888888888889E-2</c:v>
                </c:pt>
                <c:pt idx="1381">
                  <c:v>2.6400462962962962E-2</c:v>
                </c:pt>
                <c:pt idx="1382">
                  <c:v>2.6412037037037036E-2</c:v>
                </c:pt>
                <c:pt idx="1383">
                  <c:v>2.642361111111111E-2</c:v>
                </c:pt>
                <c:pt idx="1384">
                  <c:v>2.6435185185185187E-2</c:v>
                </c:pt>
                <c:pt idx="1385">
                  <c:v>2.6446759259259264E-2</c:v>
                </c:pt>
                <c:pt idx="1386">
                  <c:v>2.6458333333333334E-2</c:v>
                </c:pt>
                <c:pt idx="1387">
                  <c:v>2.6469907407407411E-2</c:v>
                </c:pt>
                <c:pt idx="1388">
                  <c:v>2.6481481481481481E-2</c:v>
                </c:pt>
                <c:pt idx="1389">
                  <c:v>2.6493055555555558E-2</c:v>
                </c:pt>
                <c:pt idx="1390">
                  <c:v>2.6504629629629628E-2</c:v>
                </c:pt>
                <c:pt idx="1391">
                  <c:v>2.6516203703703698E-2</c:v>
                </c:pt>
                <c:pt idx="1392">
                  <c:v>2.6527777777777779E-2</c:v>
                </c:pt>
                <c:pt idx="1393">
                  <c:v>2.6539351851851852E-2</c:v>
                </c:pt>
                <c:pt idx="1394">
                  <c:v>2.6550925925925926E-2</c:v>
                </c:pt>
                <c:pt idx="1395">
                  <c:v>2.6562499999999999E-2</c:v>
                </c:pt>
                <c:pt idx="1396">
                  <c:v>2.6574074074074073E-2</c:v>
                </c:pt>
                <c:pt idx="1397">
                  <c:v>2.6585648148148146E-2</c:v>
                </c:pt>
                <c:pt idx="1398">
                  <c:v>2.659722222222222E-2</c:v>
                </c:pt>
                <c:pt idx="1399">
                  <c:v>2.6608796296296297E-2</c:v>
                </c:pt>
                <c:pt idx="1400">
                  <c:v>2.6620370370370374E-2</c:v>
                </c:pt>
                <c:pt idx="1401">
                  <c:v>2.6631944444444444E-2</c:v>
                </c:pt>
                <c:pt idx="1402">
                  <c:v>2.6643518518518521E-2</c:v>
                </c:pt>
                <c:pt idx="1403">
                  <c:v>2.6655092592592591E-2</c:v>
                </c:pt>
                <c:pt idx="1404">
                  <c:v>2.6666666666666668E-2</c:v>
                </c:pt>
                <c:pt idx="1405">
                  <c:v>2.6678240740740738E-2</c:v>
                </c:pt>
                <c:pt idx="1406">
                  <c:v>2.6689814814814816E-2</c:v>
                </c:pt>
                <c:pt idx="1407">
                  <c:v>2.6701388888888889E-2</c:v>
                </c:pt>
                <c:pt idx="1408">
                  <c:v>2.6712962962962966E-2</c:v>
                </c:pt>
                <c:pt idx="1409">
                  <c:v>2.6724537037037036E-2</c:v>
                </c:pt>
                <c:pt idx="1410">
                  <c:v>2.6736111111111113E-2</c:v>
                </c:pt>
                <c:pt idx="1411">
                  <c:v>2.6747685185185183E-2</c:v>
                </c:pt>
                <c:pt idx="1412">
                  <c:v>2.6759259259259257E-2</c:v>
                </c:pt>
                <c:pt idx="1413">
                  <c:v>2.6770833333333331E-2</c:v>
                </c:pt>
                <c:pt idx="1414">
                  <c:v>2.6782407407407408E-2</c:v>
                </c:pt>
                <c:pt idx="1415">
                  <c:v>2.6793981481481485E-2</c:v>
                </c:pt>
                <c:pt idx="1416">
                  <c:v>2.6805555555555555E-2</c:v>
                </c:pt>
                <c:pt idx="1417">
                  <c:v>2.6817129629629632E-2</c:v>
                </c:pt>
                <c:pt idx="1418">
                  <c:v>2.6828703703703702E-2</c:v>
                </c:pt>
                <c:pt idx="1419">
                  <c:v>2.6840277777777779E-2</c:v>
                </c:pt>
                <c:pt idx="1420">
                  <c:v>2.6851851851851849E-2</c:v>
                </c:pt>
                <c:pt idx="1421">
                  <c:v>2.6863425925925926E-2</c:v>
                </c:pt>
                <c:pt idx="1422">
                  <c:v>2.6875E-2</c:v>
                </c:pt>
                <c:pt idx="1423">
                  <c:v>2.6886574074074077E-2</c:v>
                </c:pt>
                <c:pt idx="1424">
                  <c:v>2.6898148148148147E-2</c:v>
                </c:pt>
                <c:pt idx="1425">
                  <c:v>2.6909722222222224E-2</c:v>
                </c:pt>
                <c:pt idx="1426">
                  <c:v>2.6921296296296294E-2</c:v>
                </c:pt>
                <c:pt idx="1427">
                  <c:v>2.6932870370370371E-2</c:v>
                </c:pt>
                <c:pt idx="1428">
                  <c:v>2.6944444444444441E-2</c:v>
                </c:pt>
                <c:pt idx="1429">
                  <c:v>2.6956018518518522E-2</c:v>
                </c:pt>
                <c:pt idx="1430">
                  <c:v>2.6967592592592595E-2</c:v>
                </c:pt>
                <c:pt idx="1431">
                  <c:v>2.6979166666666669E-2</c:v>
                </c:pt>
                <c:pt idx="1432">
                  <c:v>2.6990740740740742E-2</c:v>
                </c:pt>
                <c:pt idx="1433">
                  <c:v>2.7002314814814812E-2</c:v>
                </c:pt>
                <c:pt idx="1434">
                  <c:v>2.7013888888888889E-2</c:v>
                </c:pt>
                <c:pt idx="1435">
                  <c:v>2.7025462962962959E-2</c:v>
                </c:pt>
                <c:pt idx="1436">
                  <c:v>2.7037037037037037E-2</c:v>
                </c:pt>
                <c:pt idx="1437">
                  <c:v>2.704861111111111E-2</c:v>
                </c:pt>
                <c:pt idx="1438">
                  <c:v>2.7060185185185187E-2</c:v>
                </c:pt>
                <c:pt idx="1439">
                  <c:v>2.7071759259259257E-2</c:v>
                </c:pt>
                <c:pt idx="1440">
                  <c:v>2.7083333333333334E-2</c:v>
                </c:pt>
                <c:pt idx="1441">
                  <c:v>2.7094907407407404E-2</c:v>
                </c:pt>
                <c:pt idx="1442">
                  <c:v>2.7106481481481481E-2</c:v>
                </c:pt>
                <c:pt idx="1443">
                  <c:v>2.7118055555555552E-2</c:v>
                </c:pt>
                <c:pt idx="1444">
                  <c:v>2.7129629629629632E-2</c:v>
                </c:pt>
                <c:pt idx="1445">
                  <c:v>2.7141203703703706E-2</c:v>
                </c:pt>
                <c:pt idx="1446">
                  <c:v>2.7152777777777779E-2</c:v>
                </c:pt>
                <c:pt idx="1447">
                  <c:v>2.7164351851851853E-2</c:v>
                </c:pt>
                <c:pt idx="1448">
                  <c:v>2.7175925925925926E-2</c:v>
                </c:pt>
                <c:pt idx="1449">
                  <c:v>2.71875E-2</c:v>
                </c:pt>
                <c:pt idx="1450">
                  <c:v>2.7199074074074073E-2</c:v>
                </c:pt>
                <c:pt idx="1451">
                  <c:v>2.7210648148148147E-2</c:v>
                </c:pt>
                <c:pt idx="1452">
                  <c:v>2.7222222222222228E-2</c:v>
                </c:pt>
                <c:pt idx="1453">
                  <c:v>2.7233796296296298E-2</c:v>
                </c:pt>
                <c:pt idx="1454">
                  <c:v>2.7245370370370368E-2</c:v>
                </c:pt>
                <c:pt idx="1455">
                  <c:v>2.7256944444444445E-2</c:v>
                </c:pt>
                <c:pt idx="1456">
                  <c:v>2.7268518518518515E-2</c:v>
                </c:pt>
                <c:pt idx="1457">
                  <c:v>2.7280092592592592E-2</c:v>
                </c:pt>
                <c:pt idx="1458">
                  <c:v>2.7291666666666662E-2</c:v>
                </c:pt>
                <c:pt idx="1459">
                  <c:v>2.7303240740740743E-2</c:v>
                </c:pt>
                <c:pt idx="1460">
                  <c:v>2.7314814814814816E-2</c:v>
                </c:pt>
                <c:pt idx="1461">
                  <c:v>2.732638888888889E-2</c:v>
                </c:pt>
                <c:pt idx="1462">
                  <c:v>2.7337962962962963E-2</c:v>
                </c:pt>
                <c:pt idx="1463">
                  <c:v>2.7349537037037037E-2</c:v>
                </c:pt>
                <c:pt idx="1464">
                  <c:v>2.736111111111111E-2</c:v>
                </c:pt>
                <c:pt idx="1465">
                  <c:v>2.7372685185185184E-2</c:v>
                </c:pt>
                <c:pt idx="1466">
                  <c:v>2.7384259259259257E-2</c:v>
                </c:pt>
                <c:pt idx="1467">
                  <c:v>2.7395833333333338E-2</c:v>
                </c:pt>
                <c:pt idx="1468">
                  <c:v>2.7407407407407408E-2</c:v>
                </c:pt>
                <c:pt idx="1469">
                  <c:v>2.7418981481481485E-2</c:v>
                </c:pt>
                <c:pt idx="1470">
                  <c:v>2.7430555555555555E-2</c:v>
                </c:pt>
                <c:pt idx="1471">
                  <c:v>2.7442129629629632E-2</c:v>
                </c:pt>
                <c:pt idx="1472">
                  <c:v>2.7453703703703702E-2</c:v>
                </c:pt>
                <c:pt idx="1473">
                  <c:v>2.7465277777777772E-2</c:v>
                </c:pt>
                <c:pt idx="1474">
                  <c:v>2.7476851851851853E-2</c:v>
                </c:pt>
                <c:pt idx="1475">
                  <c:v>2.7488425925925927E-2</c:v>
                </c:pt>
                <c:pt idx="1476">
                  <c:v>2.75E-2</c:v>
                </c:pt>
                <c:pt idx="1477">
                  <c:v>2.7511574074074074E-2</c:v>
                </c:pt>
                <c:pt idx="1478">
                  <c:v>2.7523148148148147E-2</c:v>
                </c:pt>
                <c:pt idx="1479">
                  <c:v>2.7534722222222221E-2</c:v>
                </c:pt>
                <c:pt idx="1480">
                  <c:v>2.7546296296296294E-2</c:v>
                </c:pt>
                <c:pt idx="1481">
                  <c:v>2.7557870370370368E-2</c:v>
                </c:pt>
                <c:pt idx="1482">
                  <c:v>2.7569444444444448E-2</c:v>
                </c:pt>
                <c:pt idx="1483">
                  <c:v>2.7581018518518519E-2</c:v>
                </c:pt>
                <c:pt idx="1484">
                  <c:v>2.7592592592592596E-2</c:v>
                </c:pt>
                <c:pt idx="1485">
                  <c:v>2.7604166666666666E-2</c:v>
                </c:pt>
                <c:pt idx="1486">
                  <c:v>2.7615740740740743E-2</c:v>
                </c:pt>
                <c:pt idx="1487">
                  <c:v>2.7627314814814813E-2</c:v>
                </c:pt>
                <c:pt idx="1488">
                  <c:v>2.763888888888889E-2</c:v>
                </c:pt>
                <c:pt idx="1489">
                  <c:v>2.7650462962962963E-2</c:v>
                </c:pt>
                <c:pt idx="1490">
                  <c:v>2.7662037037037041E-2</c:v>
                </c:pt>
                <c:pt idx="1491">
                  <c:v>2.7673611111111111E-2</c:v>
                </c:pt>
                <c:pt idx="1492">
                  <c:v>2.7685185185185188E-2</c:v>
                </c:pt>
                <c:pt idx="1493">
                  <c:v>2.7696759259259258E-2</c:v>
                </c:pt>
                <c:pt idx="1494">
                  <c:v>2.7708333333333331E-2</c:v>
                </c:pt>
                <c:pt idx="1495">
                  <c:v>2.7719907407407405E-2</c:v>
                </c:pt>
                <c:pt idx="1496">
                  <c:v>2.7731481481481478E-2</c:v>
                </c:pt>
                <c:pt idx="1497">
                  <c:v>2.7743055555555559E-2</c:v>
                </c:pt>
                <c:pt idx="1498">
                  <c:v>2.7754629629629629E-2</c:v>
                </c:pt>
                <c:pt idx="1499">
                  <c:v>2.7766203703703706E-2</c:v>
                </c:pt>
                <c:pt idx="1500">
                  <c:v>2.7777777777777776E-2</c:v>
                </c:pt>
                <c:pt idx="1501">
                  <c:v>2.7789351851851853E-2</c:v>
                </c:pt>
                <c:pt idx="1502">
                  <c:v>2.7800925925925923E-2</c:v>
                </c:pt>
                <c:pt idx="1503">
                  <c:v>2.78125E-2</c:v>
                </c:pt>
                <c:pt idx="1504">
                  <c:v>2.7824074074074074E-2</c:v>
                </c:pt>
                <c:pt idx="1505">
                  <c:v>2.7835648148148151E-2</c:v>
                </c:pt>
                <c:pt idx="1506">
                  <c:v>2.7847222222222221E-2</c:v>
                </c:pt>
                <c:pt idx="1507">
                  <c:v>2.7858796296296298E-2</c:v>
                </c:pt>
                <c:pt idx="1508">
                  <c:v>2.7870370370370368E-2</c:v>
                </c:pt>
                <c:pt idx="1509">
                  <c:v>2.7881944444444445E-2</c:v>
                </c:pt>
                <c:pt idx="1510">
                  <c:v>2.7893518518518515E-2</c:v>
                </c:pt>
                <c:pt idx="1511">
                  <c:v>2.7905092592592592E-2</c:v>
                </c:pt>
                <c:pt idx="1512">
                  <c:v>2.7916666666666669E-2</c:v>
                </c:pt>
                <c:pt idx="1513">
                  <c:v>2.7928240740740743E-2</c:v>
                </c:pt>
                <c:pt idx="1514">
                  <c:v>2.7939814814814817E-2</c:v>
                </c:pt>
                <c:pt idx="1515">
                  <c:v>2.7951388888888887E-2</c:v>
                </c:pt>
                <c:pt idx="1516">
                  <c:v>2.7962962962962964E-2</c:v>
                </c:pt>
                <c:pt idx="1517">
                  <c:v>2.7974537037037034E-2</c:v>
                </c:pt>
                <c:pt idx="1518">
                  <c:v>2.7986111111111111E-2</c:v>
                </c:pt>
                <c:pt idx="1519">
                  <c:v>2.7997685185185184E-2</c:v>
                </c:pt>
                <c:pt idx="1520">
                  <c:v>2.8009259259259262E-2</c:v>
                </c:pt>
                <c:pt idx="1521">
                  <c:v>2.8020833333333332E-2</c:v>
                </c:pt>
                <c:pt idx="1522">
                  <c:v>2.8032407407407409E-2</c:v>
                </c:pt>
                <c:pt idx="1523">
                  <c:v>2.8043981481481479E-2</c:v>
                </c:pt>
                <c:pt idx="1524">
                  <c:v>2.8055555555555556E-2</c:v>
                </c:pt>
                <c:pt idx="1525">
                  <c:v>2.8067129629629626E-2</c:v>
                </c:pt>
                <c:pt idx="1526">
                  <c:v>2.8078703703703703E-2</c:v>
                </c:pt>
                <c:pt idx="1527">
                  <c:v>2.809027777777778E-2</c:v>
                </c:pt>
                <c:pt idx="1528">
                  <c:v>2.8101851851851854E-2</c:v>
                </c:pt>
                <c:pt idx="1529">
                  <c:v>2.8113425925925927E-2</c:v>
                </c:pt>
                <c:pt idx="1530">
                  <c:v>2.8125000000000001E-2</c:v>
                </c:pt>
                <c:pt idx="1531">
                  <c:v>2.8136574074074074E-2</c:v>
                </c:pt>
                <c:pt idx="1532">
                  <c:v>2.8148148148148148E-2</c:v>
                </c:pt>
                <c:pt idx="1533">
                  <c:v>2.8159722222222221E-2</c:v>
                </c:pt>
                <c:pt idx="1534">
                  <c:v>2.8171296296296302E-2</c:v>
                </c:pt>
                <c:pt idx="1535">
                  <c:v>2.8182870370370372E-2</c:v>
                </c:pt>
                <c:pt idx="1536">
                  <c:v>2.8194444444444442E-2</c:v>
                </c:pt>
                <c:pt idx="1537">
                  <c:v>2.8206018518518519E-2</c:v>
                </c:pt>
                <c:pt idx="1538">
                  <c:v>2.8217592592592589E-2</c:v>
                </c:pt>
                <c:pt idx="1539">
                  <c:v>2.8229166666666666E-2</c:v>
                </c:pt>
                <c:pt idx="1540">
                  <c:v>2.8240740740740736E-2</c:v>
                </c:pt>
                <c:pt idx="1541">
                  <c:v>2.8252314814814813E-2</c:v>
                </c:pt>
                <c:pt idx="1542">
                  <c:v>2.826388888888889E-2</c:v>
                </c:pt>
                <c:pt idx="1543">
                  <c:v>2.8275462962962964E-2</c:v>
                </c:pt>
                <c:pt idx="1544">
                  <c:v>2.8287037037037038E-2</c:v>
                </c:pt>
                <c:pt idx="1545">
                  <c:v>2.8298611111111111E-2</c:v>
                </c:pt>
                <c:pt idx="1546">
                  <c:v>2.8310185185185185E-2</c:v>
                </c:pt>
                <c:pt idx="1547">
                  <c:v>2.8321759259259258E-2</c:v>
                </c:pt>
                <c:pt idx="1548">
                  <c:v>2.8333333333333332E-2</c:v>
                </c:pt>
                <c:pt idx="1549">
                  <c:v>2.8344907407407412E-2</c:v>
                </c:pt>
                <c:pt idx="1550">
                  <c:v>2.8356481481481483E-2</c:v>
                </c:pt>
                <c:pt idx="1551">
                  <c:v>2.836805555555556E-2</c:v>
                </c:pt>
                <c:pt idx="1552">
                  <c:v>2.837962962962963E-2</c:v>
                </c:pt>
                <c:pt idx="1553">
                  <c:v>2.8391203703703707E-2</c:v>
                </c:pt>
                <c:pt idx="1554">
                  <c:v>2.8402777777777777E-2</c:v>
                </c:pt>
                <c:pt idx="1555">
                  <c:v>2.8414351851851847E-2</c:v>
                </c:pt>
                <c:pt idx="1556">
                  <c:v>2.8425925925925924E-2</c:v>
                </c:pt>
                <c:pt idx="1557">
                  <c:v>2.8437500000000001E-2</c:v>
                </c:pt>
                <c:pt idx="1558">
                  <c:v>2.8449074074074075E-2</c:v>
                </c:pt>
                <c:pt idx="1559">
                  <c:v>2.8460648148148148E-2</c:v>
                </c:pt>
                <c:pt idx="1560">
                  <c:v>2.8472222222222222E-2</c:v>
                </c:pt>
                <c:pt idx="1561">
                  <c:v>2.8483796296296295E-2</c:v>
                </c:pt>
                <c:pt idx="1562">
                  <c:v>2.8495370370370369E-2</c:v>
                </c:pt>
                <c:pt idx="1563">
                  <c:v>2.8506944444444442E-2</c:v>
                </c:pt>
                <c:pt idx="1564">
                  <c:v>2.8518518518518523E-2</c:v>
                </c:pt>
                <c:pt idx="1565">
                  <c:v>2.8530092592592593E-2</c:v>
                </c:pt>
                <c:pt idx="1566">
                  <c:v>2.854166666666667E-2</c:v>
                </c:pt>
                <c:pt idx="1567">
                  <c:v>2.855324074074074E-2</c:v>
                </c:pt>
                <c:pt idx="1568">
                  <c:v>2.8564814814814817E-2</c:v>
                </c:pt>
                <c:pt idx="1569">
                  <c:v>2.8576388888888887E-2</c:v>
                </c:pt>
                <c:pt idx="1570">
                  <c:v>2.8587962962962964E-2</c:v>
                </c:pt>
                <c:pt idx="1571">
                  <c:v>2.8599537037037034E-2</c:v>
                </c:pt>
                <c:pt idx="1572">
                  <c:v>2.8611111111111115E-2</c:v>
                </c:pt>
                <c:pt idx="1573">
                  <c:v>2.8622685185185185E-2</c:v>
                </c:pt>
                <c:pt idx="1574">
                  <c:v>2.8634259259259262E-2</c:v>
                </c:pt>
                <c:pt idx="1575">
                  <c:v>2.8645833333333332E-2</c:v>
                </c:pt>
                <c:pt idx="1576">
                  <c:v>2.8657407407407406E-2</c:v>
                </c:pt>
                <c:pt idx="1577">
                  <c:v>2.8668981481481479E-2</c:v>
                </c:pt>
                <c:pt idx="1578">
                  <c:v>2.8680555555555553E-2</c:v>
                </c:pt>
                <c:pt idx="1579">
                  <c:v>2.8692129629629633E-2</c:v>
                </c:pt>
                <c:pt idx="1580">
                  <c:v>2.8703703703703703E-2</c:v>
                </c:pt>
                <c:pt idx="1581">
                  <c:v>2.8715277777777781E-2</c:v>
                </c:pt>
                <c:pt idx="1582">
                  <c:v>2.8726851851851851E-2</c:v>
                </c:pt>
                <c:pt idx="1583">
                  <c:v>2.8738425925925928E-2</c:v>
                </c:pt>
                <c:pt idx="1584">
                  <c:v>2.8749999999999998E-2</c:v>
                </c:pt>
                <c:pt idx="1585">
                  <c:v>2.8761574074074075E-2</c:v>
                </c:pt>
                <c:pt idx="1586">
                  <c:v>2.8773148148148145E-2</c:v>
                </c:pt>
                <c:pt idx="1587">
                  <c:v>2.8784722222222225E-2</c:v>
                </c:pt>
                <c:pt idx="1588">
                  <c:v>2.8796296296296296E-2</c:v>
                </c:pt>
                <c:pt idx="1589">
                  <c:v>2.8807870370370373E-2</c:v>
                </c:pt>
                <c:pt idx="1590">
                  <c:v>2.8819444444444443E-2</c:v>
                </c:pt>
                <c:pt idx="1591">
                  <c:v>2.883101851851852E-2</c:v>
                </c:pt>
                <c:pt idx="1592">
                  <c:v>2.884259259259259E-2</c:v>
                </c:pt>
                <c:pt idx="1593">
                  <c:v>2.8854166666666667E-2</c:v>
                </c:pt>
                <c:pt idx="1594">
                  <c:v>2.8865740740740744E-2</c:v>
                </c:pt>
                <c:pt idx="1595">
                  <c:v>2.8877314814814817E-2</c:v>
                </c:pt>
                <c:pt idx="1596">
                  <c:v>2.8888888888888891E-2</c:v>
                </c:pt>
                <c:pt idx="1597">
                  <c:v>2.8900462962962961E-2</c:v>
                </c:pt>
                <c:pt idx="1598">
                  <c:v>2.8912037037037038E-2</c:v>
                </c:pt>
                <c:pt idx="1599">
                  <c:v>2.8923611111111108E-2</c:v>
                </c:pt>
                <c:pt idx="1600">
                  <c:v>2.8935185185185185E-2</c:v>
                </c:pt>
                <c:pt idx="1601">
                  <c:v>2.8946759259259255E-2</c:v>
                </c:pt>
                <c:pt idx="1602">
                  <c:v>2.8958333333333336E-2</c:v>
                </c:pt>
                <c:pt idx="1603">
                  <c:v>2.8969907407407406E-2</c:v>
                </c:pt>
                <c:pt idx="1604">
                  <c:v>2.8981481481481483E-2</c:v>
                </c:pt>
                <c:pt idx="1605">
                  <c:v>2.8993055555555553E-2</c:v>
                </c:pt>
                <c:pt idx="1606">
                  <c:v>2.900462962962963E-2</c:v>
                </c:pt>
                <c:pt idx="1607">
                  <c:v>2.90162037037037E-2</c:v>
                </c:pt>
                <c:pt idx="1608">
                  <c:v>2.9027777777777777E-2</c:v>
                </c:pt>
                <c:pt idx="1609">
                  <c:v>2.9039351851851854E-2</c:v>
                </c:pt>
                <c:pt idx="1610">
                  <c:v>2.9050925925925928E-2</c:v>
                </c:pt>
                <c:pt idx="1611">
                  <c:v>2.9062500000000002E-2</c:v>
                </c:pt>
                <c:pt idx="1612">
                  <c:v>2.9074074074074075E-2</c:v>
                </c:pt>
                <c:pt idx="1613">
                  <c:v>2.9085648148148149E-2</c:v>
                </c:pt>
                <c:pt idx="1614">
                  <c:v>2.9097222222222222E-2</c:v>
                </c:pt>
                <c:pt idx="1615">
                  <c:v>2.9108796296296296E-2</c:v>
                </c:pt>
                <c:pt idx="1616">
                  <c:v>2.9120370370370366E-2</c:v>
                </c:pt>
                <c:pt idx="1617">
                  <c:v>2.9131944444444446E-2</c:v>
                </c:pt>
                <c:pt idx="1618">
                  <c:v>2.9143518518518517E-2</c:v>
                </c:pt>
                <c:pt idx="1619">
                  <c:v>2.9155092592592594E-2</c:v>
                </c:pt>
                <c:pt idx="1620">
                  <c:v>2.9166666666666664E-2</c:v>
                </c:pt>
                <c:pt idx="1621">
                  <c:v>2.9178240740740741E-2</c:v>
                </c:pt>
                <c:pt idx="1622">
                  <c:v>2.9189814814814811E-2</c:v>
                </c:pt>
                <c:pt idx="1623">
                  <c:v>2.9201388888888888E-2</c:v>
                </c:pt>
                <c:pt idx="1624">
                  <c:v>2.9212962962962965E-2</c:v>
                </c:pt>
                <c:pt idx="1625">
                  <c:v>2.9224537037037038E-2</c:v>
                </c:pt>
                <c:pt idx="1626">
                  <c:v>2.9236111111111112E-2</c:v>
                </c:pt>
                <c:pt idx="1627">
                  <c:v>2.9247685185185186E-2</c:v>
                </c:pt>
                <c:pt idx="1628">
                  <c:v>2.9259259259259259E-2</c:v>
                </c:pt>
                <c:pt idx="1629">
                  <c:v>2.9270833333333333E-2</c:v>
                </c:pt>
                <c:pt idx="1630">
                  <c:v>2.9282407407407406E-2</c:v>
                </c:pt>
                <c:pt idx="1631">
                  <c:v>2.929398148148148E-2</c:v>
                </c:pt>
                <c:pt idx="1632">
                  <c:v>2.9305555555555557E-2</c:v>
                </c:pt>
                <c:pt idx="1633">
                  <c:v>2.9317129629629634E-2</c:v>
                </c:pt>
                <c:pt idx="1634">
                  <c:v>2.9328703703703704E-2</c:v>
                </c:pt>
                <c:pt idx="1635">
                  <c:v>2.9340277777777781E-2</c:v>
                </c:pt>
                <c:pt idx="1636">
                  <c:v>2.9351851851851851E-2</c:v>
                </c:pt>
                <c:pt idx="1637">
                  <c:v>2.9363425925925921E-2</c:v>
                </c:pt>
                <c:pt idx="1638">
                  <c:v>2.9374999999999998E-2</c:v>
                </c:pt>
                <c:pt idx="1639">
                  <c:v>2.9386574074074075E-2</c:v>
                </c:pt>
                <c:pt idx="1640">
                  <c:v>2.9398148148148149E-2</c:v>
                </c:pt>
                <c:pt idx="1641">
                  <c:v>2.9409722222222223E-2</c:v>
                </c:pt>
                <c:pt idx="1642">
                  <c:v>2.9421296296296296E-2</c:v>
                </c:pt>
                <c:pt idx="1643">
                  <c:v>2.943287037037037E-2</c:v>
                </c:pt>
                <c:pt idx="1644">
                  <c:v>2.9444444444444443E-2</c:v>
                </c:pt>
                <c:pt idx="1645">
                  <c:v>2.9456018518518517E-2</c:v>
                </c:pt>
                <c:pt idx="1646">
                  <c:v>2.946759259259259E-2</c:v>
                </c:pt>
                <c:pt idx="1647">
                  <c:v>2.9479166666666667E-2</c:v>
                </c:pt>
                <c:pt idx="1648">
                  <c:v>2.9490740740740744E-2</c:v>
                </c:pt>
                <c:pt idx="1649">
                  <c:v>2.9502314814814815E-2</c:v>
                </c:pt>
                <c:pt idx="1650">
                  <c:v>2.9513888888888892E-2</c:v>
                </c:pt>
                <c:pt idx="1651">
                  <c:v>2.9525462962962962E-2</c:v>
                </c:pt>
                <c:pt idx="1652">
                  <c:v>2.9537037037037039E-2</c:v>
                </c:pt>
                <c:pt idx="1653">
                  <c:v>2.9548611111111109E-2</c:v>
                </c:pt>
                <c:pt idx="1654">
                  <c:v>2.9560185185185189E-2</c:v>
                </c:pt>
                <c:pt idx="1655">
                  <c:v>2.9571759259259259E-2</c:v>
                </c:pt>
                <c:pt idx="1656">
                  <c:v>2.9583333333333336E-2</c:v>
                </c:pt>
                <c:pt idx="1657">
                  <c:v>2.9594907407407407E-2</c:v>
                </c:pt>
                <c:pt idx="1658">
                  <c:v>2.960648148148148E-2</c:v>
                </c:pt>
                <c:pt idx="1659">
                  <c:v>2.9618055555555554E-2</c:v>
                </c:pt>
                <c:pt idx="1660">
                  <c:v>2.9629629629629627E-2</c:v>
                </c:pt>
                <c:pt idx="1661">
                  <c:v>2.9641203703703701E-2</c:v>
                </c:pt>
                <c:pt idx="1662">
                  <c:v>2.9652777777777778E-2</c:v>
                </c:pt>
                <c:pt idx="1663">
                  <c:v>2.9664351851851855E-2</c:v>
                </c:pt>
                <c:pt idx="1664">
                  <c:v>2.9675925925925925E-2</c:v>
                </c:pt>
                <c:pt idx="1665">
                  <c:v>2.9687500000000002E-2</c:v>
                </c:pt>
                <c:pt idx="1666">
                  <c:v>2.9699074074074072E-2</c:v>
                </c:pt>
                <c:pt idx="1667">
                  <c:v>2.9710648148148149E-2</c:v>
                </c:pt>
                <c:pt idx="1668">
                  <c:v>2.9722222222222219E-2</c:v>
                </c:pt>
                <c:pt idx="1669">
                  <c:v>2.97337962962963E-2</c:v>
                </c:pt>
                <c:pt idx="1670">
                  <c:v>2.974537037037037E-2</c:v>
                </c:pt>
                <c:pt idx="1671">
                  <c:v>2.9756944444444447E-2</c:v>
                </c:pt>
                <c:pt idx="1672">
                  <c:v>2.9768518518518517E-2</c:v>
                </c:pt>
                <c:pt idx="1673">
                  <c:v>2.9780092592592594E-2</c:v>
                </c:pt>
                <c:pt idx="1674">
                  <c:v>2.9791666666666664E-2</c:v>
                </c:pt>
                <c:pt idx="1675">
                  <c:v>2.9803240740740741E-2</c:v>
                </c:pt>
                <c:pt idx="1676">
                  <c:v>2.9814814814814811E-2</c:v>
                </c:pt>
                <c:pt idx="1677">
                  <c:v>2.9826388888888892E-2</c:v>
                </c:pt>
                <c:pt idx="1678">
                  <c:v>2.9837962962962965E-2</c:v>
                </c:pt>
                <c:pt idx="1679">
                  <c:v>2.9849537037037036E-2</c:v>
                </c:pt>
                <c:pt idx="1680">
                  <c:v>2.9861111111111113E-2</c:v>
                </c:pt>
                <c:pt idx="1681">
                  <c:v>2.9872685185185183E-2</c:v>
                </c:pt>
                <c:pt idx="1682">
                  <c:v>2.988425925925926E-2</c:v>
                </c:pt>
                <c:pt idx="1683">
                  <c:v>2.989583333333333E-2</c:v>
                </c:pt>
                <c:pt idx="1684">
                  <c:v>2.990740740740741E-2</c:v>
                </c:pt>
                <c:pt idx="1685">
                  <c:v>2.991898148148148E-2</c:v>
                </c:pt>
                <c:pt idx="1686">
                  <c:v>2.9930555555555557E-2</c:v>
                </c:pt>
                <c:pt idx="1687">
                  <c:v>2.9942129629629628E-2</c:v>
                </c:pt>
                <c:pt idx="1688">
                  <c:v>2.9953703703703705E-2</c:v>
                </c:pt>
                <c:pt idx="1689">
                  <c:v>2.9965277777777775E-2</c:v>
                </c:pt>
                <c:pt idx="1690">
                  <c:v>2.9976851851851852E-2</c:v>
                </c:pt>
                <c:pt idx="1691">
                  <c:v>2.9988425925925922E-2</c:v>
                </c:pt>
                <c:pt idx="1692">
                  <c:v>3.0000000000000002E-2</c:v>
                </c:pt>
                <c:pt idx="1693">
                  <c:v>3.0011574074074076E-2</c:v>
                </c:pt>
                <c:pt idx="1694">
                  <c:v>3.0023148148148149E-2</c:v>
                </c:pt>
                <c:pt idx="1695">
                  <c:v>3.0034722222222223E-2</c:v>
                </c:pt>
                <c:pt idx="1696">
                  <c:v>3.0046296296296297E-2</c:v>
                </c:pt>
                <c:pt idx="1697">
                  <c:v>3.005787037037037E-2</c:v>
                </c:pt>
                <c:pt idx="1698">
                  <c:v>3.006944444444444E-2</c:v>
                </c:pt>
                <c:pt idx="1699">
                  <c:v>3.0081018518518521E-2</c:v>
                </c:pt>
                <c:pt idx="1700">
                  <c:v>3.0092592592592591E-2</c:v>
                </c:pt>
                <c:pt idx="1701">
                  <c:v>3.0104166666666668E-2</c:v>
                </c:pt>
                <c:pt idx="1702">
                  <c:v>3.0115740740740738E-2</c:v>
                </c:pt>
                <c:pt idx="1703">
                  <c:v>3.0127314814814815E-2</c:v>
                </c:pt>
                <c:pt idx="1704">
                  <c:v>3.0138888888888885E-2</c:v>
                </c:pt>
                <c:pt idx="1705">
                  <c:v>3.0150462962962962E-2</c:v>
                </c:pt>
                <c:pt idx="1706">
                  <c:v>3.0162037037037032E-2</c:v>
                </c:pt>
                <c:pt idx="1707">
                  <c:v>3.0173611111111113E-2</c:v>
                </c:pt>
                <c:pt idx="1708">
                  <c:v>3.0185185185185186E-2</c:v>
                </c:pt>
                <c:pt idx="1709">
                  <c:v>3.019675925925926E-2</c:v>
                </c:pt>
                <c:pt idx="1710">
                  <c:v>3.0208333333333334E-2</c:v>
                </c:pt>
                <c:pt idx="1711">
                  <c:v>3.0219907407407407E-2</c:v>
                </c:pt>
                <c:pt idx="1712">
                  <c:v>3.0231481481481481E-2</c:v>
                </c:pt>
                <c:pt idx="1713">
                  <c:v>3.0243055555555554E-2</c:v>
                </c:pt>
                <c:pt idx="1714">
                  <c:v>3.0254629629629631E-2</c:v>
                </c:pt>
                <c:pt idx="1715">
                  <c:v>3.0266203703703708E-2</c:v>
                </c:pt>
                <c:pt idx="1716">
                  <c:v>3.0277777777777778E-2</c:v>
                </c:pt>
                <c:pt idx="1717">
                  <c:v>3.0289351851851855E-2</c:v>
                </c:pt>
                <c:pt idx="1718">
                  <c:v>3.0300925925925926E-2</c:v>
                </c:pt>
                <c:pt idx="1719">
                  <c:v>3.0312499999999996E-2</c:v>
                </c:pt>
                <c:pt idx="1720">
                  <c:v>3.0324074074074073E-2</c:v>
                </c:pt>
                <c:pt idx="1721">
                  <c:v>3.0335648148148143E-2</c:v>
                </c:pt>
                <c:pt idx="1722">
                  <c:v>3.0347222222222223E-2</c:v>
                </c:pt>
                <c:pt idx="1723">
                  <c:v>3.0358796296296297E-2</c:v>
                </c:pt>
                <c:pt idx="1724">
                  <c:v>3.037037037037037E-2</c:v>
                </c:pt>
                <c:pt idx="1725">
                  <c:v>3.0381944444444444E-2</c:v>
                </c:pt>
                <c:pt idx="1726">
                  <c:v>3.0393518518518518E-2</c:v>
                </c:pt>
                <c:pt idx="1727">
                  <c:v>3.0405092592592591E-2</c:v>
                </c:pt>
                <c:pt idx="1728">
                  <c:v>3.0416666666666665E-2</c:v>
                </c:pt>
                <c:pt idx="1729">
                  <c:v>3.0428240740740742E-2</c:v>
                </c:pt>
                <c:pt idx="1730">
                  <c:v>3.0439814814814819E-2</c:v>
                </c:pt>
                <c:pt idx="1731">
                  <c:v>3.0451388888888889E-2</c:v>
                </c:pt>
                <c:pt idx="1732">
                  <c:v>3.0462962962962966E-2</c:v>
                </c:pt>
                <c:pt idx="1733">
                  <c:v>3.0474537037037036E-2</c:v>
                </c:pt>
                <c:pt idx="1734">
                  <c:v>3.0486111111111113E-2</c:v>
                </c:pt>
                <c:pt idx="1735">
                  <c:v>3.0497685185185183E-2</c:v>
                </c:pt>
                <c:pt idx="1736">
                  <c:v>3.050925925925926E-2</c:v>
                </c:pt>
                <c:pt idx="1737">
                  <c:v>3.0520833333333334E-2</c:v>
                </c:pt>
                <c:pt idx="1738">
                  <c:v>3.0532407407407411E-2</c:v>
                </c:pt>
                <c:pt idx="1739">
                  <c:v>3.0543981481481481E-2</c:v>
                </c:pt>
                <c:pt idx="1740">
                  <c:v>3.0555555555555555E-2</c:v>
                </c:pt>
                <c:pt idx="1741">
                  <c:v>3.0567129629629628E-2</c:v>
                </c:pt>
                <c:pt idx="1742">
                  <c:v>3.0578703703703702E-2</c:v>
                </c:pt>
                <c:pt idx="1743">
                  <c:v>3.0590277777777775E-2</c:v>
                </c:pt>
                <c:pt idx="1744">
                  <c:v>3.0601851851851852E-2</c:v>
                </c:pt>
                <c:pt idx="1745">
                  <c:v>3.0613425925925929E-2</c:v>
                </c:pt>
                <c:pt idx="1746">
                  <c:v>3.0624999999999999E-2</c:v>
                </c:pt>
                <c:pt idx="1747">
                  <c:v>3.0636574074074076E-2</c:v>
                </c:pt>
                <c:pt idx="1748">
                  <c:v>3.0648148148148147E-2</c:v>
                </c:pt>
                <c:pt idx="1749">
                  <c:v>3.0659722222222224E-2</c:v>
                </c:pt>
                <c:pt idx="1750">
                  <c:v>3.0671296296296294E-2</c:v>
                </c:pt>
                <c:pt idx="1751">
                  <c:v>3.0682870370370371E-2</c:v>
                </c:pt>
                <c:pt idx="1752">
                  <c:v>3.0694444444444444E-2</c:v>
                </c:pt>
                <c:pt idx="1753">
                  <c:v>3.0706018518518521E-2</c:v>
                </c:pt>
                <c:pt idx="1754">
                  <c:v>3.0717592592592591E-2</c:v>
                </c:pt>
                <c:pt idx="1755">
                  <c:v>3.0729166666666669E-2</c:v>
                </c:pt>
                <c:pt idx="1756">
                  <c:v>3.0740740740740739E-2</c:v>
                </c:pt>
                <c:pt idx="1757">
                  <c:v>3.0752314814814816E-2</c:v>
                </c:pt>
                <c:pt idx="1758">
                  <c:v>3.0763888888888886E-2</c:v>
                </c:pt>
                <c:pt idx="1759">
                  <c:v>3.0775462962962966E-2</c:v>
                </c:pt>
                <c:pt idx="1760">
                  <c:v>3.078703703703704E-2</c:v>
                </c:pt>
                <c:pt idx="1761">
                  <c:v>3.079861111111111E-2</c:v>
                </c:pt>
                <c:pt idx="1762">
                  <c:v>3.0810185185185187E-2</c:v>
                </c:pt>
                <c:pt idx="1763">
                  <c:v>3.0821759259259257E-2</c:v>
                </c:pt>
                <c:pt idx="1764">
                  <c:v>3.0833333333333334E-2</c:v>
                </c:pt>
                <c:pt idx="1765">
                  <c:v>3.0844907407407404E-2</c:v>
                </c:pt>
                <c:pt idx="1766">
                  <c:v>3.0856481481481481E-2</c:v>
                </c:pt>
                <c:pt idx="1767">
                  <c:v>3.0868055555555555E-2</c:v>
                </c:pt>
                <c:pt idx="1768">
                  <c:v>3.0879629629629632E-2</c:v>
                </c:pt>
                <c:pt idx="1769">
                  <c:v>3.0891203703703702E-2</c:v>
                </c:pt>
                <c:pt idx="1770">
                  <c:v>3.0902777777777779E-2</c:v>
                </c:pt>
                <c:pt idx="1771">
                  <c:v>3.0914351851851849E-2</c:v>
                </c:pt>
                <c:pt idx="1772">
                  <c:v>3.0925925925925926E-2</c:v>
                </c:pt>
                <c:pt idx="1773">
                  <c:v>3.0937499999999996E-2</c:v>
                </c:pt>
                <c:pt idx="1774">
                  <c:v>3.0949074074074077E-2</c:v>
                </c:pt>
                <c:pt idx="1775">
                  <c:v>3.096064814814815E-2</c:v>
                </c:pt>
                <c:pt idx="1776">
                  <c:v>3.0972222222222224E-2</c:v>
                </c:pt>
                <c:pt idx="1777">
                  <c:v>3.0983796296296297E-2</c:v>
                </c:pt>
                <c:pt idx="1778">
                  <c:v>3.0995370370370371E-2</c:v>
                </c:pt>
                <c:pt idx="1779">
                  <c:v>3.1006944444444445E-2</c:v>
                </c:pt>
                <c:pt idx="1780">
                  <c:v>3.1018518518518515E-2</c:v>
                </c:pt>
                <c:pt idx="1781">
                  <c:v>3.1030092592592592E-2</c:v>
                </c:pt>
                <c:pt idx="1782">
                  <c:v>3.1041666666666665E-2</c:v>
                </c:pt>
                <c:pt idx="1783">
                  <c:v>3.1053240740740742E-2</c:v>
                </c:pt>
                <c:pt idx="1784">
                  <c:v>3.1064814814814812E-2</c:v>
                </c:pt>
                <c:pt idx="1785">
                  <c:v>3.107638888888889E-2</c:v>
                </c:pt>
                <c:pt idx="1786">
                  <c:v>3.108796296296296E-2</c:v>
                </c:pt>
                <c:pt idx="1787">
                  <c:v>3.1099537037037037E-2</c:v>
                </c:pt>
                <c:pt idx="1788">
                  <c:v>3.1111111111111107E-2</c:v>
                </c:pt>
                <c:pt idx="1789">
                  <c:v>3.1122685185185187E-2</c:v>
                </c:pt>
                <c:pt idx="1790">
                  <c:v>3.1134259259259261E-2</c:v>
                </c:pt>
                <c:pt idx="1791">
                  <c:v>3.1145833333333334E-2</c:v>
                </c:pt>
                <c:pt idx="1792">
                  <c:v>3.1157407407407408E-2</c:v>
                </c:pt>
                <c:pt idx="1793">
                  <c:v>3.1168981481481482E-2</c:v>
                </c:pt>
                <c:pt idx="1794">
                  <c:v>3.1180555555555555E-2</c:v>
                </c:pt>
                <c:pt idx="1795">
                  <c:v>3.1192129629629629E-2</c:v>
                </c:pt>
                <c:pt idx="1796">
                  <c:v>3.1203703703703702E-2</c:v>
                </c:pt>
                <c:pt idx="1797">
                  <c:v>3.1215277777777783E-2</c:v>
                </c:pt>
                <c:pt idx="1798">
                  <c:v>3.1226851851851853E-2</c:v>
                </c:pt>
                <c:pt idx="1799">
                  <c:v>3.123842592592593E-2</c:v>
                </c:pt>
                <c:pt idx="1800">
                  <c:v>3.125E-2</c:v>
                </c:pt>
                <c:pt idx="1801">
                  <c:v>3.1261574074074074E-2</c:v>
                </c:pt>
                <c:pt idx="1802">
                  <c:v>3.1273148148148147E-2</c:v>
                </c:pt>
                <c:pt idx="1803">
                  <c:v>3.1284722222222221E-2</c:v>
                </c:pt>
                <c:pt idx="1804">
                  <c:v>3.1296296296296301E-2</c:v>
                </c:pt>
                <c:pt idx="1805">
                  <c:v>3.1307870370370368E-2</c:v>
                </c:pt>
                <c:pt idx="1806">
                  <c:v>3.1319444444444448E-2</c:v>
                </c:pt>
                <c:pt idx="1807">
                  <c:v>3.1331018518518515E-2</c:v>
                </c:pt>
                <c:pt idx="1808">
                  <c:v>3.1342592592592596E-2</c:v>
                </c:pt>
                <c:pt idx="1809">
                  <c:v>3.1354166666666662E-2</c:v>
                </c:pt>
                <c:pt idx="1810">
                  <c:v>3.1365740740740743E-2</c:v>
                </c:pt>
                <c:pt idx="1811">
                  <c:v>3.1377314814814809E-2</c:v>
                </c:pt>
                <c:pt idx="1812">
                  <c:v>3.138888888888889E-2</c:v>
                </c:pt>
                <c:pt idx="1813">
                  <c:v>3.1400462962962963E-2</c:v>
                </c:pt>
                <c:pt idx="1814">
                  <c:v>3.1412037037037037E-2</c:v>
                </c:pt>
                <c:pt idx="1815">
                  <c:v>3.142361111111111E-2</c:v>
                </c:pt>
                <c:pt idx="1816">
                  <c:v>3.1435185185185184E-2</c:v>
                </c:pt>
                <c:pt idx="1817">
                  <c:v>3.1446759259259258E-2</c:v>
                </c:pt>
                <c:pt idx="1818">
                  <c:v>3.1458333333333331E-2</c:v>
                </c:pt>
                <c:pt idx="1819">
                  <c:v>3.1469907407407412E-2</c:v>
                </c:pt>
                <c:pt idx="1820">
                  <c:v>3.1481481481481485E-2</c:v>
                </c:pt>
                <c:pt idx="1821">
                  <c:v>3.1493055555555559E-2</c:v>
                </c:pt>
                <c:pt idx="1822">
                  <c:v>3.1504629629629625E-2</c:v>
                </c:pt>
                <c:pt idx="1823">
                  <c:v>3.1516203703703706E-2</c:v>
                </c:pt>
                <c:pt idx="1824">
                  <c:v>3.1527777777777773E-2</c:v>
                </c:pt>
                <c:pt idx="1825">
                  <c:v>3.1539351851851853E-2</c:v>
                </c:pt>
                <c:pt idx="1826">
                  <c:v>3.155092592592592E-2</c:v>
                </c:pt>
                <c:pt idx="1827">
                  <c:v>3.15625E-2</c:v>
                </c:pt>
                <c:pt idx="1828">
                  <c:v>3.1574074074074074E-2</c:v>
                </c:pt>
                <c:pt idx="1829">
                  <c:v>3.1585648148148147E-2</c:v>
                </c:pt>
                <c:pt idx="1830">
                  <c:v>3.1597222222222221E-2</c:v>
                </c:pt>
                <c:pt idx="1831">
                  <c:v>3.1608796296296295E-2</c:v>
                </c:pt>
                <c:pt idx="1832">
                  <c:v>3.1620370370370368E-2</c:v>
                </c:pt>
                <c:pt idx="1833">
                  <c:v>3.1631944444444442E-2</c:v>
                </c:pt>
                <c:pt idx="1834">
                  <c:v>3.1643518518518522E-2</c:v>
                </c:pt>
                <c:pt idx="1835">
                  <c:v>3.1655092592592596E-2</c:v>
                </c:pt>
                <c:pt idx="1836">
                  <c:v>3.1666666666666669E-2</c:v>
                </c:pt>
                <c:pt idx="1837">
                  <c:v>3.1678240740740743E-2</c:v>
                </c:pt>
                <c:pt idx="1838">
                  <c:v>3.1689814814814816E-2</c:v>
                </c:pt>
                <c:pt idx="1839">
                  <c:v>3.170138888888889E-2</c:v>
                </c:pt>
                <c:pt idx="1840">
                  <c:v>3.1712962962962964E-2</c:v>
                </c:pt>
                <c:pt idx="1841">
                  <c:v>3.172453703703703E-2</c:v>
                </c:pt>
                <c:pt idx="1842">
                  <c:v>3.1736111111111111E-2</c:v>
                </c:pt>
                <c:pt idx="1843">
                  <c:v>3.1747685185185184E-2</c:v>
                </c:pt>
                <c:pt idx="1844">
                  <c:v>3.1759259259259258E-2</c:v>
                </c:pt>
                <c:pt idx="1845">
                  <c:v>3.1770833333333331E-2</c:v>
                </c:pt>
                <c:pt idx="1846">
                  <c:v>3.1782407407407405E-2</c:v>
                </c:pt>
                <c:pt idx="1847">
                  <c:v>3.1793981481481479E-2</c:v>
                </c:pt>
                <c:pt idx="1848">
                  <c:v>3.1805555555555552E-2</c:v>
                </c:pt>
                <c:pt idx="1849">
                  <c:v>3.1817129629629633E-2</c:v>
                </c:pt>
                <c:pt idx="1850">
                  <c:v>3.1828703703703706E-2</c:v>
                </c:pt>
                <c:pt idx="1851">
                  <c:v>3.184027777777778E-2</c:v>
                </c:pt>
                <c:pt idx="1852">
                  <c:v>3.1851851851851853E-2</c:v>
                </c:pt>
                <c:pt idx="1853">
                  <c:v>3.1863425925925927E-2</c:v>
                </c:pt>
                <c:pt idx="1854">
                  <c:v>3.1875000000000001E-2</c:v>
                </c:pt>
                <c:pt idx="1855">
                  <c:v>3.1886574074074074E-2</c:v>
                </c:pt>
                <c:pt idx="1856">
                  <c:v>3.1898148148148148E-2</c:v>
                </c:pt>
                <c:pt idx="1857">
                  <c:v>3.1909722222222221E-2</c:v>
                </c:pt>
                <c:pt idx="1858">
                  <c:v>3.1921296296296302E-2</c:v>
                </c:pt>
                <c:pt idx="1859">
                  <c:v>3.1932870370370368E-2</c:v>
                </c:pt>
                <c:pt idx="1860">
                  <c:v>3.1944444444444449E-2</c:v>
                </c:pt>
                <c:pt idx="1861">
                  <c:v>3.1956018518518516E-2</c:v>
                </c:pt>
                <c:pt idx="1862">
                  <c:v>3.1967592592592589E-2</c:v>
                </c:pt>
                <c:pt idx="1863">
                  <c:v>3.1979166666666663E-2</c:v>
                </c:pt>
                <c:pt idx="1864">
                  <c:v>3.1990740740740743E-2</c:v>
                </c:pt>
                <c:pt idx="1865">
                  <c:v>3.2002314814814817E-2</c:v>
                </c:pt>
                <c:pt idx="1866">
                  <c:v>3.201388888888889E-2</c:v>
                </c:pt>
                <c:pt idx="1867">
                  <c:v>3.2025462962962964E-2</c:v>
                </c:pt>
                <c:pt idx="1868">
                  <c:v>3.2037037037037037E-2</c:v>
                </c:pt>
                <c:pt idx="1869">
                  <c:v>3.2048611111111111E-2</c:v>
                </c:pt>
                <c:pt idx="1870">
                  <c:v>3.2060185185185185E-2</c:v>
                </c:pt>
                <c:pt idx="1871">
                  <c:v>3.2071759259259258E-2</c:v>
                </c:pt>
                <c:pt idx="1872">
                  <c:v>3.2083333333333332E-2</c:v>
                </c:pt>
                <c:pt idx="1873">
                  <c:v>3.2094907407407412E-2</c:v>
                </c:pt>
                <c:pt idx="1874">
                  <c:v>3.2106481481481479E-2</c:v>
                </c:pt>
                <c:pt idx="1875">
                  <c:v>3.2118055555555559E-2</c:v>
                </c:pt>
                <c:pt idx="1876">
                  <c:v>3.2129629629629626E-2</c:v>
                </c:pt>
                <c:pt idx="1877">
                  <c:v>3.2141203703703707E-2</c:v>
                </c:pt>
                <c:pt idx="1878">
                  <c:v>3.2152777777777773E-2</c:v>
                </c:pt>
                <c:pt idx="1879">
                  <c:v>3.2164351851851854E-2</c:v>
                </c:pt>
                <c:pt idx="1880">
                  <c:v>3.2175925925925927E-2</c:v>
                </c:pt>
                <c:pt idx="1881">
                  <c:v>3.2187500000000001E-2</c:v>
                </c:pt>
                <c:pt idx="1882">
                  <c:v>3.2199074074074074E-2</c:v>
                </c:pt>
                <c:pt idx="1883">
                  <c:v>3.2210648148148148E-2</c:v>
                </c:pt>
                <c:pt idx="1884">
                  <c:v>3.2222222222222222E-2</c:v>
                </c:pt>
                <c:pt idx="1885">
                  <c:v>3.2233796296296295E-2</c:v>
                </c:pt>
                <c:pt idx="1886">
                  <c:v>3.2245370370370369E-2</c:v>
                </c:pt>
                <c:pt idx="1887">
                  <c:v>3.2256944444444442E-2</c:v>
                </c:pt>
                <c:pt idx="1888">
                  <c:v>3.2268518518518523E-2</c:v>
                </c:pt>
                <c:pt idx="1889">
                  <c:v>3.2280092592592589E-2</c:v>
                </c:pt>
                <c:pt idx="1890">
                  <c:v>3.229166666666667E-2</c:v>
                </c:pt>
                <c:pt idx="1891">
                  <c:v>3.2303240740740737E-2</c:v>
                </c:pt>
                <c:pt idx="1892">
                  <c:v>3.2314814814814817E-2</c:v>
                </c:pt>
                <c:pt idx="1893">
                  <c:v>3.2326388888888884E-2</c:v>
                </c:pt>
                <c:pt idx="1894">
                  <c:v>3.2337962962962964E-2</c:v>
                </c:pt>
                <c:pt idx="1895">
                  <c:v>3.2349537037037038E-2</c:v>
                </c:pt>
                <c:pt idx="1896">
                  <c:v>3.2361111111111111E-2</c:v>
                </c:pt>
                <c:pt idx="1897">
                  <c:v>3.2372685185185185E-2</c:v>
                </c:pt>
                <c:pt idx="1898">
                  <c:v>3.2384259259259258E-2</c:v>
                </c:pt>
                <c:pt idx="1899">
                  <c:v>3.2395833333333332E-2</c:v>
                </c:pt>
                <c:pt idx="1900">
                  <c:v>3.2407407407407406E-2</c:v>
                </c:pt>
                <c:pt idx="1901">
                  <c:v>3.2418981481481479E-2</c:v>
                </c:pt>
                <c:pt idx="1902">
                  <c:v>3.243055555555556E-2</c:v>
                </c:pt>
                <c:pt idx="1903">
                  <c:v>3.2442129629629633E-2</c:v>
                </c:pt>
                <c:pt idx="1904">
                  <c:v>3.24537037037037E-2</c:v>
                </c:pt>
                <c:pt idx="1905">
                  <c:v>3.246527777777778E-2</c:v>
                </c:pt>
                <c:pt idx="1906">
                  <c:v>3.2476851851851847E-2</c:v>
                </c:pt>
                <c:pt idx="1907">
                  <c:v>3.2488425925925928E-2</c:v>
                </c:pt>
                <c:pt idx="1908">
                  <c:v>3.2499999999999994E-2</c:v>
                </c:pt>
                <c:pt idx="1909">
                  <c:v>3.2511574074074075E-2</c:v>
                </c:pt>
                <c:pt idx="1910">
                  <c:v>3.2523148148148148E-2</c:v>
                </c:pt>
                <c:pt idx="1911">
                  <c:v>3.2534722222222222E-2</c:v>
                </c:pt>
                <c:pt idx="1912">
                  <c:v>3.2546296296296295E-2</c:v>
                </c:pt>
                <c:pt idx="1913">
                  <c:v>3.2557870370370369E-2</c:v>
                </c:pt>
                <c:pt idx="1914">
                  <c:v>3.2569444444444443E-2</c:v>
                </c:pt>
                <c:pt idx="1915">
                  <c:v>3.2581018518518516E-2</c:v>
                </c:pt>
                <c:pt idx="1916">
                  <c:v>3.259259259259259E-2</c:v>
                </c:pt>
                <c:pt idx="1917">
                  <c:v>3.260416666666667E-2</c:v>
                </c:pt>
                <c:pt idx="1918">
                  <c:v>3.2615740740740744E-2</c:v>
                </c:pt>
                <c:pt idx="1919">
                  <c:v>3.2627314814814817E-2</c:v>
                </c:pt>
                <c:pt idx="1920">
                  <c:v>3.2638888888888891E-2</c:v>
                </c:pt>
                <c:pt idx="1921">
                  <c:v>3.2650462962962964E-2</c:v>
                </c:pt>
                <c:pt idx="1922">
                  <c:v>3.2662037037037038E-2</c:v>
                </c:pt>
                <c:pt idx="1923">
                  <c:v>3.2673611111111105E-2</c:v>
                </c:pt>
                <c:pt idx="1924">
                  <c:v>3.2685185185185185E-2</c:v>
                </c:pt>
                <c:pt idx="1925">
                  <c:v>3.2696759259259259E-2</c:v>
                </c:pt>
                <c:pt idx="1926">
                  <c:v>3.2708333333333332E-2</c:v>
                </c:pt>
                <c:pt idx="1927">
                  <c:v>3.2719907407407406E-2</c:v>
                </c:pt>
                <c:pt idx="1928">
                  <c:v>3.2731481481481479E-2</c:v>
                </c:pt>
                <c:pt idx="1929">
                  <c:v>3.2743055555555553E-2</c:v>
                </c:pt>
                <c:pt idx="1930">
                  <c:v>3.2754629629629627E-2</c:v>
                </c:pt>
                <c:pt idx="1931">
                  <c:v>3.27662037037037E-2</c:v>
                </c:pt>
                <c:pt idx="1932">
                  <c:v>3.2777777777777781E-2</c:v>
                </c:pt>
                <c:pt idx="1933">
                  <c:v>3.2789351851851854E-2</c:v>
                </c:pt>
                <c:pt idx="1934">
                  <c:v>3.2800925925925928E-2</c:v>
                </c:pt>
                <c:pt idx="1935">
                  <c:v>3.2812500000000001E-2</c:v>
                </c:pt>
                <c:pt idx="1936">
                  <c:v>3.2824074074074075E-2</c:v>
                </c:pt>
                <c:pt idx="1937">
                  <c:v>3.2835648148148149E-2</c:v>
                </c:pt>
                <c:pt idx="1938">
                  <c:v>3.2847222222222222E-2</c:v>
                </c:pt>
                <c:pt idx="1939">
                  <c:v>3.2858796296296296E-2</c:v>
                </c:pt>
                <c:pt idx="1940">
                  <c:v>3.2870370370370376E-2</c:v>
                </c:pt>
                <c:pt idx="1941">
                  <c:v>3.2881944444444443E-2</c:v>
                </c:pt>
                <c:pt idx="1942">
                  <c:v>3.2893518518518523E-2</c:v>
                </c:pt>
                <c:pt idx="1943">
                  <c:v>3.290509259259259E-2</c:v>
                </c:pt>
                <c:pt idx="1944">
                  <c:v>3.2916666666666664E-2</c:v>
                </c:pt>
                <c:pt idx="1945">
                  <c:v>3.2928240740740737E-2</c:v>
                </c:pt>
                <c:pt idx="1946">
                  <c:v>3.2939814814814811E-2</c:v>
                </c:pt>
                <c:pt idx="1947">
                  <c:v>3.2951388888888891E-2</c:v>
                </c:pt>
                <c:pt idx="1948">
                  <c:v>3.2962962962962965E-2</c:v>
                </c:pt>
                <c:pt idx="1949">
                  <c:v>3.2974537037037038E-2</c:v>
                </c:pt>
                <c:pt idx="1950">
                  <c:v>3.2986111111111112E-2</c:v>
                </c:pt>
                <c:pt idx="1951">
                  <c:v>3.2997685185185185E-2</c:v>
                </c:pt>
                <c:pt idx="1952">
                  <c:v>3.3009259259259259E-2</c:v>
                </c:pt>
                <c:pt idx="1953">
                  <c:v>3.3020833333333333E-2</c:v>
                </c:pt>
                <c:pt idx="1954">
                  <c:v>3.3032407407407406E-2</c:v>
                </c:pt>
                <c:pt idx="1955">
                  <c:v>3.3043981481481487E-2</c:v>
                </c:pt>
                <c:pt idx="1956">
                  <c:v>3.3055555555555553E-2</c:v>
                </c:pt>
                <c:pt idx="1957">
                  <c:v>3.3067129629629634E-2</c:v>
                </c:pt>
                <c:pt idx="1958">
                  <c:v>3.30787037037037E-2</c:v>
                </c:pt>
                <c:pt idx="1959">
                  <c:v>3.3090277777777781E-2</c:v>
                </c:pt>
                <c:pt idx="1960">
                  <c:v>3.3101851851851848E-2</c:v>
                </c:pt>
                <c:pt idx="1961">
                  <c:v>3.3113425925925928E-2</c:v>
                </c:pt>
                <c:pt idx="1962">
                  <c:v>3.3125000000000002E-2</c:v>
                </c:pt>
                <c:pt idx="1963">
                  <c:v>3.3136574074074075E-2</c:v>
                </c:pt>
                <c:pt idx="1964">
                  <c:v>3.3148148148148149E-2</c:v>
                </c:pt>
                <c:pt idx="1965">
                  <c:v>3.3159722222222222E-2</c:v>
                </c:pt>
                <c:pt idx="1966">
                  <c:v>3.3171296296296296E-2</c:v>
                </c:pt>
                <c:pt idx="1967">
                  <c:v>3.318287037037037E-2</c:v>
                </c:pt>
                <c:pt idx="1968">
                  <c:v>3.3194444444444443E-2</c:v>
                </c:pt>
                <c:pt idx="1969">
                  <c:v>3.3206018518518517E-2</c:v>
                </c:pt>
                <c:pt idx="1970">
                  <c:v>3.3217592592592597E-2</c:v>
                </c:pt>
                <c:pt idx="1971">
                  <c:v>3.3229166666666664E-2</c:v>
                </c:pt>
                <c:pt idx="1972">
                  <c:v>3.3240740740740744E-2</c:v>
                </c:pt>
                <c:pt idx="1973">
                  <c:v>3.3252314814814811E-2</c:v>
                </c:pt>
                <c:pt idx="1974">
                  <c:v>3.3263888888888891E-2</c:v>
                </c:pt>
                <c:pt idx="1975">
                  <c:v>3.3275462962962958E-2</c:v>
                </c:pt>
                <c:pt idx="1976">
                  <c:v>3.3287037037037039E-2</c:v>
                </c:pt>
                <c:pt idx="1977">
                  <c:v>3.3298611111111112E-2</c:v>
                </c:pt>
                <c:pt idx="1978">
                  <c:v>3.3310185185185186E-2</c:v>
                </c:pt>
                <c:pt idx="1979">
                  <c:v>3.3321759259259259E-2</c:v>
                </c:pt>
                <c:pt idx="1980">
                  <c:v>3.3333333333333333E-2</c:v>
                </c:pt>
                <c:pt idx="1981">
                  <c:v>3.3344907407407406E-2</c:v>
                </c:pt>
                <c:pt idx="1982">
                  <c:v>3.335648148148148E-2</c:v>
                </c:pt>
                <c:pt idx="1983">
                  <c:v>3.3368055555555554E-2</c:v>
                </c:pt>
                <c:pt idx="1984">
                  <c:v>3.3379629629629634E-2</c:v>
                </c:pt>
                <c:pt idx="1985">
                  <c:v>3.3391203703703708E-2</c:v>
                </c:pt>
                <c:pt idx="1986">
                  <c:v>3.3402777777777774E-2</c:v>
                </c:pt>
                <c:pt idx="1987">
                  <c:v>3.3414351851851855E-2</c:v>
                </c:pt>
                <c:pt idx="1988">
                  <c:v>3.3425925925925921E-2</c:v>
                </c:pt>
                <c:pt idx="1989">
                  <c:v>3.3437500000000002E-2</c:v>
                </c:pt>
                <c:pt idx="1990">
                  <c:v>3.3449074074074069E-2</c:v>
                </c:pt>
                <c:pt idx="1991">
                  <c:v>3.3460648148148149E-2</c:v>
                </c:pt>
                <c:pt idx="1992">
                  <c:v>3.3472222222222223E-2</c:v>
                </c:pt>
                <c:pt idx="1993">
                  <c:v>3.3483796296296296E-2</c:v>
                </c:pt>
                <c:pt idx="1994">
                  <c:v>3.349537037037037E-2</c:v>
                </c:pt>
                <c:pt idx="1995">
                  <c:v>3.3506944444444443E-2</c:v>
                </c:pt>
                <c:pt idx="1996">
                  <c:v>3.3518518518518517E-2</c:v>
                </c:pt>
                <c:pt idx="1997">
                  <c:v>3.3530092592592591E-2</c:v>
                </c:pt>
                <c:pt idx="1998">
                  <c:v>3.3541666666666664E-2</c:v>
                </c:pt>
                <c:pt idx="1999">
                  <c:v>3.3553240740740745E-2</c:v>
                </c:pt>
                <c:pt idx="2000">
                  <c:v>3.3564814814814818E-2</c:v>
                </c:pt>
                <c:pt idx="2001">
                  <c:v>3.3576388888888892E-2</c:v>
                </c:pt>
                <c:pt idx="2002">
                  <c:v>3.3587962962962965E-2</c:v>
                </c:pt>
                <c:pt idx="2003">
                  <c:v>3.3599537037037039E-2</c:v>
                </c:pt>
                <c:pt idx="2004">
                  <c:v>3.3611111111111112E-2</c:v>
                </c:pt>
                <c:pt idx="2005">
                  <c:v>3.3622685185185179E-2</c:v>
                </c:pt>
                <c:pt idx="2006">
                  <c:v>3.363425925925926E-2</c:v>
                </c:pt>
                <c:pt idx="2007">
                  <c:v>3.3645833333333333E-2</c:v>
                </c:pt>
                <c:pt idx="2008">
                  <c:v>3.3657407407407407E-2</c:v>
                </c:pt>
                <c:pt idx="2009">
                  <c:v>3.366898148148148E-2</c:v>
                </c:pt>
                <c:pt idx="2010">
                  <c:v>3.3680555555555554E-2</c:v>
                </c:pt>
                <c:pt idx="2011">
                  <c:v>3.3692129629629627E-2</c:v>
                </c:pt>
                <c:pt idx="2012">
                  <c:v>3.3703703703703701E-2</c:v>
                </c:pt>
                <c:pt idx="2013">
                  <c:v>3.3715277777777775E-2</c:v>
                </c:pt>
                <c:pt idx="2014">
                  <c:v>3.3726851851851855E-2</c:v>
                </c:pt>
                <c:pt idx="2015">
                  <c:v>3.3738425925925929E-2</c:v>
                </c:pt>
                <c:pt idx="2016">
                  <c:v>3.3750000000000002E-2</c:v>
                </c:pt>
                <c:pt idx="2017">
                  <c:v>3.3761574074074076E-2</c:v>
                </c:pt>
                <c:pt idx="2018">
                  <c:v>3.3773148148148149E-2</c:v>
                </c:pt>
                <c:pt idx="2019">
                  <c:v>3.3784722222222223E-2</c:v>
                </c:pt>
                <c:pt idx="2020">
                  <c:v>3.3796296296296297E-2</c:v>
                </c:pt>
                <c:pt idx="2021">
                  <c:v>3.380787037037037E-2</c:v>
                </c:pt>
                <c:pt idx="2022">
                  <c:v>3.3819444444444451E-2</c:v>
                </c:pt>
                <c:pt idx="2023">
                  <c:v>3.3831018518518517E-2</c:v>
                </c:pt>
                <c:pt idx="2024">
                  <c:v>3.3842592592592598E-2</c:v>
                </c:pt>
                <c:pt idx="2025">
                  <c:v>3.3854166666666664E-2</c:v>
                </c:pt>
                <c:pt idx="2026">
                  <c:v>3.3865740740740738E-2</c:v>
                </c:pt>
                <c:pt idx="2027">
                  <c:v>3.3877314814814811E-2</c:v>
                </c:pt>
                <c:pt idx="2028">
                  <c:v>3.3888888888888885E-2</c:v>
                </c:pt>
                <c:pt idx="2029">
                  <c:v>3.3900462962962966E-2</c:v>
                </c:pt>
                <c:pt idx="2030">
                  <c:v>3.3912037037037039E-2</c:v>
                </c:pt>
                <c:pt idx="2031">
                  <c:v>3.3923611111111113E-2</c:v>
                </c:pt>
                <c:pt idx="2032">
                  <c:v>3.3935185185185186E-2</c:v>
                </c:pt>
                <c:pt idx="2033">
                  <c:v>3.394675925925926E-2</c:v>
                </c:pt>
                <c:pt idx="2034">
                  <c:v>3.3958333333333333E-2</c:v>
                </c:pt>
                <c:pt idx="2035">
                  <c:v>3.3969907407407407E-2</c:v>
                </c:pt>
                <c:pt idx="2036">
                  <c:v>3.3981481481481481E-2</c:v>
                </c:pt>
                <c:pt idx="2037">
                  <c:v>3.3993055555555561E-2</c:v>
                </c:pt>
                <c:pt idx="2038">
                  <c:v>3.4004629629629628E-2</c:v>
                </c:pt>
                <c:pt idx="2039">
                  <c:v>3.4016203703703708E-2</c:v>
                </c:pt>
                <c:pt idx="2040">
                  <c:v>3.4027777777777775E-2</c:v>
                </c:pt>
                <c:pt idx="2041">
                  <c:v>3.4039351851851855E-2</c:v>
                </c:pt>
                <c:pt idx="2042">
                  <c:v>3.4050925925925922E-2</c:v>
                </c:pt>
                <c:pt idx="2043">
                  <c:v>3.4062500000000002E-2</c:v>
                </c:pt>
                <c:pt idx="2044">
                  <c:v>3.4074074074074076E-2</c:v>
                </c:pt>
                <c:pt idx="2045">
                  <c:v>3.408564814814815E-2</c:v>
                </c:pt>
                <c:pt idx="2046">
                  <c:v>3.4097222222222223E-2</c:v>
                </c:pt>
                <c:pt idx="2047">
                  <c:v>3.4108796296296297E-2</c:v>
                </c:pt>
                <c:pt idx="2048">
                  <c:v>3.412037037037037E-2</c:v>
                </c:pt>
                <c:pt idx="2049">
                  <c:v>3.4131944444444444E-2</c:v>
                </c:pt>
                <c:pt idx="2050">
                  <c:v>3.4143518518518517E-2</c:v>
                </c:pt>
                <c:pt idx="2051">
                  <c:v>3.4155092592592591E-2</c:v>
                </c:pt>
                <c:pt idx="2052">
                  <c:v>3.4166666666666672E-2</c:v>
                </c:pt>
                <c:pt idx="2053">
                  <c:v>3.4178240740740738E-2</c:v>
                </c:pt>
                <c:pt idx="2054">
                  <c:v>3.4189814814814819E-2</c:v>
                </c:pt>
                <c:pt idx="2055">
                  <c:v>3.4201388888888885E-2</c:v>
                </c:pt>
                <c:pt idx="2056">
                  <c:v>3.4212962962962966E-2</c:v>
                </c:pt>
                <c:pt idx="2057">
                  <c:v>3.4224537037037032E-2</c:v>
                </c:pt>
                <c:pt idx="2058">
                  <c:v>3.4236111111111113E-2</c:v>
                </c:pt>
                <c:pt idx="2059">
                  <c:v>3.4247685185185187E-2</c:v>
                </c:pt>
                <c:pt idx="2060">
                  <c:v>3.425925925925926E-2</c:v>
                </c:pt>
                <c:pt idx="2061">
                  <c:v>3.4270833333333334E-2</c:v>
                </c:pt>
                <c:pt idx="2062">
                  <c:v>3.4282407407407407E-2</c:v>
                </c:pt>
                <c:pt idx="2063">
                  <c:v>3.4293981481481481E-2</c:v>
                </c:pt>
                <c:pt idx="2064">
                  <c:v>3.4305555555555554E-2</c:v>
                </c:pt>
                <c:pt idx="2065">
                  <c:v>3.4317129629629628E-2</c:v>
                </c:pt>
                <c:pt idx="2066">
                  <c:v>3.4328703703703702E-2</c:v>
                </c:pt>
                <c:pt idx="2067">
                  <c:v>3.4340277777777782E-2</c:v>
                </c:pt>
                <c:pt idx="2068">
                  <c:v>3.4351851851851849E-2</c:v>
                </c:pt>
                <c:pt idx="2069">
                  <c:v>3.4363425925925929E-2</c:v>
                </c:pt>
                <c:pt idx="2070">
                  <c:v>3.4374999999999996E-2</c:v>
                </c:pt>
                <c:pt idx="2071">
                  <c:v>3.4386574074074076E-2</c:v>
                </c:pt>
                <c:pt idx="2072">
                  <c:v>3.4398148148148143E-2</c:v>
                </c:pt>
                <c:pt idx="2073">
                  <c:v>3.4409722222222223E-2</c:v>
                </c:pt>
                <c:pt idx="2074">
                  <c:v>3.4421296296296297E-2</c:v>
                </c:pt>
                <c:pt idx="2075">
                  <c:v>3.4432870370370371E-2</c:v>
                </c:pt>
                <c:pt idx="2076">
                  <c:v>3.4444444444444444E-2</c:v>
                </c:pt>
                <c:pt idx="2077">
                  <c:v>3.4456018518518518E-2</c:v>
                </c:pt>
                <c:pt idx="2078">
                  <c:v>3.4467592592592591E-2</c:v>
                </c:pt>
                <c:pt idx="2079">
                  <c:v>3.4479166666666665E-2</c:v>
                </c:pt>
                <c:pt idx="2080">
                  <c:v>3.4490740740740738E-2</c:v>
                </c:pt>
                <c:pt idx="2081">
                  <c:v>3.4502314814814812E-2</c:v>
                </c:pt>
                <c:pt idx="2082">
                  <c:v>3.4513888888888893E-2</c:v>
                </c:pt>
                <c:pt idx="2083">
                  <c:v>3.4525462962962966E-2</c:v>
                </c:pt>
                <c:pt idx="2084">
                  <c:v>3.453703703703704E-2</c:v>
                </c:pt>
                <c:pt idx="2085">
                  <c:v>3.4548611111111113E-2</c:v>
                </c:pt>
                <c:pt idx="2086">
                  <c:v>3.4560185185185187E-2</c:v>
                </c:pt>
                <c:pt idx="2087">
                  <c:v>3.4571759259259253E-2</c:v>
                </c:pt>
                <c:pt idx="2088">
                  <c:v>3.4583333333333334E-2</c:v>
                </c:pt>
                <c:pt idx="2089">
                  <c:v>3.4594907407407408E-2</c:v>
                </c:pt>
                <c:pt idx="2090">
                  <c:v>3.4606481481481481E-2</c:v>
                </c:pt>
                <c:pt idx="2091">
                  <c:v>3.4618055555555555E-2</c:v>
                </c:pt>
                <c:pt idx="2092">
                  <c:v>3.4629629629629628E-2</c:v>
                </c:pt>
                <c:pt idx="2093">
                  <c:v>3.4641203703703702E-2</c:v>
                </c:pt>
                <c:pt idx="2094">
                  <c:v>3.4652777777777775E-2</c:v>
                </c:pt>
                <c:pt idx="2095">
                  <c:v>3.4664351851851849E-2</c:v>
                </c:pt>
                <c:pt idx="2096">
                  <c:v>3.4675925925925923E-2</c:v>
                </c:pt>
                <c:pt idx="2097">
                  <c:v>3.4687500000000003E-2</c:v>
                </c:pt>
                <c:pt idx="2098">
                  <c:v>3.4699074074074077E-2</c:v>
                </c:pt>
                <c:pt idx="2099">
                  <c:v>3.471064814814815E-2</c:v>
                </c:pt>
                <c:pt idx="2100">
                  <c:v>3.4722222222222224E-2</c:v>
                </c:pt>
              </c:numCache>
            </c:numRef>
          </c:cat>
          <c:val>
            <c:numRef>
              <c:f>'PRC Components'!$F$3903:$F$6422</c:f>
              <c:numCache>
                <c:formatCode>General</c:formatCode>
                <c:ptCount val="2520"/>
                <c:pt idx="0">
                  <c:v>249.67405700683594</c:v>
                </c:pt>
                <c:pt idx="1">
                  <c:v>249.67405700683594</c:v>
                </c:pt>
                <c:pt idx="2">
                  <c:v>249.67405700683594</c:v>
                </c:pt>
                <c:pt idx="3">
                  <c:v>249.67405700683594</c:v>
                </c:pt>
                <c:pt idx="4">
                  <c:v>249.67405700683594</c:v>
                </c:pt>
                <c:pt idx="5">
                  <c:v>249.67405700683594</c:v>
                </c:pt>
                <c:pt idx="6">
                  <c:v>249.67405700683594</c:v>
                </c:pt>
                <c:pt idx="7">
                  <c:v>249.67405700683594</c:v>
                </c:pt>
                <c:pt idx="8">
                  <c:v>249.67405700683594</c:v>
                </c:pt>
                <c:pt idx="9">
                  <c:v>256.63516235351562</c:v>
                </c:pt>
                <c:pt idx="10">
                  <c:v>256.63516235351562</c:v>
                </c:pt>
                <c:pt idx="11">
                  <c:v>256.63516235351562</c:v>
                </c:pt>
                <c:pt idx="12">
                  <c:v>256.63516235351562</c:v>
                </c:pt>
                <c:pt idx="13">
                  <c:v>256.63516235351562</c:v>
                </c:pt>
                <c:pt idx="14">
                  <c:v>256.63516235351562</c:v>
                </c:pt>
                <c:pt idx="15">
                  <c:v>256.63516235351562</c:v>
                </c:pt>
                <c:pt idx="16">
                  <c:v>256.63516235351562</c:v>
                </c:pt>
                <c:pt idx="17">
                  <c:v>256.63516235351562</c:v>
                </c:pt>
                <c:pt idx="18">
                  <c:v>256.63516235351562</c:v>
                </c:pt>
                <c:pt idx="19">
                  <c:v>256.63516235351562</c:v>
                </c:pt>
                <c:pt idx="20">
                  <c:v>256.63516235351562</c:v>
                </c:pt>
                <c:pt idx="21">
                  <c:v>254.33656311035156</c:v>
                </c:pt>
                <c:pt idx="22">
                  <c:v>254.33656311035156</c:v>
                </c:pt>
                <c:pt idx="23">
                  <c:v>254.33656311035156</c:v>
                </c:pt>
                <c:pt idx="24">
                  <c:v>254.33656311035156</c:v>
                </c:pt>
                <c:pt idx="25">
                  <c:v>254.33656311035156</c:v>
                </c:pt>
                <c:pt idx="26">
                  <c:v>254.33656311035156</c:v>
                </c:pt>
                <c:pt idx="27">
                  <c:v>254.33656311035156</c:v>
                </c:pt>
                <c:pt idx="28">
                  <c:v>254.33656311035156</c:v>
                </c:pt>
                <c:pt idx="29">
                  <c:v>254.33656311035156</c:v>
                </c:pt>
                <c:pt idx="30">
                  <c:v>254.33656311035156</c:v>
                </c:pt>
                <c:pt idx="31">
                  <c:v>254.33656311035156</c:v>
                </c:pt>
                <c:pt idx="32">
                  <c:v>254.33656311035156</c:v>
                </c:pt>
                <c:pt idx="33">
                  <c:v>254.48980712890625</c:v>
                </c:pt>
                <c:pt idx="34">
                  <c:v>254.48980712890625</c:v>
                </c:pt>
                <c:pt idx="35">
                  <c:v>254.48980712890625</c:v>
                </c:pt>
                <c:pt idx="36">
                  <c:v>254.48980712890625</c:v>
                </c:pt>
                <c:pt idx="37">
                  <c:v>246.16415405273438</c:v>
                </c:pt>
                <c:pt idx="38">
                  <c:v>246.16415405273438</c:v>
                </c:pt>
                <c:pt idx="39">
                  <c:v>246.16415405273438</c:v>
                </c:pt>
                <c:pt idx="40">
                  <c:v>246.16415405273438</c:v>
                </c:pt>
                <c:pt idx="41">
                  <c:v>246.16415405273438</c:v>
                </c:pt>
                <c:pt idx="42">
                  <c:v>246.16415405273438</c:v>
                </c:pt>
                <c:pt idx="43">
                  <c:v>246.16415405273438</c:v>
                </c:pt>
                <c:pt idx="44">
                  <c:v>246.16415405273438</c:v>
                </c:pt>
                <c:pt idx="45">
                  <c:v>246.16415405273438</c:v>
                </c:pt>
                <c:pt idx="46">
                  <c:v>246.16415405273438</c:v>
                </c:pt>
                <c:pt idx="47">
                  <c:v>246.16415405273438</c:v>
                </c:pt>
                <c:pt idx="48">
                  <c:v>246.16415405273438</c:v>
                </c:pt>
                <c:pt idx="49">
                  <c:v>238.97482299804687</c:v>
                </c:pt>
                <c:pt idx="50">
                  <c:v>238.97482299804687</c:v>
                </c:pt>
                <c:pt idx="51">
                  <c:v>238.97482299804687</c:v>
                </c:pt>
                <c:pt idx="52">
                  <c:v>238.97482299804687</c:v>
                </c:pt>
                <c:pt idx="53">
                  <c:v>238.97482299804687</c:v>
                </c:pt>
                <c:pt idx="54">
                  <c:v>238.97482299804687</c:v>
                </c:pt>
                <c:pt idx="55">
                  <c:v>238.97482299804687</c:v>
                </c:pt>
                <c:pt idx="56">
                  <c:v>238.97482299804687</c:v>
                </c:pt>
                <c:pt idx="57">
                  <c:v>238.97482299804687</c:v>
                </c:pt>
                <c:pt idx="58">
                  <c:v>238.97482299804687</c:v>
                </c:pt>
                <c:pt idx="59">
                  <c:v>238.97482299804687</c:v>
                </c:pt>
                <c:pt idx="60">
                  <c:v>238.97482299804687</c:v>
                </c:pt>
                <c:pt idx="61">
                  <c:v>246.44877624511719</c:v>
                </c:pt>
                <c:pt idx="62">
                  <c:v>246.44877624511719</c:v>
                </c:pt>
                <c:pt idx="63">
                  <c:v>246.44877624511719</c:v>
                </c:pt>
                <c:pt idx="64">
                  <c:v>246.44877624511719</c:v>
                </c:pt>
                <c:pt idx="65">
                  <c:v>246.44877624511719</c:v>
                </c:pt>
                <c:pt idx="66">
                  <c:v>246.44877624511719</c:v>
                </c:pt>
                <c:pt idx="67">
                  <c:v>246.44877624511719</c:v>
                </c:pt>
                <c:pt idx="68">
                  <c:v>246.44877624511719</c:v>
                </c:pt>
                <c:pt idx="69">
                  <c:v>246.44877624511719</c:v>
                </c:pt>
                <c:pt idx="70">
                  <c:v>246.44877624511719</c:v>
                </c:pt>
                <c:pt idx="71">
                  <c:v>246.44877624511719</c:v>
                </c:pt>
                <c:pt idx="72">
                  <c:v>246.44877624511719</c:v>
                </c:pt>
                <c:pt idx="73">
                  <c:v>239.68460083007812</c:v>
                </c:pt>
                <c:pt idx="74">
                  <c:v>239.68460083007812</c:v>
                </c:pt>
                <c:pt idx="75">
                  <c:v>239.68460083007812</c:v>
                </c:pt>
                <c:pt idx="76">
                  <c:v>239.68460083007812</c:v>
                </c:pt>
                <c:pt idx="77">
                  <c:v>239.68460083007812</c:v>
                </c:pt>
                <c:pt idx="78">
                  <c:v>239.68460083007812</c:v>
                </c:pt>
                <c:pt idx="79">
                  <c:v>239.68460083007812</c:v>
                </c:pt>
                <c:pt idx="80">
                  <c:v>239.68460083007812</c:v>
                </c:pt>
                <c:pt idx="81">
                  <c:v>239.68460083007812</c:v>
                </c:pt>
                <c:pt idx="82">
                  <c:v>239.68460083007812</c:v>
                </c:pt>
                <c:pt idx="83">
                  <c:v>239.68460083007812</c:v>
                </c:pt>
                <c:pt idx="84">
                  <c:v>239.68460083007812</c:v>
                </c:pt>
                <c:pt idx="85">
                  <c:v>240.87802124023437</c:v>
                </c:pt>
                <c:pt idx="86">
                  <c:v>240.87802124023437</c:v>
                </c:pt>
                <c:pt idx="87">
                  <c:v>240.87802124023437</c:v>
                </c:pt>
                <c:pt idx="88">
                  <c:v>240.87802124023437</c:v>
                </c:pt>
                <c:pt idx="89">
                  <c:v>240.87802124023437</c:v>
                </c:pt>
                <c:pt idx="90">
                  <c:v>240.87802124023437</c:v>
                </c:pt>
                <c:pt idx="91">
                  <c:v>240.87802124023437</c:v>
                </c:pt>
                <c:pt idx="92">
                  <c:v>240.87802124023437</c:v>
                </c:pt>
                <c:pt idx="93">
                  <c:v>240.87802124023437</c:v>
                </c:pt>
                <c:pt idx="94">
                  <c:v>240.87802124023437</c:v>
                </c:pt>
                <c:pt idx="95">
                  <c:v>240.87802124023437</c:v>
                </c:pt>
                <c:pt idx="96">
                  <c:v>240.87802124023437</c:v>
                </c:pt>
                <c:pt idx="97">
                  <c:v>240.65458679199219</c:v>
                </c:pt>
                <c:pt idx="98">
                  <c:v>240.65458679199219</c:v>
                </c:pt>
                <c:pt idx="99">
                  <c:v>240.65458679199219</c:v>
                </c:pt>
                <c:pt idx="100">
                  <c:v>240.65458679199219</c:v>
                </c:pt>
                <c:pt idx="101">
                  <c:v>240.65458679199219</c:v>
                </c:pt>
                <c:pt idx="102">
                  <c:v>240.65458679199219</c:v>
                </c:pt>
                <c:pt idx="103">
                  <c:v>240.65458679199219</c:v>
                </c:pt>
                <c:pt idx="104">
                  <c:v>240.65458679199219</c:v>
                </c:pt>
                <c:pt idx="105">
                  <c:v>240.65458679199219</c:v>
                </c:pt>
                <c:pt idx="106">
                  <c:v>240.65458679199219</c:v>
                </c:pt>
                <c:pt idx="107">
                  <c:v>240.65458679199219</c:v>
                </c:pt>
                <c:pt idx="108">
                  <c:v>240.65458679199219</c:v>
                </c:pt>
                <c:pt idx="109">
                  <c:v>237.90216064453125</c:v>
                </c:pt>
                <c:pt idx="110">
                  <c:v>237.90216064453125</c:v>
                </c:pt>
                <c:pt idx="111">
                  <c:v>237.90216064453125</c:v>
                </c:pt>
                <c:pt idx="112">
                  <c:v>237.90216064453125</c:v>
                </c:pt>
                <c:pt idx="113">
                  <c:v>237.90216064453125</c:v>
                </c:pt>
                <c:pt idx="114">
                  <c:v>237.90216064453125</c:v>
                </c:pt>
                <c:pt idx="115">
                  <c:v>237.90216064453125</c:v>
                </c:pt>
                <c:pt idx="116">
                  <c:v>237.90216064453125</c:v>
                </c:pt>
                <c:pt idx="117">
                  <c:v>237.90216064453125</c:v>
                </c:pt>
                <c:pt idx="118">
                  <c:v>237.90216064453125</c:v>
                </c:pt>
                <c:pt idx="119">
                  <c:v>237.90216064453125</c:v>
                </c:pt>
                <c:pt idx="120">
                  <c:v>237.90216064453125</c:v>
                </c:pt>
                <c:pt idx="121">
                  <c:v>222.96109008789063</c:v>
                </c:pt>
                <c:pt idx="122">
                  <c:v>222.96109008789063</c:v>
                </c:pt>
                <c:pt idx="123">
                  <c:v>222.96109008789063</c:v>
                </c:pt>
                <c:pt idx="124">
                  <c:v>222.96109008789063</c:v>
                </c:pt>
                <c:pt idx="125">
                  <c:v>222.96109008789063</c:v>
                </c:pt>
                <c:pt idx="126">
                  <c:v>222.96109008789063</c:v>
                </c:pt>
                <c:pt idx="127">
                  <c:v>222.96109008789063</c:v>
                </c:pt>
                <c:pt idx="128">
                  <c:v>222.96109008789063</c:v>
                </c:pt>
                <c:pt idx="129">
                  <c:v>222.96109008789063</c:v>
                </c:pt>
                <c:pt idx="130">
                  <c:v>222.96109008789063</c:v>
                </c:pt>
                <c:pt idx="131">
                  <c:v>222.96109008789063</c:v>
                </c:pt>
                <c:pt idx="132">
                  <c:v>222.96109008789063</c:v>
                </c:pt>
                <c:pt idx="133">
                  <c:v>222.32106018066406</c:v>
                </c:pt>
                <c:pt idx="134">
                  <c:v>222.32106018066406</c:v>
                </c:pt>
                <c:pt idx="135">
                  <c:v>222.32106018066406</c:v>
                </c:pt>
                <c:pt idx="136">
                  <c:v>222.32106018066406</c:v>
                </c:pt>
                <c:pt idx="137">
                  <c:v>222.32106018066406</c:v>
                </c:pt>
                <c:pt idx="138">
                  <c:v>222.32106018066406</c:v>
                </c:pt>
                <c:pt idx="139">
                  <c:v>222.32106018066406</c:v>
                </c:pt>
                <c:pt idx="140">
                  <c:v>222.32106018066406</c:v>
                </c:pt>
                <c:pt idx="141">
                  <c:v>222.32106018066406</c:v>
                </c:pt>
                <c:pt idx="142">
                  <c:v>222.32106018066406</c:v>
                </c:pt>
                <c:pt idx="143">
                  <c:v>222.32106018066406</c:v>
                </c:pt>
                <c:pt idx="144">
                  <c:v>222.32106018066406</c:v>
                </c:pt>
                <c:pt idx="145">
                  <c:v>219.83686828613281</c:v>
                </c:pt>
                <c:pt idx="146">
                  <c:v>219.83686828613281</c:v>
                </c:pt>
                <c:pt idx="147">
                  <c:v>219.83686828613281</c:v>
                </c:pt>
                <c:pt idx="148">
                  <c:v>219.83686828613281</c:v>
                </c:pt>
                <c:pt idx="149">
                  <c:v>219.83686828613281</c:v>
                </c:pt>
                <c:pt idx="150">
                  <c:v>219.83686828613281</c:v>
                </c:pt>
                <c:pt idx="151">
                  <c:v>219.83686828613281</c:v>
                </c:pt>
                <c:pt idx="152">
                  <c:v>219.83686828613281</c:v>
                </c:pt>
                <c:pt idx="153">
                  <c:v>219.83686828613281</c:v>
                </c:pt>
                <c:pt idx="154">
                  <c:v>219.83686828613281</c:v>
                </c:pt>
                <c:pt idx="155">
                  <c:v>219.83686828613281</c:v>
                </c:pt>
                <c:pt idx="156">
                  <c:v>219.83686828613281</c:v>
                </c:pt>
                <c:pt idx="157">
                  <c:v>213.13853454589844</c:v>
                </c:pt>
                <c:pt idx="158">
                  <c:v>213.13853454589844</c:v>
                </c:pt>
                <c:pt idx="159">
                  <c:v>213.13853454589844</c:v>
                </c:pt>
                <c:pt idx="160">
                  <c:v>213.13853454589844</c:v>
                </c:pt>
                <c:pt idx="161">
                  <c:v>213.13853454589844</c:v>
                </c:pt>
                <c:pt idx="162">
                  <c:v>213.13853454589844</c:v>
                </c:pt>
                <c:pt idx="163">
                  <c:v>213.13853454589844</c:v>
                </c:pt>
                <c:pt idx="164">
                  <c:v>213.13853454589844</c:v>
                </c:pt>
                <c:pt idx="165">
                  <c:v>213.13853454589844</c:v>
                </c:pt>
                <c:pt idx="166">
                  <c:v>213.13853454589844</c:v>
                </c:pt>
                <c:pt idx="167">
                  <c:v>213.13853454589844</c:v>
                </c:pt>
                <c:pt idx="168">
                  <c:v>213.13853454589844</c:v>
                </c:pt>
                <c:pt idx="169">
                  <c:v>213.43374633789062</c:v>
                </c:pt>
                <c:pt idx="170">
                  <c:v>213.43374633789062</c:v>
                </c:pt>
                <c:pt idx="171">
                  <c:v>213.43374633789062</c:v>
                </c:pt>
                <c:pt idx="172">
                  <c:v>213.43374633789062</c:v>
                </c:pt>
                <c:pt idx="173">
                  <c:v>213.43374633789062</c:v>
                </c:pt>
                <c:pt idx="174">
                  <c:v>213.43374633789062</c:v>
                </c:pt>
                <c:pt idx="175">
                  <c:v>213.43374633789062</c:v>
                </c:pt>
                <c:pt idx="176">
                  <c:v>213.43374633789062</c:v>
                </c:pt>
                <c:pt idx="177">
                  <c:v>213.43374633789062</c:v>
                </c:pt>
                <c:pt idx="178">
                  <c:v>213.43374633789062</c:v>
                </c:pt>
                <c:pt idx="179">
                  <c:v>213.43374633789062</c:v>
                </c:pt>
                <c:pt idx="180">
                  <c:v>213.43374633789062</c:v>
                </c:pt>
                <c:pt idx="181">
                  <c:v>211.6727294921875</c:v>
                </c:pt>
                <c:pt idx="182">
                  <c:v>211.6727294921875</c:v>
                </c:pt>
                <c:pt idx="183">
                  <c:v>211.6727294921875</c:v>
                </c:pt>
                <c:pt idx="184">
                  <c:v>211.6727294921875</c:v>
                </c:pt>
                <c:pt idx="185">
                  <c:v>211.6727294921875</c:v>
                </c:pt>
                <c:pt idx="186">
                  <c:v>211.6727294921875</c:v>
                </c:pt>
                <c:pt idx="187">
                  <c:v>211.6727294921875</c:v>
                </c:pt>
                <c:pt idx="188">
                  <c:v>211.6727294921875</c:v>
                </c:pt>
                <c:pt idx="189">
                  <c:v>211.6727294921875</c:v>
                </c:pt>
                <c:pt idx="190">
                  <c:v>211.6727294921875</c:v>
                </c:pt>
                <c:pt idx="191">
                  <c:v>211.6727294921875</c:v>
                </c:pt>
                <c:pt idx="192">
                  <c:v>211.6727294921875</c:v>
                </c:pt>
                <c:pt idx="193">
                  <c:v>211.42555236816406</c:v>
                </c:pt>
                <c:pt idx="194">
                  <c:v>211.42555236816406</c:v>
                </c:pt>
                <c:pt idx="195">
                  <c:v>211.42555236816406</c:v>
                </c:pt>
                <c:pt idx="196">
                  <c:v>211.42555236816406</c:v>
                </c:pt>
                <c:pt idx="197">
                  <c:v>211.42555236816406</c:v>
                </c:pt>
                <c:pt idx="198">
                  <c:v>211.42555236816406</c:v>
                </c:pt>
                <c:pt idx="199">
                  <c:v>211.42555236816406</c:v>
                </c:pt>
                <c:pt idx="200">
                  <c:v>211.42555236816406</c:v>
                </c:pt>
                <c:pt idx="201">
                  <c:v>211.42555236816406</c:v>
                </c:pt>
                <c:pt idx="202">
                  <c:v>211.42555236816406</c:v>
                </c:pt>
                <c:pt idx="203">
                  <c:v>211.42555236816406</c:v>
                </c:pt>
                <c:pt idx="204">
                  <c:v>211.42555236816406</c:v>
                </c:pt>
                <c:pt idx="205">
                  <c:v>209.29898071289062</c:v>
                </c:pt>
                <c:pt idx="206">
                  <c:v>209.29898071289062</c:v>
                </c:pt>
                <c:pt idx="207">
                  <c:v>209.29898071289062</c:v>
                </c:pt>
                <c:pt idx="208">
                  <c:v>209.29898071289062</c:v>
                </c:pt>
                <c:pt idx="209">
                  <c:v>209.29898071289062</c:v>
                </c:pt>
                <c:pt idx="210">
                  <c:v>209.29898071289062</c:v>
                </c:pt>
                <c:pt idx="211">
                  <c:v>209.29898071289062</c:v>
                </c:pt>
                <c:pt idx="212">
                  <c:v>209.29898071289062</c:v>
                </c:pt>
                <c:pt idx="213">
                  <c:v>209.29898071289062</c:v>
                </c:pt>
                <c:pt idx="214">
                  <c:v>209.29898071289062</c:v>
                </c:pt>
                <c:pt idx="215">
                  <c:v>209.29898071289062</c:v>
                </c:pt>
                <c:pt idx="216">
                  <c:v>209.29898071289062</c:v>
                </c:pt>
                <c:pt idx="217">
                  <c:v>217.0889892578125</c:v>
                </c:pt>
                <c:pt idx="218">
                  <c:v>217.0889892578125</c:v>
                </c:pt>
                <c:pt idx="219">
                  <c:v>217.0889892578125</c:v>
                </c:pt>
                <c:pt idx="220">
                  <c:v>217.0889892578125</c:v>
                </c:pt>
                <c:pt idx="221">
                  <c:v>217.0889892578125</c:v>
                </c:pt>
                <c:pt idx="222">
                  <c:v>217.0889892578125</c:v>
                </c:pt>
                <c:pt idx="223">
                  <c:v>217.0889892578125</c:v>
                </c:pt>
                <c:pt idx="224">
                  <c:v>217.0889892578125</c:v>
                </c:pt>
                <c:pt idx="225">
                  <c:v>217.0889892578125</c:v>
                </c:pt>
                <c:pt idx="226">
                  <c:v>217.0889892578125</c:v>
                </c:pt>
                <c:pt idx="227">
                  <c:v>217.0889892578125</c:v>
                </c:pt>
                <c:pt idx="228">
                  <c:v>217.0889892578125</c:v>
                </c:pt>
                <c:pt idx="229">
                  <c:v>213.80783081054687</c:v>
                </c:pt>
                <c:pt idx="230">
                  <c:v>213.80783081054687</c:v>
                </c:pt>
                <c:pt idx="231">
                  <c:v>213.80783081054687</c:v>
                </c:pt>
                <c:pt idx="232">
                  <c:v>213.80783081054687</c:v>
                </c:pt>
                <c:pt idx="233">
                  <c:v>213.80783081054687</c:v>
                </c:pt>
                <c:pt idx="234">
                  <c:v>213.80783081054687</c:v>
                </c:pt>
                <c:pt idx="235">
                  <c:v>213.80783081054687</c:v>
                </c:pt>
                <c:pt idx="236">
                  <c:v>213.80783081054687</c:v>
                </c:pt>
                <c:pt idx="237">
                  <c:v>213.80783081054687</c:v>
                </c:pt>
                <c:pt idx="238">
                  <c:v>213.80783081054687</c:v>
                </c:pt>
                <c:pt idx="239">
                  <c:v>213.80783081054687</c:v>
                </c:pt>
                <c:pt idx="240">
                  <c:v>213.80783081054687</c:v>
                </c:pt>
                <c:pt idx="241">
                  <c:v>214.54998779296875</c:v>
                </c:pt>
                <c:pt idx="242">
                  <c:v>214.54998779296875</c:v>
                </c:pt>
                <c:pt idx="243">
                  <c:v>214.54998779296875</c:v>
                </c:pt>
                <c:pt idx="244">
                  <c:v>214.54998779296875</c:v>
                </c:pt>
                <c:pt idx="245">
                  <c:v>214.54998779296875</c:v>
                </c:pt>
                <c:pt idx="246">
                  <c:v>214.54998779296875</c:v>
                </c:pt>
                <c:pt idx="247">
                  <c:v>214.54998779296875</c:v>
                </c:pt>
                <c:pt idx="248">
                  <c:v>214.54998779296875</c:v>
                </c:pt>
                <c:pt idx="249">
                  <c:v>214.54998779296875</c:v>
                </c:pt>
                <c:pt idx="250">
                  <c:v>214.54998779296875</c:v>
                </c:pt>
                <c:pt idx="251">
                  <c:v>214.54998779296875</c:v>
                </c:pt>
                <c:pt idx="252">
                  <c:v>214.54998779296875</c:v>
                </c:pt>
                <c:pt idx="253">
                  <c:v>210.61334228515625</c:v>
                </c:pt>
                <c:pt idx="254">
                  <c:v>210.61334228515625</c:v>
                </c:pt>
                <c:pt idx="255">
                  <c:v>210.61334228515625</c:v>
                </c:pt>
                <c:pt idx="256">
                  <c:v>210.61334228515625</c:v>
                </c:pt>
                <c:pt idx="257">
                  <c:v>210.61334228515625</c:v>
                </c:pt>
                <c:pt idx="258">
                  <c:v>210.61334228515625</c:v>
                </c:pt>
                <c:pt idx="259">
                  <c:v>210.61334228515625</c:v>
                </c:pt>
                <c:pt idx="260">
                  <c:v>210.61334228515625</c:v>
                </c:pt>
                <c:pt idx="261">
                  <c:v>210.61334228515625</c:v>
                </c:pt>
                <c:pt idx="262">
                  <c:v>210.61334228515625</c:v>
                </c:pt>
                <c:pt idx="263">
                  <c:v>210.61334228515625</c:v>
                </c:pt>
                <c:pt idx="264">
                  <c:v>210.61334228515625</c:v>
                </c:pt>
                <c:pt idx="265">
                  <c:v>195.72454833984375</c:v>
                </c:pt>
                <c:pt idx="266">
                  <c:v>195.72454833984375</c:v>
                </c:pt>
                <c:pt idx="267">
                  <c:v>195.72454833984375</c:v>
                </c:pt>
                <c:pt idx="268">
                  <c:v>195.72454833984375</c:v>
                </c:pt>
                <c:pt idx="269">
                  <c:v>195.72454833984375</c:v>
                </c:pt>
                <c:pt idx="270">
                  <c:v>195.72454833984375</c:v>
                </c:pt>
                <c:pt idx="271">
                  <c:v>195.72454833984375</c:v>
                </c:pt>
                <c:pt idx="272">
                  <c:v>195.72454833984375</c:v>
                </c:pt>
                <c:pt idx="273">
                  <c:v>195.72454833984375</c:v>
                </c:pt>
                <c:pt idx="274">
                  <c:v>195.72454833984375</c:v>
                </c:pt>
                <c:pt idx="275">
                  <c:v>195.72454833984375</c:v>
                </c:pt>
                <c:pt idx="276">
                  <c:v>195.72454833984375</c:v>
                </c:pt>
                <c:pt idx="277">
                  <c:v>188.59895324707031</c:v>
                </c:pt>
                <c:pt idx="278">
                  <c:v>188.59895324707031</c:v>
                </c:pt>
                <c:pt idx="279">
                  <c:v>188.59895324707031</c:v>
                </c:pt>
                <c:pt idx="280">
                  <c:v>188.59895324707031</c:v>
                </c:pt>
                <c:pt idx="281">
                  <c:v>188.59895324707031</c:v>
                </c:pt>
                <c:pt idx="282">
                  <c:v>188.59895324707031</c:v>
                </c:pt>
                <c:pt idx="283">
                  <c:v>188.59895324707031</c:v>
                </c:pt>
                <c:pt idx="284">
                  <c:v>188.59895324707031</c:v>
                </c:pt>
                <c:pt idx="285">
                  <c:v>188.59895324707031</c:v>
                </c:pt>
                <c:pt idx="286">
                  <c:v>188.59895324707031</c:v>
                </c:pt>
                <c:pt idx="287">
                  <c:v>188.59895324707031</c:v>
                </c:pt>
                <c:pt idx="288">
                  <c:v>188.59895324707031</c:v>
                </c:pt>
                <c:pt idx="289">
                  <c:v>188.07966613769531</c:v>
                </c:pt>
                <c:pt idx="290">
                  <c:v>188.07966613769531</c:v>
                </c:pt>
                <c:pt idx="291">
                  <c:v>188.07966613769531</c:v>
                </c:pt>
                <c:pt idx="292">
                  <c:v>188.07966613769531</c:v>
                </c:pt>
                <c:pt idx="293">
                  <c:v>188.07966613769531</c:v>
                </c:pt>
                <c:pt idx="294">
                  <c:v>188.07966613769531</c:v>
                </c:pt>
                <c:pt idx="295">
                  <c:v>188.07966613769531</c:v>
                </c:pt>
                <c:pt idx="296">
                  <c:v>188.07966613769531</c:v>
                </c:pt>
                <c:pt idx="297">
                  <c:v>188.07966613769531</c:v>
                </c:pt>
                <c:pt idx="298">
                  <c:v>188.07966613769531</c:v>
                </c:pt>
                <c:pt idx="299">
                  <c:v>188.07966613769531</c:v>
                </c:pt>
                <c:pt idx="300">
                  <c:v>188.07966613769531</c:v>
                </c:pt>
                <c:pt idx="301">
                  <c:v>181.7371826171875</c:v>
                </c:pt>
                <c:pt idx="302">
                  <c:v>181.7371826171875</c:v>
                </c:pt>
                <c:pt idx="303">
                  <c:v>181.7371826171875</c:v>
                </c:pt>
                <c:pt idx="304">
                  <c:v>181.7371826171875</c:v>
                </c:pt>
                <c:pt idx="305">
                  <c:v>181.7371826171875</c:v>
                </c:pt>
                <c:pt idx="306">
                  <c:v>181.7371826171875</c:v>
                </c:pt>
                <c:pt idx="307">
                  <c:v>181.7371826171875</c:v>
                </c:pt>
                <c:pt idx="308">
                  <c:v>181.7371826171875</c:v>
                </c:pt>
                <c:pt idx="309">
                  <c:v>181.7371826171875</c:v>
                </c:pt>
                <c:pt idx="310">
                  <c:v>181.7371826171875</c:v>
                </c:pt>
                <c:pt idx="311">
                  <c:v>181.7371826171875</c:v>
                </c:pt>
                <c:pt idx="312">
                  <c:v>181.7371826171875</c:v>
                </c:pt>
                <c:pt idx="313">
                  <c:v>183.11476135253906</c:v>
                </c:pt>
                <c:pt idx="314">
                  <c:v>183.11476135253906</c:v>
                </c:pt>
                <c:pt idx="315">
                  <c:v>183.11476135253906</c:v>
                </c:pt>
                <c:pt idx="316">
                  <c:v>183.11476135253906</c:v>
                </c:pt>
                <c:pt idx="317">
                  <c:v>183.11476135253906</c:v>
                </c:pt>
                <c:pt idx="318">
                  <c:v>183.11476135253906</c:v>
                </c:pt>
                <c:pt idx="319">
                  <c:v>183.11476135253906</c:v>
                </c:pt>
                <c:pt idx="320">
                  <c:v>183.11476135253906</c:v>
                </c:pt>
                <c:pt idx="321">
                  <c:v>183.11476135253906</c:v>
                </c:pt>
                <c:pt idx="322">
                  <c:v>183.11476135253906</c:v>
                </c:pt>
                <c:pt idx="323">
                  <c:v>183.11476135253906</c:v>
                </c:pt>
                <c:pt idx="324">
                  <c:v>183.11476135253906</c:v>
                </c:pt>
                <c:pt idx="325">
                  <c:v>177.25894165039062</c:v>
                </c:pt>
                <c:pt idx="326">
                  <c:v>177.25894165039062</c:v>
                </c:pt>
                <c:pt idx="327">
                  <c:v>177.25894165039062</c:v>
                </c:pt>
                <c:pt idx="328">
                  <c:v>177.25894165039062</c:v>
                </c:pt>
                <c:pt idx="329">
                  <c:v>177.08047485351562</c:v>
                </c:pt>
                <c:pt idx="330">
                  <c:v>177.08047485351562</c:v>
                </c:pt>
                <c:pt idx="331">
                  <c:v>177.08047485351562</c:v>
                </c:pt>
                <c:pt idx="332">
                  <c:v>177.08047485351562</c:v>
                </c:pt>
                <c:pt idx="333">
                  <c:v>176.17462158203125</c:v>
                </c:pt>
                <c:pt idx="334">
                  <c:v>176.17462158203125</c:v>
                </c:pt>
                <c:pt idx="335">
                  <c:v>176.17462158203125</c:v>
                </c:pt>
                <c:pt idx="336">
                  <c:v>176.17462158203125</c:v>
                </c:pt>
                <c:pt idx="337">
                  <c:v>176.17462158203125</c:v>
                </c:pt>
                <c:pt idx="338">
                  <c:v>176.17462158203125</c:v>
                </c:pt>
                <c:pt idx="339">
                  <c:v>176.17462158203125</c:v>
                </c:pt>
                <c:pt idx="340">
                  <c:v>176.17462158203125</c:v>
                </c:pt>
                <c:pt idx="341">
                  <c:v>176.17462158203125</c:v>
                </c:pt>
                <c:pt idx="342">
                  <c:v>176.17462158203125</c:v>
                </c:pt>
                <c:pt idx="343">
                  <c:v>176.17462158203125</c:v>
                </c:pt>
                <c:pt idx="344">
                  <c:v>176.17462158203125</c:v>
                </c:pt>
                <c:pt idx="345">
                  <c:v>176.67433166503906</c:v>
                </c:pt>
                <c:pt idx="346">
                  <c:v>176.67433166503906</c:v>
                </c:pt>
                <c:pt idx="347">
                  <c:v>176.67433166503906</c:v>
                </c:pt>
                <c:pt idx="348">
                  <c:v>176.67433166503906</c:v>
                </c:pt>
                <c:pt idx="349">
                  <c:v>176.67433166503906</c:v>
                </c:pt>
                <c:pt idx="350">
                  <c:v>176.67433166503906</c:v>
                </c:pt>
                <c:pt idx="351">
                  <c:v>176.67433166503906</c:v>
                </c:pt>
                <c:pt idx="352">
                  <c:v>176.67433166503906</c:v>
                </c:pt>
                <c:pt idx="353">
                  <c:v>176.67433166503906</c:v>
                </c:pt>
                <c:pt idx="354">
                  <c:v>176.67433166503906</c:v>
                </c:pt>
                <c:pt idx="355">
                  <c:v>176.67433166503906</c:v>
                </c:pt>
                <c:pt idx="356">
                  <c:v>176.67433166503906</c:v>
                </c:pt>
                <c:pt idx="357">
                  <c:v>175.71211242675781</c:v>
                </c:pt>
                <c:pt idx="358">
                  <c:v>175.71211242675781</c:v>
                </c:pt>
                <c:pt idx="359">
                  <c:v>175.71211242675781</c:v>
                </c:pt>
                <c:pt idx="360">
                  <c:v>175.71211242675781</c:v>
                </c:pt>
                <c:pt idx="361">
                  <c:v>175.71211242675781</c:v>
                </c:pt>
                <c:pt idx="362">
                  <c:v>175.71211242675781</c:v>
                </c:pt>
                <c:pt idx="363">
                  <c:v>175.71211242675781</c:v>
                </c:pt>
                <c:pt idx="364">
                  <c:v>175.71211242675781</c:v>
                </c:pt>
                <c:pt idx="365">
                  <c:v>175.71211242675781</c:v>
                </c:pt>
                <c:pt idx="366">
                  <c:v>175.71211242675781</c:v>
                </c:pt>
                <c:pt idx="367">
                  <c:v>175.71211242675781</c:v>
                </c:pt>
                <c:pt idx="368">
                  <c:v>175.71211242675781</c:v>
                </c:pt>
                <c:pt idx="369">
                  <c:v>175.44856262207031</c:v>
                </c:pt>
                <c:pt idx="370">
                  <c:v>175.44856262207031</c:v>
                </c:pt>
                <c:pt idx="371">
                  <c:v>175.44856262207031</c:v>
                </c:pt>
                <c:pt idx="372">
                  <c:v>175.44856262207031</c:v>
                </c:pt>
                <c:pt idx="373">
                  <c:v>175.44856262207031</c:v>
                </c:pt>
                <c:pt idx="374">
                  <c:v>175.44856262207031</c:v>
                </c:pt>
                <c:pt idx="375">
                  <c:v>175.44856262207031</c:v>
                </c:pt>
                <c:pt idx="376">
                  <c:v>175.44856262207031</c:v>
                </c:pt>
                <c:pt idx="377">
                  <c:v>175.44856262207031</c:v>
                </c:pt>
                <c:pt idx="378">
                  <c:v>175.44856262207031</c:v>
                </c:pt>
                <c:pt idx="379">
                  <c:v>175.44856262207031</c:v>
                </c:pt>
                <c:pt idx="380">
                  <c:v>175.44856262207031</c:v>
                </c:pt>
                <c:pt idx="381">
                  <c:v>169.07717895507812</c:v>
                </c:pt>
                <c:pt idx="382">
                  <c:v>169.07717895507812</c:v>
                </c:pt>
                <c:pt idx="383">
                  <c:v>169.07717895507812</c:v>
                </c:pt>
                <c:pt idx="384">
                  <c:v>169.07717895507812</c:v>
                </c:pt>
                <c:pt idx="385">
                  <c:v>169.07717895507812</c:v>
                </c:pt>
                <c:pt idx="386">
                  <c:v>169.07717895507812</c:v>
                </c:pt>
                <c:pt idx="387">
                  <c:v>169.07717895507812</c:v>
                </c:pt>
                <c:pt idx="388">
                  <c:v>169.07717895507812</c:v>
                </c:pt>
                <c:pt idx="389">
                  <c:v>169.07717895507812</c:v>
                </c:pt>
                <c:pt idx="390">
                  <c:v>169.07717895507812</c:v>
                </c:pt>
                <c:pt idx="391">
                  <c:v>169.07717895507812</c:v>
                </c:pt>
                <c:pt idx="392">
                  <c:v>169.07717895507812</c:v>
                </c:pt>
                <c:pt idx="393">
                  <c:v>168.98751831054687</c:v>
                </c:pt>
                <c:pt idx="394">
                  <c:v>168.98751831054687</c:v>
                </c:pt>
                <c:pt idx="395">
                  <c:v>168.98751831054687</c:v>
                </c:pt>
                <c:pt idx="396">
                  <c:v>168.98751831054687</c:v>
                </c:pt>
                <c:pt idx="397">
                  <c:v>168.98751831054687</c:v>
                </c:pt>
                <c:pt idx="398">
                  <c:v>168.98751831054687</c:v>
                </c:pt>
                <c:pt idx="399">
                  <c:v>168.98751831054687</c:v>
                </c:pt>
                <c:pt idx="400">
                  <c:v>168.98751831054687</c:v>
                </c:pt>
                <c:pt idx="401">
                  <c:v>168.98751831054687</c:v>
                </c:pt>
                <c:pt idx="402">
                  <c:v>168.98751831054687</c:v>
                </c:pt>
                <c:pt idx="403">
                  <c:v>168.98751831054687</c:v>
                </c:pt>
                <c:pt idx="404">
                  <c:v>168.98751831054687</c:v>
                </c:pt>
                <c:pt idx="405">
                  <c:v>171.2991943359375</c:v>
                </c:pt>
                <c:pt idx="406">
                  <c:v>171.2991943359375</c:v>
                </c:pt>
                <c:pt idx="407">
                  <c:v>171.2991943359375</c:v>
                </c:pt>
                <c:pt idx="408">
                  <c:v>171.2991943359375</c:v>
                </c:pt>
                <c:pt idx="409">
                  <c:v>171.2991943359375</c:v>
                </c:pt>
                <c:pt idx="410">
                  <c:v>171.2991943359375</c:v>
                </c:pt>
                <c:pt idx="411">
                  <c:v>171.2991943359375</c:v>
                </c:pt>
                <c:pt idx="412">
                  <c:v>171.2991943359375</c:v>
                </c:pt>
                <c:pt idx="413">
                  <c:v>171.2991943359375</c:v>
                </c:pt>
                <c:pt idx="414">
                  <c:v>171.2991943359375</c:v>
                </c:pt>
                <c:pt idx="415">
                  <c:v>171.2991943359375</c:v>
                </c:pt>
                <c:pt idx="416">
                  <c:v>171.2991943359375</c:v>
                </c:pt>
                <c:pt idx="417">
                  <c:v>169.06680297851562</c:v>
                </c:pt>
                <c:pt idx="418">
                  <c:v>169.06680297851562</c:v>
                </c:pt>
                <c:pt idx="419">
                  <c:v>169.06680297851562</c:v>
                </c:pt>
                <c:pt idx="420">
                  <c:v>169.06680297851562</c:v>
                </c:pt>
                <c:pt idx="421">
                  <c:v>169.06680297851562</c:v>
                </c:pt>
                <c:pt idx="422">
                  <c:v>169.06680297851562</c:v>
                </c:pt>
                <c:pt idx="423">
                  <c:v>169.06680297851562</c:v>
                </c:pt>
                <c:pt idx="424">
                  <c:v>169.06680297851562</c:v>
                </c:pt>
                <c:pt idx="425">
                  <c:v>169.06680297851562</c:v>
                </c:pt>
                <c:pt idx="426">
                  <c:v>169.06680297851562</c:v>
                </c:pt>
                <c:pt idx="427">
                  <c:v>169.06680297851562</c:v>
                </c:pt>
                <c:pt idx="428">
                  <c:v>169.06680297851562</c:v>
                </c:pt>
                <c:pt idx="429">
                  <c:v>167.78567504882813</c:v>
                </c:pt>
                <c:pt idx="430">
                  <c:v>167.78567504882813</c:v>
                </c:pt>
                <c:pt idx="431">
                  <c:v>167.78567504882813</c:v>
                </c:pt>
                <c:pt idx="432">
                  <c:v>167.78567504882813</c:v>
                </c:pt>
                <c:pt idx="433">
                  <c:v>167.78567504882813</c:v>
                </c:pt>
                <c:pt idx="434">
                  <c:v>167.78567504882813</c:v>
                </c:pt>
                <c:pt idx="435">
                  <c:v>167.78567504882813</c:v>
                </c:pt>
                <c:pt idx="436">
                  <c:v>167.78567504882813</c:v>
                </c:pt>
                <c:pt idx="437">
                  <c:v>167.78567504882813</c:v>
                </c:pt>
                <c:pt idx="438">
                  <c:v>167.78567504882813</c:v>
                </c:pt>
                <c:pt idx="439">
                  <c:v>167.78567504882813</c:v>
                </c:pt>
                <c:pt idx="440">
                  <c:v>167.78567504882813</c:v>
                </c:pt>
                <c:pt idx="441">
                  <c:v>162.83602905273437</c:v>
                </c:pt>
                <c:pt idx="442">
                  <c:v>162.83602905273437</c:v>
                </c:pt>
                <c:pt idx="443">
                  <c:v>162.83602905273437</c:v>
                </c:pt>
                <c:pt idx="444">
                  <c:v>162.83602905273437</c:v>
                </c:pt>
                <c:pt idx="445">
                  <c:v>162.83602905273437</c:v>
                </c:pt>
                <c:pt idx="446">
                  <c:v>162.83602905273437</c:v>
                </c:pt>
                <c:pt idx="447">
                  <c:v>162.83602905273437</c:v>
                </c:pt>
                <c:pt idx="448">
                  <c:v>162.83602905273437</c:v>
                </c:pt>
                <c:pt idx="449">
                  <c:v>162.83602905273437</c:v>
                </c:pt>
                <c:pt idx="450">
                  <c:v>162.83602905273437</c:v>
                </c:pt>
                <c:pt idx="451">
                  <c:v>162.83602905273437</c:v>
                </c:pt>
                <c:pt idx="452">
                  <c:v>162.83602905273437</c:v>
                </c:pt>
                <c:pt idx="453">
                  <c:v>161.20738220214844</c:v>
                </c:pt>
                <c:pt idx="454">
                  <c:v>161.20738220214844</c:v>
                </c:pt>
                <c:pt idx="455">
                  <c:v>161.20738220214844</c:v>
                </c:pt>
                <c:pt idx="456">
                  <c:v>161.20738220214844</c:v>
                </c:pt>
                <c:pt idx="457">
                  <c:v>161.20738220214844</c:v>
                </c:pt>
                <c:pt idx="458">
                  <c:v>161.20738220214844</c:v>
                </c:pt>
                <c:pt idx="459">
                  <c:v>161.20738220214844</c:v>
                </c:pt>
                <c:pt idx="460">
                  <c:v>161.20738220214844</c:v>
                </c:pt>
                <c:pt idx="461">
                  <c:v>161.20738220214844</c:v>
                </c:pt>
                <c:pt idx="462">
                  <c:v>161.20738220214844</c:v>
                </c:pt>
                <c:pt idx="463">
                  <c:v>161.20738220214844</c:v>
                </c:pt>
                <c:pt idx="464">
                  <c:v>161.20738220214844</c:v>
                </c:pt>
                <c:pt idx="465">
                  <c:v>161.68800354003906</c:v>
                </c:pt>
                <c:pt idx="466">
                  <c:v>161.68800354003906</c:v>
                </c:pt>
                <c:pt idx="467">
                  <c:v>161.68800354003906</c:v>
                </c:pt>
                <c:pt idx="468">
                  <c:v>161.68800354003906</c:v>
                </c:pt>
                <c:pt idx="469">
                  <c:v>161.68800354003906</c:v>
                </c:pt>
                <c:pt idx="470">
                  <c:v>161.68800354003906</c:v>
                </c:pt>
                <c:pt idx="471">
                  <c:v>161.68800354003906</c:v>
                </c:pt>
                <c:pt idx="472">
                  <c:v>161.68800354003906</c:v>
                </c:pt>
                <c:pt idx="473">
                  <c:v>161.68800354003906</c:v>
                </c:pt>
                <c:pt idx="474">
                  <c:v>161.68800354003906</c:v>
                </c:pt>
                <c:pt idx="475">
                  <c:v>161.68800354003906</c:v>
                </c:pt>
                <c:pt idx="476">
                  <c:v>161.68800354003906</c:v>
                </c:pt>
                <c:pt idx="477">
                  <c:v>159.78205871582031</c:v>
                </c:pt>
                <c:pt idx="478">
                  <c:v>159.78205871582031</c:v>
                </c:pt>
                <c:pt idx="479">
                  <c:v>159.78205871582031</c:v>
                </c:pt>
                <c:pt idx="480">
                  <c:v>159.78205871582031</c:v>
                </c:pt>
                <c:pt idx="481">
                  <c:v>159.78205871582031</c:v>
                </c:pt>
                <c:pt idx="482">
                  <c:v>159.78205871582031</c:v>
                </c:pt>
                <c:pt idx="483">
                  <c:v>159.78205871582031</c:v>
                </c:pt>
                <c:pt idx="484">
                  <c:v>159.78205871582031</c:v>
                </c:pt>
                <c:pt idx="485">
                  <c:v>159.78205871582031</c:v>
                </c:pt>
                <c:pt idx="486">
                  <c:v>159.78205871582031</c:v>
                </c:pt>
                <c:pt idx="487">
                  <c:v>159.78205871582031</c:v>
                </c:pt>
                <c:pt idx="488">
                  <c:v>159.78205871582031</c:v>
                </c:pt>
                <c:pt idx="489">
                  <c:v>159.24240112304687</c:v>
                </c:pt>
                <c:pt idx="490">
                  <c:v>159.24240112304687</c:v>
                </c:pt>
                <c:pt idx="491">
                  <c:v>159.24240112304687</c:v>
                </c:pt>
                <c:pt idx="492">
                  <c:v>159.24240112304687</c:v>
                </c:pt>
                <c:pt idx="493">
                  <c:v>159.24240112304687</c:v>
                </c:pt>
                <c:pt idx="494">
                  <c:v>159.24240112304687</c:v>
                </c:pt>
                <c:pt idx="495">
                  <c:v>159.24240112304687</c:v>
                </c:pt>
                <c:pt idx="496">
                  <c:v>159.24240112304687</c:v>
                </c:pt>
                <c:pt idx="497">
                  <c:v>159.24240112304687</c:v>
                </c:pt>
                <c:pt idx="498">
                  <c:v>159.24240112304687</c:v>
                </c:pt>
                <c:pt idx="499">
                  <c:v>159.24240112304687</c:v>
                </c:pt>
                <c:pt idx="500">
                  <c:v>159.24240112304687</c:v>
                </c:pt>
                <c:pt idx="501">
                  <c:v>159.65731811523437</c:v>
                </c:pt>
                <c:pt idx="502">
                  <c:v>159.65731811523437</c:v>
                </c:pt>
                <c:pt idx="503">
                  <c:v>159.65731811523437</c:v>
                </c:pt>
                <c:pt idx="504">
                  <c:v>159.65731811523437</c:v>
                </c:pt>
                <c:pt idx="505">
                  <c:v>159.65731811523437</c:v>
                </c:pt>
                <c:pt idx="506">
                  <c:v>159.65731811523437</c:v>
                </c:pt>
                <c:pt idx="507">
                  <c:v>159.65731811523437</c:v>
                </c:pt>
                <c:pt idx="508">
                  <c:v>159.65731811523437</c:v>
                </c:pt>
                <c:pt idx="509">
                  <c:v>159.65731811523437</c:v>
                </c:pt>
                <c:pt idx="510">
                  <c:v>159.65731811523437</c:v>
                </c:pt>
                <c:pt idx="511">
                  <c:v>159.65731811523437</c:v>
                </c:pt>
                <c:pt idx="512">
                  <c:v>159.65731811523437</c:v>
                </c:pt>
                <c:pt idx="513">
                  <c:v>159.39753723144531</c:v>
                </c:pt>
                <c:pt idx="514">
                  <c:v>159.39753723144531</c:v>
                </c:pt>
                <c:pt idx="515">
                  <c:v>159.39753723144531</c:v>
                </c:pt>
                <c:pt idx="516">
                  <c:v>159.39753723144531</c:v>
                </c:pt>
                <c:pt idx="517">
                  <c:v>159.39753723144531</c:v>
                </c:pt>
                <c:pt idx="518">
                  <c:v>159.39753723144531</c:v>
                </c:pt>
                <c:pt idx="519">
                  <c:v>159.39753723144531</c:v>
                </c:pt>
                <c:pt idx="520">
                  <c:v>159.39753723144531</c:v>
                </c:pt>
                <c:pt idx="521">
                  <c:v>159.39753723144531</c:v>
                </c:pt>
                <c:pt idx="522">
                  <c:v>159.39753723144531</c:v>
                </c:pt>
                <c:pt idx="523">
                  <c:v>159.39753723144531</c:v>
                </c:pt>
                <c:pt idx="524">
                  <c:v>159.39753723144531</c:v>
                </c:pt>
                <c:pt idx="525">
                  <c:v>159.69125366210937</c:v>
                </c:pt>
                <c:pt idx="526">
                  <c:v>159.69125366210937</c:v>
                </c:pt>
                <c:pt idx="527">
                  <c:v>159.69125366210937</c:v>
                </c:pt>
                <c:pt idx="528">
                  <c:v>159.69125366210937</c:v>
                </c:pt>
                <c:pt idx="529">
                  <c:v>159.69125366210937</c:v>
                </c:pt>
                <c:pt idx="530">
                  <c:v>159.69125366210937</c:v>
                </c:pt>
                <c:pt idx="531">
                  <c:v>159.69125366210937</c:v>
                </c:pt>
                <c:pt idx="532">
                  <c:v>159.69125366210937</c:v>
                </c:pt>
                <c:pt idx="533">
                  <c:v>159.69125366210937</c:v>
                </c:pt>
                <c:pt idx="534">
                  <c:v>159.69125366210937</c:v>
                </c:pt>
                <c:pt idx="535">
                  <c:v>159.69125366210937</c:v>
                </c:pt>
                <c:pt idx="536">
                  <c:v>159.69125366210937</c:v>
                </c:pt>
                <c:pt idx="537">
                  <c:v>159.00234985351562</c:v>
                </c:pt>
                <c:pt idx="538">
                  <c:v>159.00234985351562</c:v>
                </c:pt>
                <c:pt idx="539">
                  <c:v>159.00234985351562</c:v>
                </c:pt>
                <c:pt idx="540">
                  <c:v>159.00234985351562</c:v>
                </c:pt>
                <c:pt idx="541">
                  <c:v>159.00234985351562</c:v>
                </c:pt>
                <c:pt idx="542">
                  <c:v>159.00234985351562</c:v>
                </c:pt>
                <c:pt idx="543">
                  <c:v>159.00234985351562</c:v>
                </c:pt>
                <c:pt idx="544">
                  <c:v>159.00234985351562</c:v>
                </c:pt>
                <c:pt idx="545">
                  <c:v>159.00234985351562</c:v>
                </c:pt>
                <c:pt idx="546">
                  <c:v>159.00234985351562</c:v>
                </c:pt>
                <c:pt idx="547">
                  <c:v>159.00234985351562</c:v>
                </c:pt>
                <c:pt idx="548">
                  <c:v>159.00234985351562</c:v>
                </c:pt>
                <c:pt idx="549">
                  <c:v>158.36798095703125</c:v>
                </c:pt>
                <c:pt idx="550">
                  <c:v>158.36798095703125</c:v>
                </c:pt>
                <c:pt idx="551">
                  <c:v>158.36798095703125</c:v>
                </c:pt>
                <c:pt idx="552">
                  <c:v>158.36798095703125</c:v>
                </c:pt>
                <c:pt idx="553">
                  <c:v>158.36798095703125</c:v>
                </c:pt>
                <c:pt idx="554">
                  <c:v>158.36798095703125</c:v>
                </c:pt>
                <c:pt idx="555">
                  <c:v>158.36798095703125</c:v>
                </c:pt>
                <c:pt idx="556">
                  <c:v>158.36798095703125</c:v>
                </c:pt>
                <c:pt idx="557">
                  <c:v>158.36798095703125</c:v>
                </c:pt>
                <c:pt idx="558">
                  <c:v>158.36798095703125</c:v>
                </c:pt>
                <c:pt idx="559">
                  <c:v>158.36798095703125</c:v>
                </c:pt>
                <c:pt idx="560">
                  <c:v>158.36798095703125</c:v>
                </c:pt>
                <c:pt idx="561">
                  <c:v>158.29313659667969</c:v>
                </c:pt>
                <c:pt idx="562">
                  <c:v>158.29313659667969</c:v>
                </c:pt>
                <c:pt idx="563">
                  <c:v>158.29313659667969</c:v>
                </c:pt>
                <c:pt idx="564">
                  <c:v>158.29313659667969</c:v>
                </c:pt>
                <c:pt idx="565">
                  <c:v>158.29313659667969</c:v>
                </c:pt>
                <c:pt idx="566">
                  <c:v>158.29313659667969</c:v>
                </c:pt>
                <c:pt idx="567">
                  <c:v>158.29313659667969</c:v>
                </c:pt>
                <c:pt idx="568">
                  <c:v>158.29313659667969</c:v>
                </c:pt>
                <c:pt idx="569">
                  <c:v>158.29313659667969</c:v>
                </c:pt>
                <c:pt idx="570">
                  <c:v>158.29313659667969</c:v>
                </c:pt>
                <c:pt idx="571">
                  <c:v>158.29313659667969</c:v>
                </c:pt>
                <c:pt idx="572">
                  <c:v>158.29313659667969</c:v>
                </c:pt>
                <c:pt idx="573">
                  <c:v>158.72932434082031</c:v>
                </c:pt>
                <c:pt idx="574">
                  <c:v>158.72932434082031</c:v>
                </c:pt>
                <c:pt idx="575">
                  <c:v>158.72932434082031</c:v>
                </c:pt>
                <c:pt idx="576">
                  <c:v>158.72932434082031</c:v>
                </c:pt>
                <c:pt idx="577">
                  <c:v>158.72932434082031</c:v>
                </c:pt>
                <c:pt idx="578">
                  <c:v>158.72932434082031</c:v>
                </c:pt>
                <c:pt idx="579">
                  <c:v>158.72932434082031</c:v>
                </c:pt>
                <c:pt idx="580">
                  <c:v>158.72932434082031</c:v>
                </c:pt>
                <c:pt idx="581">
                  <c:v>158.72932434082031</c:v>
                </c:pt>
                <c:pt idx="582">
                  <c:v>158.72932434082031</c:v>
                </c:pt>
                <c:pt idx="583">
                  <c:v>158.72932434082031</c:v>
                </c:pt>
                <c:pt idx="584">
                  <c:v>158.72932434082031</c:v>
                </c:pt>
                <c:pt idx="585">
                  <c:v>157.80056762695312</c:v>
                </c:pt>
                <c:pt idx="586">
                  <c:v>157.80056762695312</c:v>
                </c:pt>
                <c:pt idx="587">
                  <c:v>157.80056762695312</c:v>
                </c:pt>
                <c:pt idx="588">
                  <c:v>157.80056762695312</c:v>
                </c:pt>
                <c:pt idx="589">
                  <c:v>157.80056762695312</c:v>
                </c:pt>
                <c:pt idx="590">
                  <c:v>157.80056762695312</c:v>
                </c:pt>
                <c:pt idx="591">
                  <c:v>157.80056762695312</c:v>
                </c:pt>
                <c:pt idx="592">
                  <c:v>157.80056762695312</c:v>
                </c:pt>
                <c:pt idx="593">
                  <c:v>157.80056762695312</c:v>
                </c:pt>
                <c:pt idx="594">
                  <c:v>157.80056762695312</c:v>
                </c:pt>
                <c:pt idx="595">
                  <c:v>157.80056762695312</c:v>
                </c:pt>
                <c:pt idx="596">
                  <c:v>157.80056762695312</c:v>
                </c:pt>
                <c:pt idx="597">
                  <c:v>155.11434936523437</c:v>
                </c:pt>
                <c:pt idx="598">
                  <c:v>155.11434936523437</c:v>
                </c:pt>
                <c:pt idx="599">
                  <c:v>155.11434936523437</c:v>
                </c:pt>
                <c:pt idx="600">
                  <c:v>155.11434936523437</c:v>
                </c:pt>
                <c:pt idx="601">
                  <c:v>155.11434936523437</c:v>
                </c:pt>
                <c:pt idx="602">
                  <c:v>155.11434936523437</c:v>
                </c:pt>
                <c:pt idx="603">
                  <c:v>155.11434936523437</c:v>
                </c:pt>
                <c:pt idx="604">
                  <c:v>155.11434936523437</c:v>
                </c:pt>
                <c:pt idx="605">
                  <c:v>155.11434936523437</c:v>
                </c:pt>
                <c:pt idx="606">
                  <c:v>155.11434936523437</c:v>
                </c:pt>
                <c:pt idx="607">
                  <c:v>155.11434936523437</c:v>
                </c:pt>
                <c:pt idx="608">
                  <c:v>155.11434936523437</c:v>
                </c:pt>
                <c:pt idx="609">
                  <c:v>153.15388488769531</c:v>
                </c:pt>
                <c:pt idx="610">
                  <c:v>153.15388488769531</c:v>
                </c:pt>
                <c:pt idx="611">
                  <c:v>153.15388488769531</c:v>
                </c:pt>
                <c:pt idx="612">
                  <c:v>153.15388488769531</c:v>
                </c:pt>
                <c:pt idx="613">
                  <c:v>153.15388488769531</c:v>
                </c:pt>
                <c:pt idx="614">
                  <c:v>153.15388488769531</c:v>
                </c:pt>
                <c:pt idx="615">
                  <c:v>153.15388488769531</c:v>
                </c:pt>
                <c:pt idx="616">
                  <c:v>153.15388488769531</c:v>
                </c:pt>
                <c:pt idx="617">
                  <c:v>153.15388488769531</c:v>
                </c:pt>
                <c:pt idx="618">
                  <c:v>153.15388488769531</c:v>
                </c:pt>
                <c:pt idx="619">
                  <c:v>153.15388488769531</c:v>
                </c:pt>
                <c:pt idx="620">
                  <c:v>153.15388488769531</c:v>
                </c:pt>
                <c:pt idx="621">
                  <c:v>153.94367980957031</c:v>
                </c:pt>
                <c:pt idx="622">
                  <c:v>153.94367980957031</c:v>
                </c:pt>
                <c:pt idx="623">
                  <c:v>153.94367980957031</c:v>
                </c:pt>
                <c:pt idx="624">
                  <c:v>153.94367980957031</c:v>
                </c:pt>
                <c:pt idx="625">
                  <c:v>153.94367980957031</c:v>
                </c:pt>
                <c:pt idx="626">
                  <c:v>153.94367980957031</c:v>
                </c:pt>
                <c:pt idx="627">
                  <c:v>153.94367980957031</c:v>
                </c:pt>
                <c:pt idx="628">
                  <c:v>153.94367980957031</c:v>
                </c:pt>
                <c:pt idx="629">
                  <c:v>153.94367980957031</c:v>
                </c:pt>
                <c:pt idx="630">
                  <c:v>153.94367980957031</c:v>
                </c:pt>
                <c:pt idx="631">
                  <c:v>153.94367980957031</c:v>
                </c:pt>
                <c:pt idx="632">
                  <c:v>153.94367980957031</c:v>
                </c:pt>
                <c:pt idx="633">
                  <c:v>153.70692443847656</c:v>
                </c:pt>
                <c:pt idx="634">
                  <c:v>153.70692443847656</c:v>
                </c:pt>
                <c:pt idx="635">
                  <c:v>153.70692443847656</c:v>
                </c:pt>
                <c:pt idx="636">
                  <c:v>153.70692443847656</c:v>
                </c:pt>
                <c:pt idx="637">
                  <c:v>153.23089599609375</c:v>
                </c:pt>
                <c:pt idx="638">
                  <c:v>153.23089599609375</c:v>
                </c:pt>
                <c:pt idx="639">
                  <c:v>153.23089599609375</c:v>
                </c:pt>
                <c:pt idx="640">
                  <c:v>153.23089599609375</c:v>
                </c:pt>
                <c:pt idx="641">
                  <c:v>153.23089599609375</c:v>
                </c:pt>
                <c:pt idx="642">
                  <c:v>153.23089599609375</c:v>
                </c:pt>
                <c:pt idx="643">
                  <c:v>153.23089599609375</c:v>
                </c:pt>
                <c:pt idx="644">
                  <c:v>153.23089599609375</c:v>
                </c:pt>
                <c:pt idx="645">
                  <c:v>153.23089599609375</c:v>
                </c:pt>
                <c:pt idx="646">
                  <c:v>153.23089599609375</c:v>
                </c:pt>
                <c:pt idx="647">
                  <c:v>153.23089599609375</c:v>
                </c:pt>
                <c:pt idx="648">
                  <c:v>153.23089599609375</c:v>
                </c:pt>
                <c:pt idx="649">
                  <c:v>153.38154602050781</c:v>
                </c:pt>
                <c:pt idx="650">
                  <c:v>153.38154602050781</c:v>
                </c:pt>
                <c:pt idx="651">
                  <c:v>153.38154602050781</c:v>
                </c:pt>
                <c:pt idx="652">
                  <c:v>153.38154602050781</c:v>
                </c:pt>
                <c:pt idx="653">
                  <c:v>153.38154602050781</c:v>
                </c:pt>
                <c:pt idx="654">
                  <c:v>153.38154602050781</c:v>
                </c:pt>
                <c:pt idx="655">
                  <c:v>153.38154602050781</c:v>
                </c:pt>
                <c:pt idx="656">
                  <c:v>153.38154602050781</c:v>
                </c:pt>
                <c:pt idx="657">
                  <c:v>153.38154602050781</c:v>
                </c:pt>
                <c:pt idx="658">
                  <c:v>153.38154602050781</c:v>
                </c:pt>
                <c:pt idx="659">
                  <c:v>153.38154602050781</c:v>
                </c:pt>
                <c:pt idx="660">
                  <c:v>153.38154602050781</c:v>
                </c:pt>
                <c:pt idx="661">
                  <c:v>153.73350524902344</c:v>
                </c:pt>
                <c:pt idx="662">
                  <c:v>153.73350524902344</c:v>
                </c:pt>
                <c:pt idx="663">
                  <c:v>153.73350524902344</c:v>
                </c:pt>
                <c:pt idx="664">
                  <c:v>153.73350524902344</c:v>
                </c:pt>
                <c:pt idx="665">
                  <c:v>153.73350524902344</c:v>
                </c:pt>
                <c:pt idx="666">
                  <c:v>153.73350524902344</c:v>
                </c:pt>
                <c:pt idx="667">
                  <c:v>153.73350524902344</c:v>
                </c:pt>
                <c:pt idx="668">
                  <c:v>153.73350524902344</c:v>
                </c:pt>
                <c:pt idx="669">
                  <c:v>153.73350524902344</c:v>
                </c:pt>
                <c:pt idx="670">
                  <c:v>153.73350524902344</c:v>
                </c:pt>
                <c:pt idx="671">
                  <c:v>153.73350524902344</c:v>
                </c:pt>
                <c:pt idx="672">
                  <c:v>153.73350524902344</c:v>
                </c:pt>
                <c:pt idx="673">
                  <c:v>153.32780456542969</c:v>
                </c:pt>
                <c:pt idx="674">
                  <c:v>153.32780456542969</c:v>
                </c:pt>
                <c:pt idx="675">
                  <c:v>153.32780456542969</c:v>
                </c:pt>
                <c:pt idx="676">
                  <c:v>153.32780456542969</c:v>
                </c:pt>
                <c:pt idx="677">
                  <c:v>153.32780456542969</c:v>
                </c:pt>
                <c:pt idx="678">
                  <c:v>153.32780456542969</c:v>
                </c:pt>
                <c:pt idx="679">
                  <c:v>153.32780456542969</c:v>
                </c:pt>
                <c:pt idx="680">
                  <c:v>153.32780456542969</c:v>
                </c:pt>
                <c:pt idx="681">
                  <c:v>153.32780456542969</c:v>
                </c:pt>
                <c:pt idx="682">
                  <c:v>153.32780456542969</c:v>
                </c:pt>
                <c:pt idx="683">
                  <c:v>153.32780456542969</c:v>
                </c:pt>
                <c:pt idx="684">
                  <c:v>153.32780456542969</c:v>
                </c:pt>
                <c:pt idx="685">
                  <c:v>153.48287963867187</c:v>
                </c:pt>
                <c:pt idx="686">
                  <c:v>153.48287963867187</c:v>
                </c:pt>
                <c:pt idx="687">
                  <c:v>153.48287963867187</c:v>
                </c:pt>
                <c:pt idx="688">
                  <c:v>153.48287963867187</c:v>
                </c:pt>
                <c:pt idx="689">
                  <c:v>153.48287963867187</c:v>
                </c:pt>
                <c:pt idx="690">
                  <c:v>153.48287963867187</c:v>
                </c:pt>
                <c:pt idx="691">
                  <c:v>153.48287963867187</c:v>
                </c:pt>
                <c:pt idx="692">
                  <c:v>153.48287963867187</c:v>
                </c:pt>
                <c:pt idx="693">
                  <c:v>153.48287963867187</c:v>
                </c:pt>
                <c:pt idx="694">
                  <c:v>153.48287963867187</c:v>
                </c:pt>
                <c:pt idx="695">
                  <c:v>153.48287963867187</c:v>
                </c:pt>
                <c:pt idx="696">
                  <c:v>153.48287963867187</c:v>
                </c:pt>
                <c:pt idx="697">
                  <c:v>153.48101806640625</c:v>
                </c:pt>
                <c:pt idx="698">
                  <c:v>153.48101806640625</c:v>
                </c:pt>
                <c:pt idx="699">
                  <c:v>153.48101806640625</c:v>
                </c:pt>
                <c:pt idx="700">
                  <c:v>153.48101806640625</c:v>
                </c:pt>
                <c:pt idx="701">
                  <c:v>153.48101806640625</c:v>
                </c:pt>
                <c:pt idx="702">
                  <c:v>153.48101806640625</c:v>
                </c:pt>
                <c:pt idx="703">
                  <c:v>153.48101806640625</c:v>
                </c:pt>
                <c:pt idx="704">
                  <c:v>153.48101806640625</c:v>
                </c:pt>
                <c:pt idx="705">
                  <c:v>153.48101806640625</c:v>
                </c:pt>
                <c:pt idx="706">
                  <c:v>153.48101806640625</c:v>
                </c:pt>
                <c:pt idx="707">
                  <c:v>153.48101806640625</c:v>
                </c:pt>
                <c:pt idx="708">
                  <c:v>153.48101806640625</c:v>
                </c:pt>
                <c:pt idx="709">
                  <c:v>153.0750732421875</c:v>
                </c:pt>
                <c:pt idx="710">
                  <c:v>153.0750732421875</c:v>
                </c:pt>
                <c:pt idx="711">
                  <c:v>153.0750732421875</c:v>
                </c:pt>
                <c:pt idx="712">
                  <c:v>153.0750732421875</c:v>
                </c:pt>
                <c:pt idx="713">
                  <c:v>153.0750732421875</c:v>
                </c:pt>
                <c:pt idx="714">
                  <c:v>153.0750732421875</c:v>
                </c:pt>
                <c:pt idx="715">
                  <c:v>153.0750732421875</c:v>
                </c:pt>
                <c:pt idx="716">
                  <c:v>153.0750732421875</c:v>
                </c:pt>
                <c:pt idx="717">
                  <c:v>153.0750732421875</c:v>
                </c:pt>
                <c:pt idx="718">
                  <c:v>153.0750732421875</c:v>
                </c:pt>
                <c:pt idx="719">
                  <c:v>153.0750732421875</c:v>
                </c:pt>
                <c:pt idx="720">
                  <c:v>153.0750732421875</c:v>
                </c:pt>
                <c:pt idx="721">
                  <c:v>152.78121948242187</c:v>
                </c:pt>
                <c:pt idx="722">
                  <c:v>152.78121948242187</c:v>
                </c:pt>
                <c:pt idx="723">
                  <c:v>152.78121948242187</c:v>
                </c:pt>
                <c:pt idx="724">
                  <c:v>152.78121948242187</c:v>
                </c:pt>
                <c:pt idx="725">
                  <c:v>152.78121948242187</c:v>
                </c:pt>
                <c:pt idx="726">
                  <c:v>152.78121948242187</c:v>
                </c:pt>
                <c:pt idx="727">
                  <c:v>152.78121948242187</c:v>
                </c:pt>
                <c:pt idx="728">
                  <c:v>152.78121948242187</c:v>
                </c:pt>
                <c:pt idx="729">
                  <c:v>152.78121948242187</c:v>
                </c:pt>
                <c:pt idx="730">
                  <c:v>152.78121948242187</c:v>
                </c:pt>
                <c:pt idx="731">
                  <c:v>152.78121948242187</c:v>
                </c:pt>
                <c:pt idx="732">
                  <c:v>152.78121948242187</c:v>
                </c:pt>
                <c:pt idx="733">
                  <c:v>154.01373291015625</c:v>
                </c:pt>
                <c:pt idx="734">
                  <c:v>154.01373291015625</c:v>
                </c:pt>
                <c:pt idx="735">
                  <c:v>154.01373291015625</c:v>
                </c:pt>
                <c:pt idx="736">
                  <c:v>154.01373291015625</c:v>
                </c:pt>
                <c:pt idx="737">
                  <c:v>154.01373291015625</c:v>
                </c:pt>
                <c:pt idx="738">
                  <c:v>154.01373291015625</c:v>
                </c:pt>
                <c:pt idx="739">
                  <c:v>154.01373291015625</c:v>
                </c:pt>
                <c:pt idx="740">
                  <c:v>154.01373291015625</c:v>
                </c:pt>
                <c:pt idx="741">
                  <c:v>154.01373291015625</c:v>
                </c:pt>
                <c:pt idx="742">
                  <c:v>154.01373291015625</c:v>
                </c:pt>
                <c:pt idx="743">
                  <c:v>154.01373291015625</c:v>
                </c:pt>
                <c:pt idx="744">
                  <c:v>154.01373291015625</c:v>
                </c:pt>
                <c:pt idx="745">
                  <c:v>152.14120483398438</c:v>
                </c:pt>
                <c:pt idx="746">
                  <c:v>152.14120483398438</c:v>
                </c:pt>
                <c:pt idx="747">
                  <c:v>152.14120483398438</c:v>
                </c:pt>
                <c:pt idx="748">
                  <c:v>152.14120483398438</c:v>
                </c:pt>
                <c:pt idx="749">
                  <c:v>152.14120483398438</c:v>
                </c:pt>
                <c:pt idx="750">
                  <c:v>152.14120483398438</c:v>
                </c:pt>
                <c:pt idx="751">
                  <c:v>152.14120483398438</c:v>
                </c:pt>
                <c:pt idx="752">
                  <c:v>152.14120483398438</c:v>
                </c:pt>
                <c:pt idx="753">
                  <c:v>152.14120483398438</c:v>
                </c:pt>
                <c:pt idx="754">
                  <c:v>152.14120483398438</c:v>
                </c:pt>
                <c:pt idx="755">
                  <c:v>152.14120483398438</c:v>
                </c:pt>
                <c:pt idx="756">
                  <c:v>152.14120483398438</c:v>
                </c:pt>
                <c:pt idx="757">
                  <c:v>152.06173706054687</c:v>
                </c:pt>
                <c:pt idx="758">
                  <c:v>152.06173706054687</c:v>
                </c:pt>
                <c:pt idx="759">
                  <c:v>152.06173706054687</c:v>
                </c:pt>
                <c:pt idx="760">
                  <c:v>152.06173706054687</c:v>
                </c:pt>
                <c:pt idx="761">
                  <c:v>152.06173706054687</c:v>
                </c:pt>
                <c:pt idx="762">
                  <c:v>152.06173706054687</c:v>
                </c:pt>
                <c:pt idx="763">
                  <c:v>152.06173706054687</c:v>
                </c:pt>
                <c:pt idx="764">
                  <c:v>152.06173706054687</c:v>
                </c:pt>
                <c:pt idx="765">
                  <c:v>152.06173706054687</c:v>
                </c:pt>
                <c:pt idx="766">
                  <c:v>152.06173706054687</c:v>
                </c:pt>
                <c:pt idx="767">
                  <c:v>152.06173706054687</c:v>
                </c:pt>
                <c:pt idx="768">
                  <c:v>152.06173706054687</c:v>
                </c:pt>
                <c:pt idx="769">
                  <c:v>149.23934936523437</c:v>
                </c:pt>
                <c:pt idx="770">
                  <c:v>149.23934936523437</c:v>
                </c:pt>
                <c:pt idx="771">
                  <c:v>149.23934936523437</c:v>
                </c:pt>
                <c:pt idx="772">
                  <c:v>149.23934936523437</c:v>
                </c:pt>
                <c:pt idx="773">
                  <c:v>149.23934936523437</c:v>
                </c:pt>
                <c:pt idx="774">
                  <c:v>149.23934936523437</c:v>
                </c:pt>
                <c:pt idx="775">
                  <c:v>149.23934936523437</c:v>
                </c:pt>
                <c:pt idx="776">
                  <c:v>149.23934936523437</c:v>
                </c:pt>
                <c:pt idx="777">
                  <c:v>149.23934936523437</c:v>
                </c:pt>
                <c:pt idx="778">
                  <c:v>149.23934936523437</c:v>
                </c:pt>
                <c:pt idx="779">
                  <c:v>149.23934936523437</c:v>
                </c:pt>
                <c:pt idx="780">
                  <c:v>149.23934936523437</c:v>
                </c:pt>
                <c:pt idx="781">
                  <c:v>150.32441711425781</c:v>
                </c:pt>
                <c:pt idx="782">
                  <c:v>150.32441711425781</c:v>
                </c:pt>
                <c:pt idx="783">
                  <c:v>150.32441711425781</c:v>
                </c:pt>
                <c:pt idx="784">
                  <c:v>150.32441711425781</c:v>
                </c:pt>
                <c:pt idx="785">
                  <c:v>150.32441711425781</c:v>
                </c:pt>
                <c:pt idx="786">
                  <c:v>150.32441711425781</c:v>
                </c:pt>
                <c:pt idx="787">
                  <c:v>150.32441711425781</c:v>
                </c:pt>
                <c:pt idx="788">
                  <c:v>150.32441711425781</c:v>
                </c:pt>
                <c:pt idx="789">
                  <c:v>150.32441711425781</c:v>
                </c:pt>
                <c:pt idx="790">
                  <c:v>150.32441711425781</c:v>
                </c:pt>
                <c:pt idx="791">
                  <c:v>150.32441711425781</c:v>
                </c:pt>
                <c:pt idx="792">
                  <c:v>150.32441711425781</c:v>
                </c:pt>
                <c:pt idx="793">
                  <c:v>150.11456298828125</c:v>
                </c:pt>
                <c:pt idx="794">
                  <c:v>150.11456298828125</c:v>
                </c:pt>
                <c:pt idx="795">
                  <c:v>150.11456298828125</c:v>
                </c:pt>
                <c:pt idx="796">
                  <c:v>150.11456298828125</c:v>
                </c:pt>
                <c:pt idx="797">
                  <c:v>150.11456298828125</c:v>
                </c:pt>
                <c:pt idx="798">
                  <c:v>150.11456298828125</c:v>
                </c:pt>
                <c:pt idx="799">
                  <c:v>150.11456298828125</c:v>
                </c:pt>
                <c:pt idx="800">
                  <c:v>150.11456298828125</c:v>
                </c:pt>
                <c:pt idx="801">
                  <c:v>150.11456298828125</c:v>
                </c:pt>
                <c:pt idx="802">
                  <c:v>150.11456298828125</c:v>
                </c:pt>
                <c:pt idx="803">
                  <c:v>150.11456298828125</c:v>
                </c:pt>
                <c:pt idx="804">
                  <c:v>150.11456298828125</c:v>
                </c:pt>
                <c:pt idx="805">
                  <c:v>148.32821655273438</c:v>
                </c:pt>
                <c:pt idx="806">
                  <c:v>148.32821655273438</c:v>
                </c:pt>
                <c:pt idx="807">
                  <c:v>148.32821655273438</c:v>
                </c:pt>
                <c:pt idx="808">
                  <c:v>148.32821655273438</c:v>
                </c:pt>
                <c:pt idx="809">
                  <c:v>148.32821655273438</c:v>
                </c:pt>
                <c:pt idx="810">
                  <c:v>148.32821655273438</c:v>
                </c:pt>
                <c:pt idx="811">
                  <c:v>148.32821655273438</c:v>
                </c:pt>
                <c:pt idx="812">
                  <c:v>148.32821655273438</c:v>
                </c:pt>
                <c:pt idx="813">
                  <c:v>148.32821655273438</c:v>
                </c:pt>
                <c:pt idx="814">
                  <c:v>148.32821655273438</c:v>
                </c:pt>
                <c:pt idx="815">
                  <c:v>148.32821655273438</c:v>
                </c:pt>
                <c:pt idx="816">
                  <c:v>148.32821655273438</c:v>
                </c:pt>
                <c:pt idx="817">
                  <c:v>145.6187744140625</c:v>
                </c:pt>
                <c:pt idx="818">
                  <c:v>145.6187744140625</c:v>
                </c:pt>
                <c:pt idx="819">
                  <c:v>145.6187744140625</c:v>
                </c:pt>
                <c:pt idx="820">
                  <c:v>145.6187744140625</c:v>
                </c:pt>
                <c:pt idx="821">
                  <c:v>145.6187744140625</c:v>
                </c:pt>
                <c:pt idx="822">
                  <c:v>145.6187744140625</c:v>
                </c:pt>
                <c:pt idx="823">
                  <c:v>145.6187744140625</c:v>
                </c:pt>
                <c:pt idx="824">
                  <c:v>145.6187744140625</c:v>
                </c:pt>
                <c:pt idx="825">
                  <c:v>145.6187744140625</c:v>
                </c:pt>
                <c:pt idx="826">
                  <c:v>145.6187744140625</c:v>
                </c:pt>
                <c:pt idx="827">
                  <c:v>145.6187744140625</c:v>
                </c:pt>
                <c:pt idx="828">
                  <c:v>145.6187744140625</c:v>
                </c:pt>
                <c:pt idx="829">
                  <c:v>142.29019165039062</c:v>
                </c:pt>
                <c:pt idx="830">
                  <c:v>142.29019165039062</c:v>
                </c:pt>
                <c:pt idx="831">
                  <c:v>142.29019165039062</c:v>
                </c:pt>
                <c:pt idx="832">
                  <c:v>142.29019165039062</c:v>
                </c:pt>
                <c:pt idx="833">
                  <c:v>142.29019165039062</c:v>
                </c:pt>
                <c:pt idx="834">
                  <c:v>142.29019165039062</c:v>
                </c:pt>
                <c:pt idx="835">
                  <c:v>142.29019165039062</c:v>
                </c:pt>
                <c:pt idx="836">
                  <c:v>142.29019165039062</c:v>
                </c:pt>
                <c:pt idx="837">
                  <c:v>142.29019165039062</c:v>
                </c:pt>
                <c:pt idx="838">
                  <c:v>142.29019165039062</c:v>
                </c:pt>
                <c:pt idx="839">
                  <c:v>142.29019165039062</c:v>
                </c:pt>
                <c:pt idx="840">
                  <c:v>142.29019165039062</c:v>
                </c:pt>
                <c:pt idx="841">
                  <c:v>141.363037109375</c:v>
                </c:pt>
                <c:pt idx="842">
                  <c:v>141.363037109375</c:v>
                </c:pt>
                <c:pt idx="843">
                  <c:v>141.363037109375</c:v>
                </c:pt>
                <c:pt idx="844">
                  <c:v>141.363037109375</c:v>
                </c:pt>
                <c:pt idx="845">
                  <c:v>141.363037109375</c:v>
                </c:pt>
                <c:pt idx="846">
                  <c:v>141.363037109375</c:v>
                </c:pt>
                <c:pt idx="847">
                  <c:v>141.363037109375</c:v>
                </c:pt>
                <c:pt idx="848">
                  <c:v>141.363037109375</c:v>
                </c:pt>
                <c:pt idx="849">
                  <c:v>141.363037109375</c:v>
                </c:pt>
                <c:pt idx="850">
                  <c:v>141.363037109375</c:v>
                </c:pt>
                <c:pt idx="851">
                  <c:v>141.363037109375</c:v>
                </c:pt>
                <c:pt idx="852">
                  <c:v>141.363037109375</c:v>
                </c:pt>
                <c:pt idx="853">
                  <c:v>140.36137390136719</c:v>
                </c:pt>
                <c:pt idx="854">
                  <c:v>140.36137390136719</c:v>
                </c:pt>
                <c:pt idx="855">
                  <c:v>140.36137390136719</c:v>
                </c:pt>
                <c:pt idx="856">
                  <c:v>140.36137390136719</c:v>
                </c:pt>
                <c:pt idx="857">
                  <c:v>140.36137390136719</c:v>
                </c:pt>
                <c:pt idx="858">
                  <c:v>140.36137390136719</c:v>
                </c:pt>
                <c:pt idx="859">
                  <c:v>140.36137390136719</c:v>
                </c:pt>
                <c:pt idx="860">
                  <c:v>140.36137390136719</c:v>
                </c:pt>
                <c:pt idx="861">
                  <c:v>140.36137390136719</c:v>
                </c:pt>
                <c:pt idx="862">
                  <c:v>140.36137390136719</c:v>
                </c:pt>
                <c:pt idx="863">
                  <c:v>140.36137390136719</c:v>
                </c:pt>
                <c:pt idx="864">
                  <c:v>140.36137390136719</c:v>
                </c:pt>
                <c:pt idx="865">
                  <c:v>140.0938720703125</c:v>
                </c:pt>
                <c:pt idx="866">
                  <c:v>140.0938720703125</c:v>
                </c:pt>
                <c:pt idx="867">
                  <c:v>140.0938720703125</c:v>
                </c:pt>
                <c:pt idx="868">
                  <c:v>140.0938720703125</c:v>
                </c:pt>
                <c:pt idx="869">
                  <c:v>140.0938720703125</c:v>
                </c:pt>
                <c:pt idx="870">
                  <c:v>140.0938720703125</c:v>
                </c:pt>
                <c:pt idx="871">
                  <c:v>140.0938720703125</c:v>
                </c:pt>
                <c:pt idx="872">
                  <c:v>140.0938720703125</c:v>
                </c:pt>
                <c:pt idx="873">
                  <c:v>140.0938720703125</c:v>
                </c:pt>
                <c:pt idx="874">
                  <c:v>140.0938720703125</c:v>
                </c:pt>
                <c:pt idx="875">
                  <c:v>140.0938720703125</c:v>
                </c:pt>
                <c:pt idx="876">
                  <c:v>140.0938720703125</c:v>
                </c:pt>
                <c:pt idx="877">
                  <c:v>138.52276611328125</c:v>
                </c:pt>
                <c:pt idx="878">
                  <c:v>138.52276611328125</c:v>
                </c:pt>
                <c:pt idx="879">
                  <c:v>138.52276611328125</c:v>
                </c:pt>
                <c:pt idx="880">
                  <c:v>138.52276611328125</c:v>
                </c:pt>
                <c:pt idx="881">
                  <c:v>138.52276611328125</c:v>
                </c:pt>
                <c:pt idx="882">
                  <c:v>138.52276611328125</c:v>
                </c:pt>
                <c:pt idx="883">
                  <c:v>138.52276611328125</c:v>
                </c:pt>
                <c:pt idx="884">
                  <c:v>138.52276611328125</c:v>
                </c:pt>
                <c:pt idx="885">
                  <c:v>138.52276611328125</c:v>
                </c:pt>
                <c:pt idx="886">
                  <c:v>138.52276611328125</c:v>
                </c:pt>
                <c:pt idx="887">
                  <c:v>138.52276611328125</c:v>
                </c:pt>
                <c:pt idx="888">
                  <c:v>138.52276611328125</c:v>
                </c:pt>
                <c:pt idx="889">
                  <c:v>137.00283813476562</c:v>
                </c:pt>
                <c:pt idx="890">
                  <c:v>137.00283813476562</c:v>
                </c:pt>
                <c:pt idx="891">
                  <c:v>137.00283813476562</c:v>
                </c:pt>
                <c:pt idx="892">
                  <c:v>137.00283813476562</c:v>
                </c:pt>
                <c:pt idx="893">
                  <c:v>137.00283813476562</c:v>
                </c:pt>
                <c:pt idx="894">
                  <c:v>137.00283813476562</c:v>
                </c:pt>
                <c:pt idx="895">
                  <c:v>137.00283813476562</c:v>
                </c:pt>
                <c:pt idx="896">
                  <c:v>137.00283813476562</c:v>
                </c:pt>
                <c:pt idx="897">
                  <c:v>137.00283813476562</c:v>
                </c:pt>
                <c:pt idx="898">
                  <c:v>137.00283813476562</c:v>
                </c:pt>
                <c:pt idx="899">
                  <c:v>137.00283813476562</c:v>
                </c:pt>
                <c:pt idx="900">
                  <c:v>137.00283813476562</c:v>
                </c:pt>
                <c:pt idx="901">
                  <c:v>133.81346130371094</c:v>
                </c:pt>
                <c:pt idx="902">
                  <c:v>133.81346130371094</c:v>
                </c:pt>
                <c:pt idx="903">
                  <c:v>133.81346130371094</c:v>
                </c:pt>
                <c:pt idx="904">
                  <c:v>133.81346130371094</c:v>
                </c:pt>
                <c:pt idx="905">
                  <c:v>133.81346130371094</c:v>
                </c:pt>
                <c:pt idx="906">
                  <c:v>133.81346130371094</c:v>
                </c:pt>
                <c:pt idx="907">
                  <c:v>133.81346130371094</c:v>
                </c:pt>
                <c:pt idx="908">
                  <c:v>133.81346130371094</c:v>
                </c:pt>
                <c:pt idx="909">
                  <c:v>133.81346130371094</c:v>
                </c:pt>
                <c:pt idx="910">
                  <c:v>133.81346130371094</c:v>
                </c:pt>
                <c:pt idx="911">
                  <c:v>133.81346130371094</c:v>
                </c:pt>
                <c:pt idx="912">
                  <c:v>133.81346130371094</c:v>
                </c:pt>
                <c:pt idx="913">
                  <c:v>132.67433166503906</c:v>
                </c:pt>
                <c:pt idx="914">
                  <c:v>132.67433166503906</c:v>
                </c:pt>
                <c:pt idx="915">
                  <c:v>132.67433166503906</c:v>
                </c:pt>
                <c:pt idx="916">
                  <c:v>132.67433166503906</c:v>
                </c:pt>
                <c:pt idx="917">
                  <c:v>132.67433166503906</c:v>
                </c:pt>
                <c:pt idx="918">
                  <c:v>132.67433166503906</c:v>
                </c:pt>
                <c:pt idx="919">
                  <c:v>132.67433166503906</c:v>
                </c:pt>
                <c:pt idx="920">
                  <c:v>132.67433166503906</c:v>
                </c:pt>
                <c:pt idx="921">
                  <c:v>132.67433166503906</c:v>
                </c:pt>
                <c:pt idx="922">
                  <c:v>132.67433166503906</c:v>
                </c:pt>
                <c:pt idx="923">
                  <c:v>132.67433166503906</c:v>
                </c:pt>
                <c:pt idx="924">
                  <c:v>132.67433166503906</c:v>
                </c:pt>
                <c:pt idx="925">
                  <c:v>132.41224670410156</c:v>
                </c:pt>
                <c:pt idx="926">
                  <c:v>132.41224670410156</c:v>
                </c:pt>
                <c:pt idx="927">
                  <c:v>132.41224670410156</c:v>
                </c:pt>
                <c:pt idx="928">
                  <c:v>132.41224670410156</c:v>
                </c:pt>
                <c:pt idx="929">
                  <c:v>132.41224670410156</c:v>
                </c:pt>
                <c:pt idx="930">
                  <c:v>132.41224670410156</c:v>
                </c:pt>
                <c:pt idx="931">
                  <c:v>132.41224670410156</c:v>
                </c:pt>
                <c:pt idx="932">
                  <c:v>132.41224670410156</c:v>
                </c:pt>
                <c:pt idx="933">
                  <c:v>132.03567504882813</c:v>
                </c:pt>
                <c:pt idx="934">
                  <c:v>132.03567504882813</c:v>
                </c:pt>
                <c:pt idx="935">
                  <c:v>132.03567504882813</c:v>
                </c:pt>
                <c:pt idx="936">
                  <c:v>132.03567504882813</c:v>
                </c:pt>
                <c:pt idx="937">
                  <c:v>132.12744140625</c:v>
                </c:pt>
                <c:pt idx="938">
                  <c:v>132.12744140625</c:v>
                </c:pt>
                <c:pt idx="939">
                  <c:v>132.12744140625</c:v>
                </c:pt>
                <c:pt idx="940">
                  <c:v>132.12744140625</c:v>
                </c:pt>
                <c:pt idx="941">
                  <c:v>132.12744140625</c:v>
                </c:pt>
                <c:pt idx="942">
                  <c:v>132.12744140625</c:v>
                </c:pt>
                <c:pt idx="943">
                  <c:v>132.12744140625</c:v>
                </c:pt>
                <c:pt idx="944">
                  <c:v>132.12744140625</c:v>
                </c:pt>
                <c:pt idx="945">
                  <c:v>132.12744140625</c:v>
                </c:pt>
                <c:pt idx="946">
                  <c:v>132.12744140625</c:v>
                </c:pt>
                <c:pt idx="947">
                  <c:v>132.12744140625</c:v>
                </c:pt>
                <c:pt idx="948">
                  <c:v>132.12744140625</c:v>
                </c:pt>
                <c:pt idx="949">
                  <c:v>131.84208679199219</c:v>
                </c:pt>
                <c:pt idx="950">
                  <c:v>131.84208679199219</c:v>
                </c:pt>
                <c:pt idx="951">
                  <c:v>131.84208679199219</c:v>
                </c:pt>
                <c:pt idx="952">
                  <c:v>131.84208679199219</c:v>
                </c:pt>
                <c:pt idx="953">
                  <c:v>131.84208679199219</c:v>
                </c:pt>
                <c:pt idx="954">
                  <c:v>131.84208679199219</c:v>
                </c:pt>
                <c:pt idx="955">
                  <c:v>131.84208679199219</c:v>
                </c:pt>
                <c:pt idx="956">
                  <c:v>131.84208679199219</c:v>
                </c:pt>
                <c:pt idx="957">
                  <c:v>131.84208679199219</c:v>
                </c:pt>
                <c:pt idx="958">
                  <c:v>131.84208679199219</c:v>
                </c:pt>
                <c:pt idx="959">
                  <c:v>131.84208679199219</c:v>
                </c:pt>
                <c:pt idx="960">
                  <c:v>131.84208679199219</c:v>
                </c:pt>
                <c:pt idx="961">
                  <c:v>132.97802734375</c:v>
                </c:pt>
                <c:pt idx="962">
                  <c:v>132.97802734375</c:v>
                </c:pt>
                <c:pt idx="963">
                  <c:v>132.97802734375</c:v>
                </c:pt>
                <c:pt idx="964">
                  <c:v>132.97802734375</c:v>
                </c:pt>
                <c:pt idx="965">
                  <c:v>132.97802734375</c:v>
                </c:pt>
                <c:pt idx="966">
                  <c:v>132.97802734375</c:v>
                </c:pt>
                <c:pt idx="967">
                  <c:v>132.97802734375</c:v>
                </c:pt>
                <c:pt idx="968">
                  <c:v>132.97802734375</c:v>
                </c:pt>
                <c:pt idx="969">
                  <c:v>132.97802734375</c:v>
                </c:pt>
                <c:pt idx="970">
                  <c:v>132.97802734375</c:v>
                </c:pt>
                <c:pt idx="971">
                  <c:v>132.97802734375</c:v>
                </c:pt>
                <c:pt idx="972">
                  <c:v>132.97802734375</c:v>
                </c:pt>
                <c:pt idx="973">
                  <c:v>134.3687744140625</c:v>
                </c:pt>
                <c:pt idx="974">
                  <c:v>134.3687744140625</c:v>
                </c:pt>
                <c:pt idx="975">
                  <c:v>134.3687744140625</c:v>
                </c:pt>
                <c:pt idx="976">
                  <c:v>134.3687744140625</c:v>
                </c:pt>
                <c:pt idx="977">
                  <c:v>134.3687744140625</c:v>
                </c:pt>
                <c:pt idx="978">
                  <c:v>134.3687744140625</c:v>
                </c:pt>
                <c:pt idx="979">
                  <c:v>134.3687744140625</c:v>
                </c:pt>
                <c:pt idx="980">
                  <c:v>134.3687744140625</c:v>
                </c:pt>
                <c:pt idx="981">
                  <c:v>134.3687744140625</c:v>
                </c:pt>
                <c:pt idx="982">
                  <c:v>134.3687744140625</c:v>
                </c:pt>
                <c:pt idx="983">
                  <c:v>134.3687744140625</c:v>
                </c:pt>
                <c:pt idx="984">
                  <c:v>134.3687744140625</c:v>
                </c:pt>
                <c:pt idx="985">
                  <c:v>132.9810791015625</c:v>
                </c:pt>
                <c:pt idx="986">
                  <c:v>132.9810791015625</c:v>
                </c:pt>
                <c:pt idx="987">
                  <c:v>132.9810791015625</c:v>
                </c:pt>
                <c:pt idx="988">
                  <c:v>132.9810791015625</c:v>
                </c:pt>
                <c:pt idx="989">
                  <c:v>132.9810791015625</c:v>
                </c:pt>
                <c:pt idx="990">
                  <c:v>132.9810791015625</c:v>
                </c:pt>
                <c:pt idx="991">
                  <c:v>132.9810791015625</c:v>
                </c:pt>
                <c:pt idx="992">
                  <c:v>132.9810791015625</c:v>
                </c:pt>
                <c:pt idx="993">
                  <c:v>132.9810791015625</c:v>
                </c:pt>
                <c:pt idx="994">
                  <c:v>132.9810791015625</c:v>
                </c:pt>
                <c:pt idx="995">
                  <c:v>132.9810791015625</c:v>
                </c:pt>
                <c:pt idx="996">
                  <c:v>132.9810791015625</c:v>
                </c:pt>
                <c:pt idx="997">
                  <c:v>133.31491088867187</c:v>
                </c:pt>
                <c:pt idx="998">
                  <c:v>133.31491088867187</c:v>
                </c:pt>
                <c:pt idx="999">
                  <c:v>133.31491088867187</c:v>
                </c:pt>
                <c:pt idx="1000">
                  <c:v>133.31491088867187</c:v>
                </c:pt>
                <c:pt idx="1001">
                  <c:v>133.31491088867187</c:v>
                </c:pt>
                <c:pt idx="1002">
                  <c:v>133.31491088867187</c:v>
                </c:pt>
                <c:pt idx="1003">
                  <c:v>133.31491088867187</c:v>
                </c:pt>
                <c:pt idx="1004">
                  <c:v>133.31491088867187</c:v>
                </c:pt>
                <c:pt idx="1005">
                  <c:v>133.31491088867187</c:v>
                </c:pt>
                <c:pt idx="1006">
                  <c:v>133.31491088867187</c:v>
                </c:pt>
                <c:pt idx="1007">
                  <c:v>133.31491088867187</c:v>
                </c:pt>
                <c:pt idx="1008">
                  <c:v>133.31491088867187</c:v>
                </c:pt>
                <c:pt idx="1009">
                  <c:v>133.30409240722656</c:v>
                </c:pt>
                <c:pt idx="1010">
                  <c:v>133.30409240722656</c:v>
                </c:pt>
                <c:pt idx="1011">
                  <c:v>133.30409240722656</c:v>
                </c:pt>
                <c:pt idx="1012">
                  <c:v>133.30409240722656</c:v>
                </c:pt>
                <c:pt idx="1013">
                  <c:v>133.30409240722656</c:v>
                </c:pt>
                <c:pt idx="1014">
                  <c:v>133.30409240722656</c:v>
                </c:pt>
                <c:pt idx="1015">
                  <c:v>133.30409240722656</c:v>
                </c:pt>
                <c:pt idx="1016">
                  <c:v>133.30409240722656</c:v>
                </c:pt>
                <c:pt idx="1017">
                  <c:v>133.30409240722656</c:v>
                </c:pt>
                <c:pt idx="1018">
                  <c:v>133.30409240722656</c:v>
                </c:pt>
                <c:pt idx="1019">
                  <c:v>133.30409240722656</c:v>
                </c:pt>
                <c:pt idx="1020">
                  <c:v>133.30409240722656</c:v>
                </c:pt>
                <c:pt idx="1021">
                  <c:v>133.31159973144531</c:v>
                </c:pt>
                <c:pt idx="1022">
                  <c:v>133.31159973144531</c:v>
                </c:pt>
                <c:pt idx="1023">
                  <c:v>133.31159973144531</c:v>
                </c:pt>
                <c:pt idx="1024">
                  <c:v>133.31159973144531</c:v>
                </c:pt>
                <c:pt idx="1025">
                  <c:v>133.31159973144531</c:v>
                </c:pt>
                <c:pt idx="1026">
                  <c:v>133.31159973144531</c:v>
                </c:pt>
                <c:pt idx="1027">
                  <c:v>133.31159973144531</c:v>
                </c:pt>
                <c:pt idx="1028">
                  <c:v>133.31159973144531</c:v>
                </c:pt>
                <c:pt idx="1029">
                  <c:v>133.31159973144531</c:v>
                </c:pt>
                <c:pt idx="1030">
                  <c:v>133.31159973144531</c:v>
                </c:pt>
                <c:pt idx="1031">
                  <c:v>133.31159973144531</c:v>
                </c:pt>
                <c:pt idx="1032">
                  <c:v>133.31159973144531</c:v>
                </c:pt>
                <c:pt idx="1033">
                  <c:v>132.96939086914063</c:v>
                </c:pt>
                <c:pt idx="1034">
                  <c:v>132.96939086914063</c:v>
                </c:pt>
                <c:pt idx="1035">
                  <c:v>132.96939086914063</c:v>
                </c:pt>
                <c:pt idx="1036">
                  <c:v>132.96939086914063</c:v>
                </c:pt>
                <c:pt idx="1037">
                  <c:v>132.96939086914063</c:v>
                </c:pt>
                <c:pt idx="1038">
                  <c:v>132.96939086914063</c:v>
                </c:pt>
                <c:pt idx="1039">
                  <c:v>132.96939086914063</c:v>
                </c:pt>
                <c:pt idx="1040">
                  <c:v>132.96939086914063</c:v>
                </c:pt>
                <c:pt idx="1041">
                  <c:v>132.96939086914063</c:v>
                </c:pt>
                <c:pt idx="1042">
                  <c:v>132.96939086914063</c:v>
                </c:pt>
                <c:pt idx="1043">
                  <c:v>132.96939086914063</c:v>
                </c:pt>
                <c:pt idx="1044">
                  <c:v>132.96939086914063</c:v>
                </c:pt>
                <c:pt idx="1045">
                  <c:v>133.06716918945312</c:v>
                </c:pt>
                <c:pt idx="1046">
                  <c:v>133.06716918945312</c:v>
                </c:pt>
                <c:pt idx="1047">
                  <c:v>133.06716918945312</c:v>
                </c:pt>
                <c:pt idx="1048">
                  <c:v>133.06716918945312</c:v>
                </c:pt>
                <c:pt idx="1049">
                  <c:v>133.06716918945312</c:v>
                </c:pt>
                <c:pt idx="1050">
                  <c:v>133.06716918945312</c:v>
                </c:pt>
                <c:pt idx="1051">
                  <c:v>133.06716918945312</c:v>
                </c:pt>
                <c:pt idx="1052">
                  <c:v>133.06716918945312</c:v>
                </c:pt>
                <c:pt idx="1053">
                  <c:v>133.06716918945312</c:v>
                </c:pt>
                <c:pt idx="1054">
                  <c:v>133.06716918945312</c:v>
                </c:pt>
                <c:pt idx="1055">
                  <c:v>133.06716918945312</c:v>
                </c:pt>
                <c:pt idx="1056">
                  <c:v>133.06716918945312</c:v>
                </c:pt>
                <c:pt idx="1057">
                  <c:v>133.00538635253906</c:v>
                </c:pt>
                <c:pt idx="1058">
                  <c:v>133.00538635253906</c:v>
                </c:pt>
                <c:pt idx="1059">
                  <c:v>133.00538635253906</c:v>
                </c:pt>
                <c:pt idx="1060">
                  <c:v>133.00538635253906</c:v>
                </c:pt>
                <c:pt idx="1061">
                  <c:v>133.00538635253906</c:v>
                </c:pt>
                <c:pt idx="1062">
                  <c:v>133.00538635253906</c:v>
                </c:pt>
                <c:pt idx="1063">
                  <c:v>133.00538635253906</c:v>
                </c:pt>
                <c:pt idx="1064">
                  <c:v>133.00538635253906</c:v>
                </c:pt>
                <c:pt idx="1065">
                  <c:v>133.00538635253906</c:v>
                </c:pt>
                <c:pt idx="1066">
                  <c:v>133.00538635253906</c:v>
                </c:pt>
                <c:pt idx="1067">
                  <c:v>133.00538635253906</c:v>
                </c:pt>
                <c:pt idx="1068">
                  <c:v>133.00538635253906</c:v>
                </c:pt>
                <c:pt idx="1069">
                  <c:v>132.87548828125</c:v>
                </c:pt>
                <c:pt idx="1070">
                  <c:v>132.87548828125</c:v>
                </c:pt>
                <c:pt idx="1071">
                  <c:v>132.87548828125</c:v>
                </c:pt>
                <c:pt idx="1072">
                  <c:v>132.87548828125</c:v>
                </c:pt>
                <c:pt idx="1073">
                  <c:v>132.87548828125</c:v>
                </c:pt>
                <c:pt idx="1074">
                  <c:v>132.87548828125</c:v>
                </c:pt>
                <c:pt idx="1075">
                  <c:v>132.87548828125</c:v>
                </c:pt>
                <c:pt idx="1076">
                  <c:v>132.87548828125</c:v>
                </c:pt>
                <c:pt idx="1077">
                  <c:v>132.87548828125</c:v>
                </c:pt>
                <c:pt idx="1078">
                  <c:v>132.87548828125</c:v>
                </c:pt>
                <c:pt idx="1079">
                  <c:v>132.87548828125</c:v>
                </c:pt>
                <c:pt idx="1080">
                  <c:v>132.87548828125</c:v>
                </c:pt>
                <c:pt idx="1081">
                  <c:v>133.18145751953125</c:v>
                </c:pt>
                <c:pt idx="1082">
                  <c:v>133.18145751953125</c:v>
                </c:pt>
                <c:pt idx="1083">
                  <c:v>133.18145751953125</c:v>
                </c:pt>
                <c:pt idx="1084">
                  <c:v>133.18145751953125</c:v>
                </c:pt>
                <c:pt idx="1085">
                  <c:v>133.18145751953125</c:v>
                </c:pt>
                <c:pt idx="1086">
                  <c:v>133.18145751953125</c:v>
                </c:pt>
                <c:pt idx="1087">
                  <c:v>133.18145751953125</c:v>
                </c:pt>
                <c:pt idx="1088">
                  <c:v>133.18145751953125</c:v>
                </c:pt>
                <c:pt idx="1089">
                  <c:v>133.18145751953125</c:v>
                </c:pt>
                <c:pt idx="1090">
                  <c:v>133.18145751953125</c:v>
                </c:pt>
                <c:pt idx="1091">
                  <c:v>133.18145751953125</c:v>
                </c:pt>
                <c:pt idx="1092">
                  <c:v>133.18145751953125</c:v>
                </c:pt>
                <c:pt idx="1093">
                  <c:v>132.54154968261719</c:v>
                </c:pt>
                <c:pt idx="1094">
                  <c:v>132.54154968261719</c:v>
                </c:pt>
                <c:pt idx="1095">
                  <c:v>132.54154968261719</c:v>
                </c:pt>
                <c:pt idx="1096">
                  <c:v>132.54154968261719</c:v>
                </c:pt>
                <c:pt idx="1097">
                  <c:v>132.54154968261719</c:v>
                </c:pt>
                <c:pt idx="1098">
                  <c:v>132.54154968261719</c:v>
                </c:pt>
                <c:pt idx="1099">
                  <c:v>132.54154968261719</c:v>
                </c:pt>
                <c:pt idx="1100">
                  <c:v>132.54154968261719</c:v>
                </c:pt>
                <c:pt idx="1101">
                  <c:v>132.54154968261719</c:v>
                </c:pt>
                <c:pt idx="1102">
                  <c:v>132.54154968261719</c:v>
                </c:pt>
                <c:pt idx="1103">
                  <c:v>132.54154968261719</c:v>
                </c:pt>
                <c:pt idx="1104">
                  <c:v>132.54154968261719</c:v>
                </c:pt>
                <c:pt idx="1105">
                  <c:v>134.68655395507812</c:v>
                </c:pt>
                <c:pt idx="1106">
                  <c:v>134.68655395507812</c:v>
                </c:pt>
                <c:pt idx="1107">
                  <c:v>134.68655395507812</c:v>
                </c:pt>
                <c:pt idx="1108">
                  <c:v>134.68655395507812</c:v>
                </c:pt>
                <c:pt idx="1109">
                  <c:v>134.68655395507812</c:v>
                </c:pt>
                <c:pt idx="1110">
                  <c:v>134.68655395507812</c:v>
                </c:pt>
                <c:pt idx="1111">
                  <c:v>134.68655395507812</c:v>
                </c:pt>
                <c:pt idx="1112">
                  <c:v>134.68655395507812</c:v>
                </c:pt>
                <c:pt idx="1113">
                  <c:v>134.68655395507812</c:v>
                </c:pt>
                <c:pt idx="1114">
                  <c:v>134.68655395507812</c:v>
                </c:pt>
                <c:pt idx="1115">
                  <c:v>134.68655395507812</c:v>
                </c:pt>
                <c:pt idx="1116">
                  <c:v>134.68655395507812</c:v>
                </c:pt>
                <c:pt idx="1117">
                  <c:v>133.24197387695312</c:v>
                </c:pt>
                <c:pt idx="1118">
                  <c:v>133.24197387695312</c:v>
                </c:pt>
                <c:pt idx="1119">
                  <c:v>133.24197387695312</c:v>
                </c:pt>
                <c:pt idx="1120">
                  <c:v>133.24197387695312</c:v>
                </c:pt>
                <c:pt idx="1121">
                  <c:v>133.24197387695312</c:v>
                </c:pt>
                <c:pt idx="1122">
                  <c:v>133.24197387695312</c:v>
                </c:pt>
                <c:pt idx="1123">
                  <c:v>133.24197387695312</c:v>
                </c:pt>
                <c:pt idx="1124">
                  <c:v>133.24197387695312</c:v>
                </c:pt>
                <c:pt idx="1125">
                  <c:v>133.24197387695312</c:v>
                </c:pt>
                <c:pt idx="1126">
                  <c:v>133.24197387695312</c:v>
                </c:pt>
                <c:pt idx="1127">
                  <c:v>133.24197387695312</c:v>
                </c:pt>
                <c:pt idx="1128">
                  <c:v>133.24197387695312</c:v>
                </c:pt>
                <c:pt idx="1129">
                  <c:v>133.22935485839844</c:v>
                </c:pt>
                <c:pt idx="1130">
                  <c:v>133.22935485839844</c:v>
                </c:pt>
                <c:pt idx="1131">
                  <c:v>133.22935485839844</c:v>
                </c:pt>
                <c:pt idx="1132">
                  <c:v>133.22935485839844</c:v>
                </c:pt>
                <c:pt idx="1133">
                  <c:v>133.22935485839844</c:v>
                </c:pt>
                <c:pt idx="1134">
                  <c:v>133.22935485839844</c:v>
                </c:pt>
                <c:pt idx="1135">
                  <c:v>133.22935485839844</c:v>
                </c:pt>
                <c:pt idx="1136">
                  <c:v>133.22935485839844</c:v>
                </c:pt>
                <c:pt idx="1137">
                  <c:v>133.22935485839844</c:v>
                </c:pt>
                <c:pt idx="1138">
                  <c:v>133.22935485839844</c:v>
                </c:pt>
                <c:pt idx="1139">
                  <c:v>133.22935485839844</c:v>
                </c:pt>
                <c:pt idx="1140">
                  <c:v>133.22935485839844</c:v>
                </c:pt>
                <c:pt idx="1141">
                  <c:v>133.95201110839844</c:v>
                </c:pt>
                <c:pt idx="1142">
                  <c:v>133.95201110839844</c:v>
                </c:pt>
                <c:pt idx="1143">
                  <c:v>133.95201110839844</c:v>
                </c:pt>
                <c:pt idx="1144">
                  <c:v>133.95201110839844</c:v>
                </c:pt>
                <c:pt idx="1145">
                  <c:v>133.95201110839844</c:v>
                </c:pt>
                <c:pt idx="1146">
                  <c:v>133.95201110839844</c:v>
                </c:pt>
                <c:pt idx="1147">
                  <c:v>133.95201110839844</c:v>
                </c:pt>
                <c:pt idx="1148">
                  <c:v>133.95201110839844</c:v>
                </c:pt>
                <c:pt idx="1149">
                  <c:v>133.95201110839844</c:v>
                </c:pt>
                <c:pt idx="1150">
                  <c:v>133.95201110839844</c:v>
                </c:pt>
                <c:pt idx="1151">
                  <c:v>133.95201110839844</c:v>
                </c:pt>
                <c:pt idx="1152">
                  <c:v>133.95201110839844</c:v>
                </c:pt>
                <c:pt idx="1153">
                  <c:v>134.08677673339844</c:v>
                </c:pt>
                <c:pt idx="1154">
                  <c:v>134.08677673339844</c:v>
                </c:pt>
                <c:pt idx="1155">
                  <c:v>134.08677673339844</c:v>
                </c:pt>
                <c:pt idx="1156">
                  <c:v>134.08677673339844</c:v>
                </c:pt>
                <c:pt idx="1157">
                  <c:v>134.08677673339844</c:v>
                </c:pt>
                <c:pt idx="1158">
                  <c:v>134.08677673339844</c:v>
                </c:pt>
                <c:pt idx="1159">
                  <c:v>134.08677673339844</c:v>
                </c:pt>
                <c:pt idx="1160">
                  <c:v>134.08677673339844</c:v>
                </c:pt>
                <c:pt idx="1161">
                  <c:v>134.08677673339844</c:v>
                </c:pt>
                <c:pt idx="1162">
                  <c:v>134.08677673339844</c:v>
                </c:pt>
                <c:pt idx="1163">
                  <c:v>134.08677673339844</c:v>
                </c:pt>
                <c:pt idx="1164">
                  <c:v>134.08677673339844</c:v>
                </c:pt>
                <c:pt idx="1165">
                  <c:v>131.54315185546875</c:v>
                </c:pt>
                <c:pt idx="1166">
                  <c:v>131.54315185546875</c:v>
                </c:pt>
                <c:pt idx="1167">
                  <c:v>131.54315185546875</c:v>
                </c:pt>
                <c:pt idx="1168">
                  <c:v>131.54315185546875</c:v>
                </c:pt>
                <c:pt idx="1169">
                  <c:v>131.54315185546875</c:v>
                </c:pt>
                <c:pt idx="1170">
                  <c:v>131.54315185546875</c:v>
                </c:pt>
                <c:pt idx="1171">
                  <c:v>131.54315185546875</c:v>
                </c:pt>
                <c:pt idx="1172">
                  <c:v>131.54315185546875</c:v>
                </c:pt>
                <c:pt idx="1173">
                  <c:v>131.54315185546875</c:v>
                </c:pt>
                <c:pt idx="1174">
                  <c:v>131.54315185546875</c:v>
                </c:pt>
                <c:pt idx="1175">
                  <c:v>131.54315185546875</c:v>
                </c:pt>
                <c:pt idx="1176">
                  <c:v>131.54315185546875</c:v>
                </c:pt>
                <c:pt idx="1177">
                  <c:v>133.97702026367187</c:v>
                </c:pt>
                <c:pt idx="1178">
                  <c:v>133.97702026367187</c:v>
                </c:pt>
                <c:pt idx="1179">
                  <c:v>133.97702026367187</c:v>
                </c:pt>
                <c:pt idx="1180">
                  <c:v>133.97702026367187</c:v>
                </c:pt>
                <c:pt idx="1181">
                  <c:v>133.97702026367187</c:v>
                </c:pt>
                <c:pt idx="1182">
                  <c:v>133.97702026367187</c:v>
                </c:pt>
                <c:pt idx="1183">
                  <c:v>133.97702026367187</c:v>
                </c:pt>
                <c:pt idx="1184">
                  <c:v>133.97702026367187</c:v>
                </c:pt>
                <c:pt idx="1185">
                  <c:v>133.97702026367187</c:v>
                </c:pt>
                <c:pt idx="1186">
                  <c:v>133.97702026367187</c:v>
                </c:pt>
                <c:pt idx="1187">
                  <c:v>133.97702026367187</c:v>
                </c:pt>
                <c:pt idx="1188">
                  <c:v>133.97702026367187</c:v>
                </c:pt>
                <c:pt idx="1189">
                  <c:v>134.58454895019531</c:v>
                </c:pt>
                <c:pt idx="1190">
                  <c:v>134.58454895019531</c:v>
                </c:pt>
                <c:pt idx="1191">
                  <c:v>134.58454895019531</c:v>
                </c:pt>
                <c:pt idx="1192">
                  <c:v>134.58454895019531</c:v>
                </c:pt>
                <c:pt idx="1193">
                  <c:v>134.58454895019531</c:v>
                </c:pt>
                <c:pt idx="1194">
                  <c:v>134.58454895019531</c:v>
                </c:pt>
                <c:pt idx="1195">
                  <c:v>134.58454895019531</c:v>
                </c:pt>
                <c:pt idx="1196">
                  <c:v>134.58454895019531</c:v>
                </c:pt>
                <c:pt idx="1197">
                  <c:v>134.58454895019531</c:v>
                </c:pt>
                <c:pt idx="1198">
                  <c:v>134.58454895019531</c:v>
                </c:pt>
                <c:pt idx="1199">
                  <c:v>134.58454895019531</c:v>
                </c:pt>
                <c:pt idx="1200">
                  <c:v>134.58454895019531</c:v>
                </c:pt>
                <c:pt idx="1201">
                  <c:v>132.04025268554688</c:v>
                </c:pt>
                <c:pt idx="1202">
                  <c:v>132.04025268554688</c:v>
                </c:pt>
                <c:pt idx="1203">
                  <c:v>132.04025268554688</c:v>
                </c:pt>
                <c:pt idx="1204">
                  <c:v>132.04025268554688</c:v>
                </c:pt>
                <c:pt idx="1205">
                  <c:v>132.04025268554688</c:v>
                </c:pt>
                <c:pt idx="1206">
                  <c:v>132.04025268554688</c:v>
                </c:pt>
                <c:pt idx="1207">
                  <c:v>132.04025268554688</c:v>
                </c:pt>
                <c:pt idx="1208">
                  <c:v>132.04025268554688</c:v>
                </c:pt>
                <c:pt idx="1209">
                  <c:v>132.04025268554688</c:v>
                </c:pt>
                <c:pt idx="1210">
                  <c:v>132.04025268554688</c:v>
                </c:pt>
                <c:pt idx="1211">
                  <c:v>132.04025268554688</c:v>
                </c:pt>
                <c:pt idx="1212">
                  <c:v>132.04025268554688</c:v>
                </c:pt>
                <c:pt idx="1213">
                  <c:v>132.56367492675781</c:v>
                </c:pt>
                <c:pt idx="1214">
                  <c:v>132.56367492675781</c:v>
                </c:pt>
                <c:pt idx="1215">
                  <c:v>132.56367492675781</c:v>
                </c:pt>
                <c:pt idx="1216">
                  <c:v>132.56367492675781</c:v>
                </c:pt>
                <c:pt idx="1217">
                  <c:v>132.56367492675781</c:v>
                </c:pt>
                <c:pt idx="1218">
                  <c:v>132.56367492675781</c:v>
                </c:pt>
                <c:pt idx="1219">
                  <c:v>132.56367492675781</c:v>
                </c:pt>
                <c:pt idx="1220">
                  <c:v>132.56367492675781</c:v>
                </c:pt>
                <c:pt idx="1221">
                  <c:v>132.56367492675781</c:v>
                </c:pt>
                <c:pt idx="1222">
                  <c:v>132.56367492675781</c:v>
                </c:pt>
                <c:pt idx="1223">
                  <c:v>132.56367492675781</c:v>
                </c:pt>
                <c:pt idx="1224">
                  <c:v>132.56367492675781</c:v>
                </c:pt>
                <c:pt idx="1225">
                  <c:v>132.42422485351562</c:v>
                </c:pt>
                <c:pt idx="1226">
                  <c:v>132.42422485351562</c:v>
                </c:pt>
                <c:pt idx="1227">
                  <c:v>132.42422485351562</c:v>
                </c:pt>
                <c:pt idx="1228">
                  <c:v>132.42422485351562</c:v>
                </c:pt>
                <c:pt idx="1229">
                  <c:v>132.33255004882812</c:v>
                </c:pt>
                <c:pt idx="1230">
                  <c:v>132.33255004882812</c:v>
                </c:pt>
                <c:pt idx="1231">
                  <c:v>132.33255004882812</c:v>
                </c:pt>
                <c:pt idx="1232">
                  <c:v>132.33255004882812</c:v>
                </c:pt>
                <c:pt idx="1233">
                  <c:v>132.33255004882812</c:v>
                </c:pt>
                <c:pt idx="1234">
                  <c:v>132.33255004882812</c:v>
                </c:pt>
                <c:pt idx="1235">
                  <c:v>132.33255004882812</c:v>
                </c:pt>
                <c:pt idx="1236">
                  <c:v>132.33255004882812</c:v>
                </c:pt>
                <c:pt idx="1237">
                  <c:v>132.33255004882812</c:v>
                </c:pt>
                <c:pt idx="1238">
                  <c:v>132.33255004882812</c:v>
                </c:pt>
                <c:pt idx="1239">
                  <c:v>132.33255004882812</c:v>
                </c:pt>
                <c:pt idx="1240">
                  <c:v>132.33255004882812</c:v>
                </c:pt>
                <c:pt idx="1241">
                  <c:v>132.48396301269531</c:v>
                </c:pt>
                <c:pt idx="1242">
                  <c:v>132.48396301269531</c:v>
                </c:pt>
                <c:pt idx="1243">
                  <c:v>132.48396301269531</c:v>
                </c:pt>
                <c:pt idx="1244">
                  <c:v>132.48396301269531</c:v>
                </c:pt>
                <c:pt idx="1245">
                  <c:v>132.48396301269531</c:v>
                </c:pt>
                <c:pt idx="1246">
                  <c:v>132.48396301269531</c:v>
                </c:pt>
                <c:pt idx="1247">
                  <c:v>132.48396301269531</c:v>
                </c:pt>
                <c:pt idx="1248">
                  <c:v>132.48396301269531</c:v>
                </c:pt>
                <c:pt idx="1249">
                  <c:v>132.48396301269531</c:v>
                </c:pt>
                <c:pt idx="1250">
                  <c:v>132.48396301269531</c:v>
                </c:pt>
                <c:pt idx="1251">
                  <c:v>132.48396301269531</c:v>
                </c:pt>
                <c:pt idx="1252">
                  <c:v>132.48396301269531</c:v>
                </c:pt>
                <c:pt idx="1253">
                  <c:v>132.50970458984375</c:v>
                </c:pt>
                <c:pt idx="1254">
                  <c:v>132.50970458984375</c:v>
                </c:pt>
                <c:pt idx="1255">
                  <c:v>132.50970458984375</c:v>
                </c:pt>
                <c:pt idx="1256">
                  <c:v>132.50970458984375</c:v>
                </c:pt>
                <c:pt idx="1257">
                  <c:v>132.50970458984375</c:v>
                </c:pt>
                <c:pt idx="1258">
                  <c:v>132.50970458984375</c:v>
                </c:pt>
                <c:pt idx="1259">
                  <c:v>132.50970458984375</c:v>
                </c:pt>
                <c:pt idx="1260">
                  <c:v>132.50970458984375</c:v>
                </c:pt>
                <c:pt idx="1261">
                  <c:v>132.50970458984375</c:v>
                </c:pt>
                <c:pt idx="1262">
                  <c:v>132.50970458984375</c:v>
                </c:pt>
                <c:pt idx="1263">
                  <c:v>132.50970458984375</c:v>
                </c:pt>
                <c:pt idx="1264">
                  <c:v>132.50970458984375</c:v>
                </c:pt>
                <c:pt idx="1265">
                  <c:v>132.31065368652344</c:v>
                </c:pt>
                <c:pt idx="1266">
                  <c:v>132.31065368652344</c:v>
                </c:pt>
                <c:pt idx="1267">
                  <c:v>132.31065368652344</c:v>
                </c:pt>
                <c:pt idx="1268">
                  <c:v>132.31065368652344</c:v>
                </c:pt>
                <c:pt idx="1269">
                  <c:v>132.31065368652344</c:v>
                </c:pt>
                <c:pt idx="1270">
                  <c:v>132.31065368652344</c:v>
                </c:pt>
                <c:pt idx="1271">
                  <c:v>132.31065368652344</c:v>
                </c:pt>
                <c:pt idx="1272">
                  <c:v>132.31065368652344</c:v>
                </c:pt>
                <c:pt idx="1273">
                  <c:v>132.31065368652344</c:v>
                </c:pt>
                <c:pt idx="1274">
                  <c:v>132.31065368652344</c:v>
                </c:pt>
                <c:pt idx="1275">
                  <c:v>132.31065368652344</c:v>
                </c:pt>
                <c:pt idx="1276">
                  <c:v>132.31065368652344</c:v>
                </c:pt>
                <c:pt idx="1277">
                  <c:v>131.86175537109375</c:v>
                </c:pt>
                <c:pt idx="1278">
                  <c:v>131.86175537109375</c:v>
                </c:pt>
                <c:pt idx="1279">
                  <c:v>131.86175537109375</c:v>
                </c:pt>
                <c:pt idx="1280">
                  <c:v>131.86175537109375</c:v>
                </c:pt>
                <c:pt idx="1281">
                  <c:v>131.86175537109375</c:v>
                </c:pt>
                <c:pt idx="1282">
                  <c:v>131.86175537109375</c:v>
                </c:pt>
                <c:pt idx="1283">
                  <c:v>131.86175537109375</c:v>
                </c:pt>
                <c:pt idx="1284">
                  <c:v>131.86175537109375</c:v>
                </c:pt>
                <c:pt idx="1285">
                  <c:v>131.86175537109375</c:v>
                </c:pt>
                <c:pt idx="1286">
                  <c:v>131.86175537109375</c:v>
                </c:pt>
                <c:pt idx="1287">
                  <c:v>131.86175537109375</c:v>
                </c:pt>
                <c:pt idx="1288">
                  <c:v>131.86175537109375</c:v>
                </c:pt>
                <c:pt idx="1289">
                  <c:v>132.55624389648437</c:v>
                </c:pt>
                <c:pt idx="1290">
                  <c:v>132.55624389648437</c:v>
                </c:pt>
                <c:pt idx="1291">
                  <c:v>132.55624389648437</c:v>
                </c:pt>
                <c:pt idx="1292">
                  <c:v>132.55624389648437</c:v>
                </c:pt>
                <c:pt idx="1293">
                  <c:v>132.55624389648437</c:v>
                </c:pt>
                <c:pt idx="1294">
                  <c:v>132.55624389648437</c:v>
                </c:pt>
                <c:pt idx="1295">
                  <c:v>132.55624389648437</c:v>
                </c:pt>
                <c:pt idx="1296">
                  <c:v>132.55624389648437</c:v>
                </c:pt>
                <c:pt idx="1297">
                  <c:v>132.55624389648437</c:v>
                </c:pt>
                <c:pt idx="1298">
                  <c:v>132.55624389648437</c:v>
                </c:pt>
                <c:pt idx="1299">
                  <c:v>132.55624389648437</c:v>
                </c:pt>
                <c:pt idx="1300">
                  <c:v>132.55624389648437</c:v>
                </c:pt>
                <c:pt idx="1301">
                  <c:v>133.67488098144531</c:v>
                </c:pt>
                <c:pt idx="1302">
                  <c:v>133.67488098144531</c:v>
                </c:pt>
                <c:pt idx="1303">
                  <c:v>133.67488098144531</c:v>
                </c:pt>
                <c:pt idx="1304">
                  <c:v>133.67488098144531</c:v>
                </c:pt>
                <c:pt idx="1305">
                  <c:v>133.67488098144531</c:v>
                </c:pt>
                <c:pt idx="1306">
                  <c:v>133.67488098144531</c:v>
                </c:pt>
                <c:pt idx="1307">
                  <c:v>133.67488098144531</c:v>
                </c:pt>
                <c:pt idx="1308">
                  <c:v>133.67488098144531</c:v>
                </c:pt>
                <c:pt idx="1309">
                  <c:v>133.67488098144531</c:v>
                </c:pt>
                <c:pt idx="1310">
                  <c:v>133.67488098144531</c:v>
                </c:pt>
                <c:pt idx="1311">
                  <c:v>133.67488098144531</c:v>
                </c:pt>
                <c:pt idx="1312">
                  <c:v>133.67488098144531</c:v>
                </c:pt>
                <c:pt idx="1313">
                  <c:v>131.84806823730469</c:v>
                </c:pt>
                <c:pt idx="1314">
                  <c:v>131.84806823730469</c:v>
                </c:pt>
                <c:pt idx="1315">
                  <c:v>131.84806823730469</c:v>
                </c:pt>
                <c:pt idx="1316">
                  <c:v>131.84806823730469</c:v>
                </c:pt>
                <c:pt idx="1317">
                  <c:v>131.84806823730469</c:v>
                </c:pt>
                <c:pt idx="1318">
                  <c:v>131.84806823730469</c:v>
                </c:pt>
                <c:pt idx="1319">
                  <c:v>131.84806823730469</c:v>
                </c:pt>
                <c:pt idx="1320">
                  <c:v>131.84806823730469</c:v>
                </c:pt>
                <c:pt idx="1321">
                  <c:v>131.84806823730469</c:v>
                </c:pt>
                <c:pt idx="1322">
                  <c:v>131.84806823730469</c:v>
                </c:pt>
                <c:pt idx="1323">
                  <c:v>131.84806823730469</c:v>
                </c:pt>
                <c:pt idx="1324">
                  <c:v>131.84806823730469</c:v>
                </c:pt>
                <c:pt idx="1325">
                  <c:v>131.26091003417969</c:v>
                </c:pt>
                <c:pt idx="1326">
                  <c:v>131.26091003417969</c:v>
                </c:pt>
                <c:pt idx="1327">
                  <c:v>131.26091003417969</c:v>
                </c:pt>
                <c:pt idx="1328">
                  <c:v>131.26091003417969</c:v>
                </c:pt>
                <c:pt idx="1329">
                  <c:v>131.26091003417969</c:v>
                </c:pt>
                <c:pt idx="1330">
                  <c:v>131.26091003417969</c:v>
                </c:pt>
                <c:pt idx="1331">
                  <c:v>131.26091003417969</c:v>
                </c:pt>
                <c:pt idx="1332">
                  <c:v>131.26091003417969</c:v>
                </c:pt>
                <c:pt idx="1333">
                  <c:v>131.26091003417969</c:v>
                </c:pt>
                <c:pt idx="1334">
                  <c:v>131.26091003417969</c:v>
                </c:pt>
                <c:pt idx="1335">
                  <c:v>131.26091003417969</c:v>
                </c:pt>
                <c:pt idx="1336">
                  <c:v>131.26091003417969</c:v>
                </c:pt>
                <c:pt idx="1337">
                  <c:v>131.15231323242187</c:v>
                </c:pt>
                <c:pt idx="1338">
                  <c:v>131.15231323242187</c:v>
                </c:pt>
                <c:pt idx="1339">
                  <c:v>131.15231323242187</c:v>
                </c:pt>
                <c:pt idx="1340">
                  <c:v>131.15231323242187</c:v>
                </c:pt>
                <c:pt idx="1341">
                  <c:v>131.15231323242187</c:v>
                </c:pt>
                <c:pt idx="1342">
                  <c:v>131.15231323242187</c:v>
                </c:pt>
                <c:pt idx="1343">
                  <c:v>131.15231323242187</c:v>
                </c:pt>
                <c:pt idx="1344">
                  <c:v>131.15231323242187</c:v>
                </c:pt>
                <c:pt idx="1345">
                  <c:v>131.15231323242187</c:v>
                </c:pt>
                <c:pt idx="1346">
                  <c:v>131.15231323242187</c:v>
                </c:pt>
                <c:pt idx="1347">
                  <c:v>131.15231323242187</c:v>
                </c:pt>
                <c:pt idx="1348">
                  <c:v>131.15231323242187</c:v>
                </c:pt>
                <c:pt idx="1349">
                  <c:v>133.19491577148437</c:v>
                </c:pt>
                <c:pt idx="1350">
                  <c:v>133.19491577148437</c:v>
                </c:pt>
                <c:pt idx="1351">
                  <c:v>133.19491577148437</c:v>
                </c:pt>
                <c:pt idx="1352">
                  <c:v>133.19491577148437</c:v>
                </c:pt>
                <c:pt idx="1353">
                  <c:v>133.19491577148437</c:v>
                </c:pt>
                <c:pt idx="1354">
                  <c:v>133.19491577148437</c:v>
                </c:pt>
                <c:pt idx="1355">
                  <c:v>133.19491577148437</c:v>
                </c:pt>
                <c:pt idx="1356">
                  <c:v>133.19491577148437</c:v>
                </c:pt>
                <c:pt idx="1357">
                  <c:v>133.19491577148437</c:v>
                </c:pt>
                <c:pt idx="1358">
                  <c:v>133.19491577148437</c:v>
                </c:pt>
                <c:pt idx="1359">
                  <c:v>133.19491577148437</c:v>
                </c:pt>
                <c:pt idx="1360">
                  <c:v>133.19491577148437</c:v>
                </c:pt>
                <c:pt idx="1361">
                  <c:v>132.04316711425781</c:v>
                </c:pt>
                <c:pt idx="1362">
                  <c:v>132.04316711425781</c:v>
                </c:pt>
                <c:pt idx="1363">
                  <c:v>132.04316711425781</c:v>
                </c:pt>
                <c:pt idx="1364">
                  <c:v>132.04316711425781</c:v>
                </c:pt>
                <c:pt idx="1365">
                  <c:v>132.04316711425781</c:v>
                </c:pt>
                <c:pt idx="1366">
                  <c:v>132.04316711425781</c:v>
                </c:pt>
                <c:pt idx="1367">
                  <c:v>132.04316711425781</c:v>
                </c:pt>
                <c:pt idx="1368">
                  <c:v>132.04316711425781</c:v>
                </c:pt>
                <c:pt idx="1369">
                  <c:v>132.04316711425781</c:v>
                </c:pt>
                <c:pt idx="1370">
                  <c:v>132.04316711425781</c:v>
                </c:pt>
                <c:pt idx="1371">
                  <c:v>132.04316711425781</c:v>
                </c:pt>
                <c:pt idx="1372">
                  <c:v>132.04316711425781</c:v>
                </c:pt>
                <c:pt idx="1373">
                  <c:v>130.80635070800781</c:v>
                </c:pt>
                <c:pt idx="1374">
                  <c:v>130.80635070800781</c:v>
                </c:pt>
                <c:pt idx="1375">
                  <c:v>130.80635070800781</c:v>
                </c:pt>
                <c:pt idx="1376">
                  <c:v>130.80635070800781</c:v>
                </c:pt>
                <c:pt idx="1377">
                  <c:v>130.80635070800781</c:v>
                </c:pt>
                <c:pt idx="1378">
                  <c:v>130.80635070800781</c:v>
                </c:pt>
                <c:pt idx="1379">
                  <c:v>130.80635070800781</c:v>
                </c:pt>
                <c:pt idx="1380">
                  <c:v>130.80635070800781</c:v>
                </c:pt>
                <c:pt idx="1381">
                  <c:v>130.80635070800781</c:v>
                </c:pt>
                <c:pt idx="1382">
                  <c:v>130.80635070800781</c:v>
                </c:pt>
                <c:pt idx="1383">
                  <c:v>130.80635070800781</c:v>
                </c:pt>
                <c:pt idx="1384">
                  <c:v>130.80635070800781</c:v>
                </c:pt>
                <c:pt idx="1385">
                  <c:v>130.4444580078125</c:v>
                </c:pt>
                <c:pt idx="1386">
                  <c:v>130.4444580078125</c:v>
                </c:pt>
                <c:pt idx="1387">
                  <c:v>130.4444580078125</c:v>
                </c:pt>
                <c:pt idx="1388">
                  <c:v>130.4444580078125</c:v>
                </c:pt>
                <c:pt idx="1389">
                  <c:v>130.4444580078125</c:v>
                </c:pt>
                <c:pt idx="1390">
                  <c:v>130.4444580078125</c:v>
                </c:pt>
                <c:pt idx="1391">
                  <c:v>130.4444580078125</c:v>
                </c:pt>
                <c:pt idx="1392">
                  <c:v>130.4444580078125</c:v>
                </c:pt>
                <c:pt idx="1393">
                  <c:v>130.4444580078125</c:v>
                </c:pt>
                <c:pt idx="1394">
                  <c:v>130.4444580078125</c:v>
                </c:pt>
                <c:pt idx="1395">
                  <c:v>130.4444580078125</c:v>
                </c:pt>
                <c:pt idx="1396">
                  <c:v>130.4444580078125</c:v>
                </c:pt>
                <c:pt idx="1397">
                  <c:v>128.96542358398437</c:v>
                </c:pt>
                <c:pt idx="1398">
                  <c:v>128.96542358398437</c:v>
                </c:pt>
                <c:pt idx="1399">
                  <c:v>128.96542358398437</c:v>
                </c:pt>
                <c:pt idx="1400">
                  <c:v>128.96542358398437</c:v>
                </c:pt>
                <c:pt idx="1401">
                  <c:v>128.96542358398437</c:v>
                </c:pt>
                <c:pt idx="1402">
                  <c:v>128.96542358398437</c:v>
                </c:pt>
                <c:pt idx="1403">
                  <c:v>128.96542358398437</c:v>
                </c:pt>
                <c:pt idx="1404">
                  <c:v>128.96542358398437</c:v>
                </c:pt>
                <c:pt idx="1405">
                  <c:v>128.96542358398437</c:v>
                </c:pt>
                <c:pt idx="1406">
                  <c:v>128.96542358398437</c:v>
                </c:pt>
                <c:pt idx="1407">
                  <c:v>128.96542358398437</c:v>
                </c:pt>
                <c:pt idx="1408">
                  <c:v>128.96542358398437</c:v>
                </c:pt>
                <c:pt idx="1409">
                  <c:v>128.88095092773437</c:v>
                </c:pt>
                <c:pt idx="1410">
                  <c:v>128.88095092773437</c:v>
                </c:pt>
                <c:pt idx="1411">
                  <c:v>128.88095092773437</c:v>
                </c:pt>
                <c:pt idx="1412">
                  <c:v>128.88095092773437</c:v>
                </c:pt>
                <c:pt idx="1413">
                  <c:v>128.88095092773437</c:v>
                </c:pt>
                <c:pt idx="1414">
                  <c:v>128.88095092773437</c:v>
                </c:pt>
                <c:pt idx="1415">
                  <c:v>128.88095092773437</c:v>
                </c:pt>
                <c:pt idx="1416">
                  <c:v>128.88095092773437</c:v>
                </c:pt>
                <c:pt idx="1417">
                  <c:v>128.88095092773437</c:v>
                </c:pt>
                <c:pt idx="1418">
                  <c:v>128.88095092773437</c:v>
                </c:pt>
                <c:pt idx="1419">
                  <c:v>128.88095092773437</c:v>
                </c:pt>
                <c:pt idx="1420">
                  <c:v>128.88095092773437</c:v>
                </c:pt>
                <c:pt idx="1421">
                  <c:v>130.53924560546875</c:v>
                </c:pt>
                <c:pt idx="1422">
                  <c:v>130.53924560546875</c:v>
                </c:pt>
                <c:pt idx="1423">
                  <c:v>130.53924560546875</c:v>
                </c:pt>
                <c:pt idx="1424">
                  <c:v>130.53924560546875</c:v>
                </c:pt>
                <c:pt idx="1425">
                  <c:v>130.53924560546875</c:v>
                </c:pt>
                <c:pt idx="1426">
                  <c:v>130.53924560546875</c:v>
                </c:pt>
                <c:pt idx="1427">
                  <c:v>130.53924560546875</c:v>
                </c:pt>
                <c:pt idx="1428">
                  <c:v>130.53924560546875</c:v>
                </c:pt>
                <c:pt idx="1429">
                  <c:v>130.53924560546875</c:v>
                </c:pt>
                <c:pt idx="1430">
                  <c:v>130.53924560546875</c:v>
                </c:pt>
                <c:pt idx="1431">
                  <c:v>130.53924560546875</c:v>
                </c:pt>
                <c:pt idx="1432">
                  <c:v>130.53924560546875</c:v>
                </c:pt>
                <c:pt idx="1433">
                  <c:v>128.73545837402344</c:v>
                </c:pt>
                <c:pt idx="1434">
                  <c:v>128.73545837402344</c:v>
                </c:pt>
                <c:pt idx="1435">
                  <c:v>128.73545837402344</c:v>
                </c:pt>
                <c:pt idx="1436">
                  <c:v>128.73545837402344</c:v>
                </c:pt>
                <c:pt idx="1437">
                  <c:v>128.73545837402344</c:v>
                </c:pt>
                <c:pt idx="1438">
                  <c:v>128.73545837402344</c:v>
                </c:pt>
                <c:pt idx="1439">
                  <c:v>128.73545837402344</c:v>
                </c:pt>
                <c:pt idx="1440">
                  <c:v>128.73545837402344</c:v>
                </c:pt>
                <c:pt idx="1441">
                  <c:v>128.73545837402344</c:v>
                </c:pt>
                <c:pt idx="1442">
                  <c:v>128.73545837402344</c:v>
                </c:pt>
                <c:pt idx="1443">
                  <c:v>128.73545837402344</c:v>
                </c:pt>
                <c:pt idx="1444">
                  <c:v>128.73545837402344</c:v>
                </c:pt>
                <c:pt idx="1445">
                  <c:v>128.2994384765625</c:v>
                </c:pt>
                <c:pt idx="1446">
                  <c:v>128.2994384765625</c:v>
                </c:pt>
                <c:pt idx="1447">
                  <c:v>128.2994384765625</c:v>
                </c:pt>
                <c:pt idx="1448">
                  <c:v>128.2994384765625</c:v>
                </c:pt>
                <c:pt idx="1449">
                  <c:v>128.2994384765625</c:v>
                </c:pt>
                <c:pt idx="1450">
                  <c:v>128.2994384765625</c:v>
                </c:pt>
                <c:pt idx="1451">
                  <c:v>128.2994384765625</c:v>
                </c:pt>
                <c:pt idx="1452">
                  <c:v>128.2994384765625</c:v>
                </c:pt>
                <c:pt idx="1453">
                  <c:v>128.2994384765625</c:v>
                </c:pt>
                <c:pt idx="1454">
                  <c:v>128.2994384765625</c:v>
                </c:pt>
                <c:pt idx="1455">
                  <c:v>128.2994384765625</c:v>
                </c:pt>
                <c:pt idx="1456">
                  <c:v>128.2994384765625</c:v>
                </c:pt>
                <c:pt idx="1457">
                  <c:v>130.58566284179687</c:v>
                </c:pt>
                <c:pt idx="1458">
                  <c:v>130.58566284179687</c:v>
                </c:pt>
                <c:pt idx="1459">
                  <c:v>130.58566284179687</c:v>
                </c:pt>
                <c:pt idx="1460">
                  <c:v>130.58566284179687</c:v>
                </c:pt>
                <c:pt idx="1461">
                  <c:v>130.58566284179687</c:v>
                </c:pt>
                <c:pt idx="1462">
                  <c:v>130.58566284179687</c:v>
                </c:pt>
                <c:pt idx="1463">
                  <c:v>130.58566284179687</c:v>
                </c:pt>
                <c:pt idx="1464">
                  <c:v>130.58566284179687</c:v>
                </c:pt>
                <c:pt idx="1465">
                  <c:v>130.58566284179687</c:v>
                </c:pt>
                <c:pt idx="1466">
                  <c:v>130.58566284179687</c:v>
                </c:pt>
                <c:pt idx="1467">
                  <c:v>130.58566284179687</c:v>
                </c:pt>
                <c:pt idx="1468">
                  <c:v>130.58566284179687</c:v>
                </c:pt>
                <c:pt idx="1469">
                  <c:v>130.25840759277344</c:v>
                </c:pt>
                <c:pt idx="1470">
                  <c:v>130.25840759277344</c:v>
                </c:pt>
                <c:pt idx="1471">
                  <c:v>130.25840759277344</c:v>
                </c:pt>
                <c:pt idx="1472">
                  <c:v>130.25840759277344</c:v>
                </c:pt>
                <c:pt idx="1473">
                  <c:v>130.25840759277344</c:v>
                </c:pt>
                <c:pt idx="1474">
                  <c:v>130.25840759277344</c:v>
                </c:pt>
                <c:pt idx="1475">
                  <c:v>130.25840759277344</c:v>
                </c:pt>
                <c:pt idx="1476">
                  <c:v>130.25840759277344</c:v>
                </c:pt>
                <c:pt idx="1477">
                  <c:v>130.25840759277344</c:v>
                </c:pt>
                <c:pt idx="1478">
                  <c:v>130.25840759277344</c:v>
                </c:pt>
                <c:pt idx="1479">
                  <c:v>130.25840759277344</c:v>
                </c:pt>
                <c:pt idx="1480">
                  <c:v>130.25840759277344</c:v>
                </c:pt>
                <c:pt idx="1481">
                  <c:v>131.83306884765625</c:v>
                </c:pt>
                <c:pt idx="1482">
                  <c:v>131.83306884765625</c:v>
                </c:pt>
                <c:pt idx="1483">
                  <c:v>131.83306884765625</c:v>
                </c:pt>
                <c:pt idx="1484">
                  <c:v>131.83306884765625</c:v>
                </c:pt>
                <c:pt idx="1485">
                  <c:v>131.83306884765625</c:v>
                </c:pt>
                <c:pt idx="1486">
                  <c:v>131.83306884765625</c:v>
                </c:pt>
                <c:pt idx="1487">
                  <c:v>131.83306884765625</c:v>
                </c:pt>
                <c:pt idx="1488">
                  <c:v>131.83306884765625</c:v>
                </c:pt>
                <c:pt idx="1489">
                  <c:v>131.83306884765625</c:v>
                </c:pt>
                <c:pt idx="1490">
                  <c:v>131.83306884765625</c:v>
                </c:pt>
                <c:pt idx="1491">
                  <c:v>131.83306884765625</c:v>
                </c:pt>
                <c:pt idx="1492">
                  <c:v>131.83306884765625</c:v>
                </c:pt>
                <c:pt idx="1493">
                  <c:v>132.15977478027344</c:v>
                </c:pt>
                <c:pt idx="1494">
                  <c:v>132.15977478027344</c:v>
                </c:pt>
                <c:pt idx="1495">
                  <c:v>132.15977478027344</c:v>
                </c:pt>
                <c:pt idx="1496">
                  <c:v>132.15977478027344</c:v>
                </c:pt>
                <c:pt idx="1497">
                  <c:v>132.15977478027344</c:v>
                </c:pt>
                <c:pt idx="1498">
                  <c:v>132.15977478027344</c:v>
                </c:pt>
                <c:pt idx="1499">
                  <c:v>132.15977478027344</c:v>
                </c:pt>
                <c:pt idx="1500">
                  <c:v>132.15977478027344</c:v>
                </c:pt>
                <c:pt idx="1501">
                  <c:v>132.15977478027344</c:v>
                </c:pt>
                <c:pt idx="1502">
                  <c:v>132.15977478027344</c:v>
                </c:pt>
                <c:pt idx="1503">
                  <c:v>132.15977478027344</c:v>
                </c:pt>
                <c:pt idx="1504">
                  <c:v>132.15977478027344</c:v>
                </c:pt>
                <c:pt idx="1505">
                  <c:v>131.61422729492187</c:v>
                </c:pt>
                <c:pt idx="1506">
                  <c:v>131.61422729492187</c:v>
                </c:pt>
                <c:pt idx="1507">
                  <c:v>131.61422729492187</c:v>
                </c:pt>
                <c:pt idx="1508">
                  <c:v>131.61422729492187</c:v>
                </c:pt>
                <c:pt idx="1509">
                  <c:v>131.61422729492187</c:v>
                </c:pt>
                <c:pt idx="1510">
                  <c:v>131.61422729492187</c:v>
                </c:pt>
                <c:pt idx="1511">
                  <c:v>131.61422729492187</c:v>
                </c:pt>
                <c:pt idx="1512">
                  <c:v>131.61422729492187</c:v>
                </c:pt>
                <c:pt idx="1513">
                  <c:v>131.61422729492187</c:v>
                </c:pt>
                <c:pt idx="1514">
                  <c:v>131.61422729492187</c:v>
                </c:pt>
                <c:pt idx="1515">
                  <c:v>131.61422729492187</c:v>
                </c:pt>
                <c:pt idx="1516">
                  <c:v>131.61422729492187</c:v>
                </c:pt>
                <c:pt idx="1517">
                  <c:v>131.08016967773437</c:v>
                </c:pt>
                <c:pt idx="1518">
                  <c:v>131.08016967773437</c:v>
                </c:pt>
                <c:pt idx="1519">
                  <c:v>131.08016967773437</c:v>
                </c:pt>
                <c:pt idx="1520">
                  <c:v>131.08016967773437</c:v>
                </c:pt>
                <c:pt idx="1521">
                  <c:v>131.08016967773437</c:v>
                </c:pt>
                <c:pt idx="1522">
                  <c:v>131.08016967773437</c:v>
                </c:pt>
                <c:pt idx="1523">
                  <c:v>131.08016967773437</c:v>
                </c:pt>
                <c:pt idx="1524">
                  <c:v>131.08016967773437</c:v>
                </c:pt>
                <c:pt idx="1525">
                  <c:v>131.08016967773437</c:v>
                </c:pt>
                <c:pt idx="1526">
                  <c:v>131.08016967773437</c:v>
                </c:pt>
                <c:pt idx="1527">
                  <c:v>131.08016967773437</c:v>
                </c:pt>
                <c:pt idx="1528">
                  <c:v>131.08016967773437</c:v>
                </c:pt>
                <c:pt idx="1529">
                  <c:v>130.693603515625</c:v>
                </c:pt>
                <c:pt idx="1530">
                  <c:v>130.693603515625</c:v>
                </c:pt>
                <c:pt idx="1531">
                  <c:v>130.693603515625</c:v>
                </c:pt>
                <c:pt idx="1532">
                  <c:v>130.693603515625</c:v>
                </c:pt>
                <c:pt idx="1533">
                  <c:v>130.64179992675781</c:v>
                </c:pt>
                <c:pt idx="1534">
                  <c:v>130.64179992675781</c:v>
                </c:pt>
                <c:pt idx="1535">
                  <c:v>130.64179992675781</c:v>
                </c:pt>
                <c:pt idx="1536">
                  <c:v>130.64179992675781</c:v>
                </c:pt>
                <c:pt idx="1537">
                  <c:v>130.8787841796875</c:v>
                </c:pt>
                <c:pt idx="1538">
                  <c:v>130.8787841796875</c:v>
                </c:pt>
                <c:pt idx="1539">
                  <c:v>130.8787841796875</c:v>
                </c:pt>
                <c:pt idx="1540">
                  <c:v>130.8787841796875</c:v>
                </c:pt>
                <c:pt idx="1541">
                  <c:v>130.8787841796875</c:v>
                </c:pt>
                <c:pt idx="1542">
                  <c:v>130.8787841796875</c:v>
                </c:pt>
                <c:pt idx="1543">
                  <c:v>130.8787841796875</c:v>
                </c:pt>
                <c:pt idx="1544">
                  <c:v>130.8787841796875</c:v>
                </c:pt>
                <c:pt idx="1545">
                  <c:v>130.8787841796875</c:v>
                </c:pt>
                <c:pt idx="1546">
                  <c:v>130.8787841796875</c:v>
                </c:pt>
                <c:pt idx="1547">
                  <c:v>130.8787841796875</c:v>
                </c:pt>
                <c:pt idx="1548">
                  <c:v>130.8787841796875</c:v>
                </c:pt>
                <c:pt idx="1549">
                  <c:v>130.2857666015625</c:v>
                </c:pt>
                <c:pt idx="1550">
                  <c:v>130.2857666015625</c:v>
                </c:pt>
                <c:pt idx="1551">
                  <c:v>130.2857666015625</c:v>
                </c:pt>
                <c:pt idx="1552">
                  <c:v>130.2857666015625</c:v>
                </c:pt>
                <c:pt idx="1553">
                  <c:v>130.2857666015625</c:v>
                </c:pt>
                <c:pt idx="1554">
                  <c:v>130.2857666015625</c:v>
                </c:pt>
                <c:pt idx="1555">
                  <c:v>130.2857666015625</c:v>
                </c:pt>
                <c:pt idx="1556">
                  <c:v>130.2857666015625</c:v>
                </c:pt>
                <c:pt idx="1557">
                  <c:v>130.2857666015625</c:v>
                </c:pt>
                <c:pt idx="1558">
                  <c:v>130.2857666015625</c:v>
                </c:pt>
                <c:pt idx="1559">
                  <c:v>130.2857666015625</c:v>
                </c:pt>
                <c:pt idx="1560">
                  <c:v>130.2857666015625</c:v>
                </c:pt>
                <c:pt idx="1561">
                  <c:v>130.38862609863281</c:v>
                </c:pt>
                <c:pt idx="1562">
                  <c:v>130.38862609863281</c:v>
                </c:pt>
                <c:pt idx="1563">
                  <c:v>130.38862609863281</c:v>
                </c:pt>
                <c:pt idx="1564">
                  <c:v>130.38862609863281</c:v>
                </c:pt>
                <c:pt idx="1565">
                  <c:v>130.38862609863281</c:v>
                </c:pt>
                <c:pt idx="1566">
                  <c:v>130.38862609863281</c:v>
                </c:pt>
                <c:pt idx="1567">
                  <c:v>130.38862609863281</c:v>
                </c:pt>
                <c:pt idx="1568">
                  <c:v>130.38862609863281</c:v>
                </c:pt>
                <c:pt idx="1569">
                  <c:v>130.38862609863281</c:v>
                </c:pt>
                <c:pt idx="1570">
                  <c:v>130.38862609863281</c:v>
                </c:pt>
                <c:pt idx="1571">
                  <c:v>130.38862609863281</c:v>
                </c:pt>
                <c:pt idx="1572">
                  <c:v>130.38862609863281</c:v>
                </c:pt>
                <c:pt idx="1573">
                  <c:v>130.62234497070312</c:v>
                </c:pt>
                <c:pt idx="1574">
                  <c:v>130.62234497070312</c:v>
                </c:pt>
                <c:pt idx="1575">
                  <c:v>130.62234497070312</c:v>
                </c:pt>
                <c:pt idx="1576">
                  <c:v>130.62234497070312</c:v>
                </c:pt>
                <c:pt idx="1577">
                  <c:v>129.90383911132812</c:v>
                </c:pt>
                <c:pt idx="1578">
                  <c:v>129.90383911132812</c:v>
                </c:pt>
                <c:pt idx="1579">
                  <c:v>129.90383911132812</c:v>
                </c:pt>
                <c:pt idx="1580">
                  <c:v>129.90383911132812</c:v>
                </c:pt>
                <c:pt idx="1581">
                  <c:v>129.90383911132812</c:v>
                </c:pt>
                <c:pt idx="1582">
                  <c:v>129.90383911132812</c:v>
                </c:pt>
                <c:pt idx="1583">
                  <c:v>129.90383911132812</c:v>
                </c:pt>
                <c:pt idx="1584">
                  <c:v>129.90383911132812</c:v>
                </c:pt>
                <c:pt idx="1585">
                  <c:v>129.90383911132812</c:v>
                </c:pt>
                <c:pt idx="1586">
                  <c:v>129.90383911132812</c:v>
                </c:pt>
                <c:pt idx="1587">
                  <c:v>129.90383911132812</c:v>
                </c:pt>
                <c:pt idx="1588">
                  <c:v>129.90383911132812</c:v>
                </c:pt>
                <c:pt idx="1589">
                  <c:v>131.6177978515625</c:v>
                </c:pt>
                <c:pt idx="1590">
                  <c:v>131.6177978515625</c:v>
                </c:pt>
                <c:pt idx="1591">
                  <c:v>131.6177978515625</c:v>
                </c:pt>
                <c:pt idx="1592">
                  <c:v>131.6177978515625</c:v>
                </c:pt>
                <c:pt idx="1593">
                  <c:v>131.6177978515625</c:v>
                </c:pt>
                <c:pt idx="1594">
                  <c:v>131.6177978515625</c:v>
                </c:pt>
                <c:pt idx="1595">
                  <c:v>131.6177978515625</c:v>
                </c:pt>
                <c:pt idx="1596">
                  <c:v>131.6177978515625</c:v>
                </c:pt>
                <c:pt idx="1597">
                  <c:v>131.6177978515625</c:v>
                </c:pt>
                <c:pt idx="1598">
                  <c:v>131.6177978515625</c:v>
                </c:pt>
                <c:pt idx="1599">
                  <c:v>131.6177978515625</c:v>
                </c:pt>
                <c:pt idx="1600">
                  <c:v>131.6177978515625</c:v>
                </c:pt>
                <c:pt idx="1601">
                  <c:v>129.40998840332031</c:v>
                </c:pt>
                <c:pt idx="1602">
                  <c:v>129.40998840332031</c:v>
                </c:pt>
                <c:pt idx="1603">
                  <c:v>129.40998840332031</c:v>
                </c:pt>
                <c:pt idx="1604">
                  <c:v>129.40998840332031</c:v>
                </c:pt>
                <c:pt idx="1605">
                  <c:v>129.40998840332031</c:v>
                </c:pt>
                <c:pt idx="1606">
                  <c:v>129.40998840332031</c:v>
                </c:pt>
                <c:pt idx="1607">
                  <c:v>129.40998840332031</c:v>
                </c:pt>
                <c:pt idx="1608">
                  <c:v>129.40998840332031</c:v>
                </c:pt>
                <c:pt idx="1609">
                  <c:v>129.40998840332031</c:v>
                </c:pt>
                <c:pt idx="1610">
                  <c:v>129.40998840332031</c:v>
                </c:pt>
                <c:pt idx="1611">
                  <c:v>129.40998840332031</c:v>
                </c:pt>
                <c:pt idx="1612">
                  <c:v>129.40998840332031</c:v>
                </c:pt>
                <c:pt idx="1613">
                  <c:v>129.06733703613281</c:v>
                </c:pt>
                <c:pt idx="1614">
                  <c:v>129.06733703613281</c:v>
                </c:pt>
                <c:pt idx="1615">
                  <c:v>129.06733703613281</c:v>
                </c:pt>
                <c:pt idx="1616">
                  <c:v>129.06733703613281</c:v>
                </c:pt>
                <c:pt idx="1617">
                  <c:v>129.06733703613281</c:v>
                </c:pt>
                <c:pt idx="1618">
                  <c:v>129.06733703613281</c:v>
                </c:pt>
                <c:pt idx="1619">
                  <c:v>129.06733703613281</c:v>
                </c:pt>
                <c:pt idx="1620">
                  <c:v>129.06733703613281</c:v>
                </c:pt>
                <c:pt idx="1621">
                  <c:v>129.06733703613281</c:v>
                </c:pt>
                <c:pt idx="1622">
                  <c:v>129.06733703613281</c:v>
                </c:pt>
                <c:pt idx="1623">
                  <c:v>129.06733703613281</c:v>
                </c:pt>
                <c:pt idx="1624">
                  <c:v>129.06733703613281</c:v>
                </c:pt>
                <c:pt idx="1625">
                  <c:v>131.22972106933594</c:v>
                </c:pt>
                <c:pt idx="1626">
                  <c:v>131.22972106933594</c:v>
                </c:pt>
                <c:pt idx="1627">
                  <c:v>131.22972106933594</c:v>
                </c:pt>
                <c:pt idx="1628">
                  <c:v>131.22972106933594</c:v>
                </c:pt>
                <c:pt idx="1629">
                  <c:v>131.22972106933594</c:v>
                </c:pt>
                <c:pt idx="1630">
                  <c:v>131.22972106933594</c:v>
                </c:pt>
                <c:pt idx="1631">
                  <c:v>131.22972106933594</c:v>
                </c:pt>
                <c:pt idx="1632">
                  <c:v>131.22972106933594</c:v>
                </c:pt>
                <c:pt idx="1633">
                  <c:v>131.22972106933594</c:v>
                </c:pt>
                <c:pt idx="1634">
                  <c:v>131.22972106933594</c:v>
                </c:pt>
                <c:pt idx="1635">
                  <c:v>131.22972106933594</c:v>
                </c:pt>
                <c:pt idx="1636">
                  <c:v>131.22972106933594</c:v>
                </c:pt>
                <c:pt idx="1637">
                  <c:v>124.37934875488281</c:v>
                </c:pt>
                <c:pt idx="1638">
                  <c:v>124.37934875488281</c:v>
                </c:pt>
                <c:pt idx="1639">
                  <c:v>124.37934875488281</c:v>
                </c:pt>
                <c:pt idx="1640">
                  <c:v>124.37934875488281</c:v>
                </c:pt>
                <c:pt idx="1641">
                  <c:v>124.37934875488281</c:v>
                </c:pt>
                <c:pt idx="1642">
                  <c:v>124.37934875488281</c:v>
                </c:pt>
                <c:pt idx="1643">
                  <c:v>124.37934875488281</c:v>
                </c:pt>
                <c:pt idx="1644">
                  <c:v>124.37934875488281</c:v>
                </c:pt>
                <c:pt idx="1645">
                  <c:v>124.37934875488281</c:v>
                </c:pt>
                <c:pt idx="1646">
                  <c:v>124.37934875488281</c:v>
                </c:pt>
                <c:pt idx="1647">
                  <c:v>124.37934875488281</c:v>
                </c:pt>
                <c:pt idx="1648">
                  <c:v>124.37934875488281</c:v>
                </c:pt>
                <c:pt idx="1649">
                  <c:v>126.68883514404297</c:v>
                </c:pt>
                <c:pt idx="1650">
                  <c:v>126.68883514404297</c:v>
                </c:pt>
                <c:pt idx="1651">
                  <c:v>126.68883514404297</c:v>
                </c:pt>
                <c:pt idx="1652">
                  <c:v>126.68883514404297</c:v>
                </c:pt>
                <c:pt idx="1653">
                  <c:v>126.68883514404297</c:v>
                </c:pt>
                <c:pt idx="1654">
                  <c:v>126.68883514404297</c:v>
                </c:pt>
                <c:pt idx="1655">
                  <c:v>126.68883514404297</c:v>
                </c:pt>
                <c:pt idx="1656">
                  <c:v>126.68883514404297</c:v>
                </c:pt>
                <c:pt idx="1657">
                  <c:v>126.68883514404297</c:v>
                </c:pt>
                <c:pt idx="1658">
                  <c:v>126.68883514404297</c:v>
                </c:pt>
                <c:pt idx="1659">
                  <c:v>126.68883514404297</c:v>
                </c:pt>
                <c:pt idx="1660">
                  <c:v>126.68883514404297</c:v>
                </c:pt>
                <c:pt idx="1661">
                  <c:v>126.97658538818359</c:v>
                </c:pt>
                <c:pt idx="1662">
                  <c:v>126.97658538818359</c:v>
                </c:pt>
                <c:pt idx="1663">
                  <c:v>126.97658538818359</c:v>
                </c:pt>
                <c:pt idx="1664">
                  <c:v>126.97658538818359</c:v>
                </c:pt>
                <c:pt idx="1665">
                  <c:v>126.97658538818359</c:v>
                </c:pt>
                <c:pt idx="1666">
                  <c:v>126.97658538818359</c:v>
                </c:pt>
                <c:pt idx="1667">
                  <c:v>126.97658538818359</c:v>
                </c:pt>
                <c:pt idx="1668">
                  <c:v>126.97658538818359</c:v>
                </c:pt>
                <c:pt idx="1669">
                  <c:v>126.97658538818359</c:v>
                </c:pt>
                <c:pt idx="1670">
                  <c:v>126.97658538818359</c:v>
                </c:pt>
                <c:pt idx="1671">
                  <c:v>126.97658538818359</c:v>
                </c:pt>
                <c:pt idx="1672">
                  <c:v>126.97658538818359</c:v>
                </c:pt>
                <c:pt idx="1673">
                  <c:v>125.17151641845703</c:v>
                </c:pt>
                <c:pt idx="1674">
                  <c:v>125.17151641845703</c:v>
                </c:pt>
                <c:pt idx="1675">
                  <c:v>125.17151641845703</c:v>
                </c:pt>
                <c:pt idx="1676">
                  <c:v>125.17151641845703</c:v>
                </c:pt>
                <c:pt idx="1677">
                  <c:v>125.17151641845703</c:v>
                </c:pt>
                <c:pt idx="1678">
                  <c:v>125.17151641845703</c:v>
                </c:pt>
                <c:pt idx="1679">
                  <c:v>125.17151641845703</c:v>
                </c:pt>
                <c:pt idx="1680">
                  <c:v>125.17151641845703</c:v>
                </c:pt>
                <c:pt idx="1681">
                  <c:v>125.17151641845703</c:v>
                </c:pt>
                <c:pt idx="1682">
                  <c:v>125.17151641845703</c:v>
                </c:pt>
                <c:pt idx="1683">
                  <c:v>125.17151641845703</c:v>
                </c:pt>
                <c:pt idx="1684">
                  <c:v>125.17151641845703</c:v>
                </c:pt>
                <c:pt idx="1685">
                  <c:v>125.33126831054687</c:v>
                </c:pt>
                <c:pt idx="1686">
                  <c:v>125.33126831054687</c:v>
                </c:pt>
                <c:pt idx="1687">
                  <c:v>125.33126831054687</c:v>
                </c:pt>
                <c:pt idx="1688">
                  <c:v>125.33126831054687</c:v>
                </c:pt>
                <c:pt idx="1689">
                  <c:v>125.33126831054687</c:v>
                </c:pt>
                <c:pt idx="1690">
                  <c:v>125.33126831054687</c:v>
                </c:pt>
                <c:pt idx="1691">
                  <c:v>125.33126831054687</c:v>
                </c:pt>
                <c:pt idx="1692">
                  <c:v>125.33126831054687</c:v>
                </c:pt>
                <c:pt idx="1693">
                  <c:v>125.33126831054687</c:v>
                </c:pt>
                <c:pt idx="1694">
                  <c:v>125.33126831054687</c:v>
                </c:pt>
                <c:pt idx="1695">
                  <c:v>125.33126831054687</c:v>
                </c:pt>
                <c:pt idx="1696">
                  <c:v>125.33126831054687</c:v>
                </c:pt>
                <c:pt idx="1697">
                  <c:v>125.16877746582031</c:v>
                </c:pt>
                <c:pt idx="1698">
                  <c:v>125.16877746582031</c:v>
                </c:pt>
                <c:pt idx="1699">
                  <c:v>125.16877746582031</c:v>
                </c:pt>
                <c:pt idx="1700">
                  <c:v>125.16877746582031</c:v>
                </c:pt>
                <c:pt idx="1701">
                  <c:v>125.16877746582031</c:v>
                </c:pt>
                <c:pt idx="1702">
                  <c:v>125.16877746582031</c:v>
                </c:pt>
                <c:pt idx="1703">
                  <c:v>125.16877746582031</c:v>
                </c:pt>
                <c:pt idx="1704">
                  <c:v>125.16877746582031</c:v>
                </c:pt>
                <c:pt idx="1705">
                  <c:v>125.16877746582031</c:v>
                </c:pt>
                <c:pt idx="1706">
                  <c:v>125.16877746582031</c:v>
                </c:pt>
                <c:pt idx="1707">
                  <c:v>125.16877746582031</c:v>
                </c:pt>
                <c:pt idx="1708">
                  <c:v>125.16877746582031</c:v>
                </c:pt>
                <c:pt idx="1709">
                  <c:v>125.39438629150391</c:v>
                </c:pt>
                <c:pt idx="1710">
                  <c:v>125.39438629150391</c:v>
                </c:pt>
                <c:pt idx="1711">
                  <c:v>125.39438629150391</c:v>
                </c:pt>
                <c:pt idx="1712">
                  <c:v>125.39438629150391</c:v>
                </c:pt>
                <c:pt idx="1713">
                  <c:v>125.39438629150391</c:v>
                </c:pt>
                <c:pt idx="1714">
                  <c:v>125.39438629150391</c:v>
                </c:pt>
                <c:pt idx="1715">
                  <c:v>125.39438629150391</c:v>
                </c:pt>
                <c:pt idx="1716">
                  <c:v>125.39438629150391</c:v>
                </c:pt>
                <c:pt idx="1717">
                  <c:v>125.39438629150391</c:v>
                </c:pt>
                <c:pt idx="1718">
                  <c:v>125.39438629150391</c:v>
                </c:pt>
                <c:pt idx="1719">
                  <c:v>125.39438629150391</c:v>
                </c:pt>
                <c:pt idx="1720">
                  <c:v>125.39438629150391</c:v>
                </c:pt>
                <c:pt idx="1721">
                  <c:v>114.62806701660156</c:v>
                </c:pt>
                <c:pt idx="1722">
                  <c:v>114.62806701660156</c:v>
                </c:pt>
                <c:pt idx="1723">
                  <c:v>114.62806701660156</c:v>
                </c:pt>
                <c:pt idx="1724">
                  <c:v>114.62806701660156</c:v>
                </c:pt>
                <c:pt idx="1725">
                  <c:v>114.62806701660156</c:v>
                </c:pt>
                <c:pt idx="1726">
                  <c:v>114.62806701660156</c:v>
                </c:pt>
                <c:pt idx="1727">
                  <c:v>114.62806701660156</c:v>
                </c:pt>
                <c:pt idx="1728">
                  <c:v>114.62806701660156</c:v>
                </c:pt>
                <c:pt idx="1729">
                  <c:v>114.62806701660156</c:v>
                </c:pt>
                <c:pt idx="1730">
                  <c:v>114.62806701660156</c:v>
                </c:pt>
                <c:pt idx="1731">
                  <c:v>114.62806701660156</c:v>
                </c:pt>
                <c:pt idx="1732">
                  <c:v>114.62806701660156</c:v>
                </c:pt>
                <c:pt idx="1733">
                  <c:v>111.8284912109375</c:v>
                </c:pt>
                <c:pt idx="1734">
                  <c:v>111.8284912109375</c:v>
                </c:pt>
                <c:pt idx="1735">
                  <c:v>111.8284912109375</c:v>
                </c:pt>
                <c:pt idx="1736">
                  <c:v>111.8284912109375</c:v>
                </c:pt>
                <c:pt idx="1737">
                  <c:v>111.8284912109375</c:v>
                </c:pt>
                <c:pt idx="1738">
                  <c:v>111.8284912109375</c:v>
                </c:pt>
                <c:pt idx="1739">
                  <c:v>111.8284912109375</c:v>
                </c:pt>
                <c:pt idx="1740">
                  <c:v>111.8284912109375</c:v>
                </c:pt>
                <c:pt idx="1741">
                  <c:v>111.8284912109375</c:v>
                </c:pt>
                <c:pt idx="1742">
                  <c:v>111.8284912109375</c:v>
                </c:pt>
                <c:pt idx="1743">
                  <c:v>111.8284912109375</c:v>
                </c:pt>
                <c:pt idx="1744">
                  <c:v>111.8284912109375</c:v>
                </c:pt>
                <c:pt idx="1745">
                  <c:v>112.06447601318359</c:v>
                </c:pt>
                <c:pt idx="1746">
                  <c:v>112.06447601318359</c:v>
                </c:pt>
                <c:pt idx="1747">
                  <c:v>112.06447601318359</c:v>
                </c:pt>
                <c:pt idx="1748">
                  <c:v>112.06447601318359</c:v>
                </c:pt>
                <c:pt idx="1749">
                  <c:v>112.06447601318359</c:v>
                </c:pt>
                <c:pt idx="1750">
                  <c:v>112.06447601318359</c:v>
                </c:pt>
                <c:pt idx="1751">
                  <c:v>112.06447601318359</c:v>
                </c:pt>
                <c:pt idx="1752">
                  <c:v>112.06447601318359</c:v>
                </c:pt>
                <c:pt idx="1753">
                  <c:v>112.06447601318359</c:v>
                </c:pt>
                <c:pt idx="1754">
                  <c:v>112.06447601318359</c:v>
                </c:pt>
                <c:pt idx="1755">
                  <c:v>112.06447601318359</c:v>
                </c:pt>
                <c:pt idx="1756">
                  <c:v>112.06447601318359</c:v>
                </c:pt>
                <c:pt idx="1757">
                  <c:v>112.1124267578125</c:v>
                </c:pt>
                <c:pt idx="1758">
                  <c:v>112.1124267578125</c:v>
                </c:pt>
                <c:pt idx="1759">
                  <c:v>112.1124267578125</c:v>
                </c:pt>
                <c:pt idx="1760">
                  <c:v>112.1124267578125</c:v>
                </c:pt>
                <c:pt idx="1761">
                  <c:v>112.1124267578125</c:v>
                </c:pt>
                <c:pt idx="1762">
                  <c:v>112.1124267578125</c:v>
                </c:pt>
                <c:pt idx="1763">
                  <c:v>112.1124267578125</c:v>
                </c:pt>
                <c:pt idx="1764">
                  <c:v>112.1124267578125</c:v>
                </c:pt>
                <c:pt idx="1765">
                  <c:v>112.1124267578125</c:v>
                </c:pt>
                <c:pt idx="1766">
                  <c:v>112.1124267578125</c:v>
                </c:pt>
                <c:pt idx="1767">
                  <c:v>112.1124267578125</c:v>
                </c:pt>
                <c:pt idx="1768">
                  <c:v>112.1124267578125</c:v>
                </c:pt>
                <c:pt idx="1769">
                  <c:v>111.90771484375</c:v>
                </c:pt>
                <c:pt idx="1770">
                  <c:v>111.90771484375</c:v>
                </c:pt>
                <c:pt idx="1771">
                  <c:v>111.90771484375</c:v>
                </c:pt>
                <c:pt idx="1772">
                  <c:v>111.90771484375</c:v>
                </c:pt>
                <c:pt idx="1773">
                  <c:v>111.90771484375</c:v>
                </c:pt>
                <c:pt idx="1774">
                  <c:v>111.90771484375</c:v>
                </c:pt>
                <c:pt idx="1775">
                  <c:v>111.90771484375</c:v>
                </c:pt>
                <c:pt idx="1776">
                  <c:v>111.90771484375</c:v>
                </c:pt>
                <c:pt idx="1777">
                  <c:v>111.90771484375</c:v>
                </c:pt>
                <c:pt idx="1778">
                  <c:v>111.90771484375</c:v>
                </c:pt>
                <c:pt idx="1779">
                  <c:v>111.90771484375</c:v>
                </c:pt>
                <c:pt idx="1780">
                  <c:v>111.90771484375</c:v>
                </c:pt>
                <c:pt idx="1781">
                  <c:v>111.72515869140625</c:v>
                </c:pt>
                <c:pt idx="1782">
                  <c:v>111.72515869140625</c:v>
                </c:pt>
                <c:pt idx="1783">
                  <c:v>111.72515869140625</c:v>
                </c:pt>
                <c:pt idx="1784">
                  <c:v>111.72515869140625</c:v>
                </c:pt>
                <c:pt idx="1785">
                  <c:v>111.72515869140625</c:v>
                </c:pt>
                <c:pt idx="1786">
                  <c:v>111.72515869140625</c:v>
                </c:pt>
                <c:pt idx="1787">
                  <c:v>111.72515869140625</c:v>
                </c:pt>
                <c:pt idx="1788">
                  <c:v>111.72515869140625</c:v>
                </c:pt>
                <c:pt idx="1789">
                  <c:v>111.72515869140625</c:v>
                </c:pt>
                <c:pt idx="1790">
                  <c:v>111.72515869140625</c:v>
                </c:pt>
                <c:pt idx="1791">
                  <c:v>111.72515869140625</c:v>
                </c:pt>
                <c:pt idx="1792">
                  <c:v>111.72515869140625</c:v>
                </c:pt>
                <c:pt idx="1793">
                  <c:v>111.73487091064453</c:v>
                </c:pt>
                <c:pt idx="1794">
                  <c:v>111.73487091064453</c:v>
                </c:pt>
                <c:pt idx="1795">
                  <c:v>111.73487091064453</c:v>
                </c:pt>
                <c:pt idx="1796">
                  <c:v>111.73487091064453</c:v>
                </c:pt>
                <c:pt idx="1797">
                  <c:v>111.73487091064453</c:v>
                </c:pt>
                <c:pt idx="1798">
                  <c:v>111.73487091064453</c:v>
                </c:pt>
                <c:pt idx="1799">
                  <c:v>111.73487091064453</c:v>
                </c:pt>
                <c:pt idx="1800">
                  <c:v>111.73487091064453</c:v>
                </c:pt>
                <c:pt idx="1801">
                  <c:v>111.73487091064453</c:v>
                </c:pt>
                <c:pt idx="1802">
                  <c:v>111.73487091064453</c:v>
                </c:pt>
                <c:pt idx="1803">
                  <c:v>111.73487091064453</c:v>
                </c:pt>
                <c:pt idx="1804">
                  <c:v>111.73487091064453</c:v>
                </c:pt>
                <c:pt idx="1805">
                  <c:v>111.22807312011719</c:v>
                </c:pt>
                <c:pt idx="1806">
                  <c:v>111.22807312011719</c:v>
                </c:pt>
                <c:pt idx="1807">
                  <c:v>111.22807312011719</c:v>
                </c:pt>
                <c:pt idx="1808">
                  <c:v>111.22807312011719</c:v>
                </c:pt>
                <c:pt idx="1809">
                  <c:v>111.22807312011719</c:v>
                </c:pt>
                <c:pt idx="1810">
                  <c:v>111.22807312011719</c:v>
                </c:pt>
                <c:pt idx="1811">
                  <c:v>111.22807312011719</c:v>
                </c:pt>
                <c:pt idx="1812">
                  <c:v>111.22807312011719</c:v>
                </c:pt>
                <c:pt idx="1813">
                  <c:v>111.22807312011719</c:v>
                </c:pt>
                <c:pt idx="1814">
                  <c:v>111.22807312011719</c:v>
                </c:pt>
                <c:pt idx="1815">
                  <c:v>111.22807312011719</c:v>
                </c:pt>
                <c:pt idx="1816">
                  <c:v>111.22807312011719</c:v>
                </c:pt>
                <c:pt idx="1817">
                  <c:v>111.85887145996094</c:v>
                </c:pt>
                <c:pt idx="1818">
                  <c:v>111.85887145996094</c:v>
                </c:pt>
                <c:pt idx="1819">
                  <c:v>111.85887145996094</c:v>
                </c:pt>
                <c:pt idx="1820">
                  <c:v>111.85887145996094</c:v>
                </c:pt>
                <c:pt idx="1821">
                  <c:v>111.85887145996094</c:v>
                </c:pt>
                <c:pt idx="1822">
                  <c:v>111.85887145996094</c:v>
                </c:pt>
                <c:pt idx="1823">
                  <c:v>111.85887145996094</c:v>
                </c:pt>
                <c:pt idx="1824">
                  <c:v>111.85887145996094</c:v>
                </c:pt>
                <c:pt idx="1825">
                  <c:v>111.85887145996094</c:v>
                </c:pt>
                <c:pt idx="1826">
                  <c:v>111.85887145996094</c:v>
                </c:pt>
                <c:pt idx="1827">
                  <c:v>111.85887145996094</c:v>
                </c:pt>
                <c:pt idx="1828">
                  <c:v>111.85887145996094</c:v>
                </c:pt>
                <c:pt idx="1829">
                  <c:v>112.93389892578125</c:v>
                </c:pt>
                <c:pt idx="1830">
                  <c:v>112.93389892578125</c:v>
                </c:pt>
                <c:pt idx="1831">
                  <c:v>112.93389892578125</c:v>
                </c:pt>
                <c:pt idx="1832">
                  <c:v>112.93389892578125</c:v>
                </c:pt>
                <c:pt idx="1833">
                  <c:v>113.13111114501953</c:v>
                </c:pt>
                <c:pt idx="1834">
                  <c:v>113.13111114501953</c:v>
                </c:pt>
                <c:pt idx="1835">
                  <c:v>113.13111114501953</c:v>
                </c:pt>
                <c:pt idx="1836">
                  <c:v>113.13111114501953</c:v>
                </c:pt>
                <c:pt idx="1837">
                  <c:v>110.63551330566406</c:v>
                </c:pt>
                <c:pt idx="1838">
                  <c:v>110.63551330566406</c:v>
                </c:pt>
                <c:pt idx="1839">
                  <c:v>110.63551330566406</c:v>
                </c:pt>
                <c:pt idx="1840">
                  <c:v>110.63551330566406</c:v>
                </c:pt>
                <c:pt idx="1841">
                  <c:v>110.63551330566406</c:v>
                </c:pt>
                <c:pt idx="1842">
                  <c:v>110.63551330566406</c:v>
                </c:pt>
                <c:pt idx="1843">
                  <c:v>110.63551330566406</c:v>
                </c:pt>
                <c:pt idx="1844">
                  <c:v>110.63551330566406</c:v>
                </c:pt>
                <c:pt idx="1845">
                  <c:v>110.63551330566406</c:v>
                </c:pt>
                <c:pt idx="1846">
                  <c:v>110.63551330566406</c:v>
                </c:pt>
                <c:pt idx="1847">
                  <c:v>110.63551330566406</c:v>
                </c:pt>
                <c:pt idx="1848">
                  <c:v>110.63551330566406</c:v>
                </c:pt>
                <c:pt idx="1849">
                  <c:v>111.22846221923828</c:v>
                </c:pt>
                <c:pt idx="1850">
                  <c:v>111.22846221923828</c:v>
                </c:pt>
                <c:pt idx="1851">
                  <c:v>111.22846221923828</c:v>
                </c:pt>
                <c:pt idx="1852">
                  <c:v>111.22846221923828</c:v>
                </c:pt>
                <c:pt idx="1853">
                  <c:v>111.22846221923828</c:v>
                </c:pt>
                <c:pt idx="1854">
                  <c:v>111.22846221923828</c:v>
                </c:pt>
                <c:pt idx="1855">
                  <c:v>111.22846221923828</c:v>
                </c:pt>
                <c:pt idx="1856">
                  <c:v>111.22846221923828</c:v>
                </c:pt>
                <c:pt idx="1857">
                  <c:v>111.22846221923828</c:v>
                </c:pt>
                <c:pt idx="1858">
                  <c:v>111.22846221923828</c:v>
                </c:pt>
                <c:pt idx="1859">
                  <c:v>111.22846221923828</c:v>
                </c:pt>
                <c:pt idx="1860">
                  <c:v>111.22846221923828</c:v>
                </c:pt>
                <c:pt idx="1861">
                  <c:v>111.57474517822266</c:v>
                </c:pt>
                <c:pt idx="1862">
                  <c:v>111.57474517822266</c:v>
                </c:pt>
                <c:pt idx="1863">
                  <c:v>111.57474517822266</c:v>
                </c:pt>
                <c:pt idx="1864">
                  <c:v>111.57474517822266</c:v>
                </c:pt>
                <c:pt idx="1865">
                  <c:v>111.57474517822266</c:v>
                </c:pt>
                <c:pt idx="1866">
                  <c:v>111.57474517822266</c:v>
                </c:pt>
                <c:pt idx="1867">
                  <c:v>111.57474517822266</c:v>
                </c:pt>
                <c:pt idx="1868">
                  <c:v>111.57474517822266</c:v>
                </c:pt>
                <c:pt idx="1869">
                  <c:v>111.57474517822266</c:v>
                </c:pt>
                <c:pt idx="1870">
                  <c:v>111.57474517822266</c:v>
                </c:pt>
                <c:pt idx="1871">
                  <c:v>111.57474517822266</c:v>
                </c:pt>
                <c:pt idx="1872">
                  <c:v>111.57474517822266</c:v>
                </c:pt>
                <c:pt idx="1873">
                  <c:v>104.40962982177734</c:v>
                </c:pt>
                <c:pt idx="1874">
                  <c:v>104.40962982177734</c:v>
                </c:pt>
                <c:pt idx="1875">
                  <c:v>104.40962982177734</c:v>
                </c:pt>
                <c:pt idx="1876">
                  <c:v>104.40962982177734</c:v>
                </c:pt>
                <c:pt idx="1877">
                  <c:v>104.40962982177734</c:v>
                </c:pt>
                <c:pt idx="1878">
                  <c:v>104.40962982177734</c:v>
                </c:pt>
                <c:pt idx="1879">
                  <c:v>104.40962982177734</c:v>
                </c:pt>
                <c:pt idx="1880">
                  <c:v>104.40962982177734</c:v>
                </c:pt>
                <c:pt idx="1881">
                  <c:v>104.40962982177734</c:v>
                </c:pt>
                <c:pt idx="1882">
                  <c:v>104.40962982177734</c:v>
                </c:pt>
                <c:pt idx="1883">
                  <c:v>104.40962982177734</c:v>
                </c:pt>
                <c:pt idx="1884">
                  <c:v>104.40962982177734</c:v>
                </c:pt>
                <c:pt idx="1885">
                  <c:v>106.22222137451172</c:v>
                </c:pt>
                <c:pt idx="1886">
                  <c:v>106.22222137451172</c:v>
                </c:pt>
                <c:pt idx="1887">
                  <c:v>106.22222137451172</c:v>
                </c:pt>
                <c:pt idx="1888">
                  <c:v>106.22222137451172</c:v>
                </c:pt>
                <c:pt idx="1889">
                  <c:v>106.22222137451172</c:v>
                </c:pt>
                <c:pt idx="1890">
                  <c:v>106.22222137451172</c:v>
                </c:pt>
                <c:pt idx="1891">
                  <c:v>106.22222137451172</c:v>
                </c:pt>
                <c:pt idx="1892">
                  <c:v>106.22222137451172</c:v>
                </c:pt>
                <c:pt idx="1893">
                  <c:v>106.22222137451172</c:v>
                </c:pt>
                <c:pt idx="1894">
                  <c:v>106.22222137451172</c:v>
                </c:pt>
                <c:pt idx="1895">
                  <c:v>106.22222137451172</c:v>
                </c:pt>
                <c:pt idx="1896">
                  <c:v>106.22222137451172</c:v>
                </c:pt>
                <c:pt idx="1897">
                  <c:v>104.62051391601562</c:v>
                </c:pt>
                <c:pt idx="1898">
                  <c:v>104.62051391601562</c:v>
                </c:pt>
                <c:pt idx="1899">
                  <c:v>104.62051391601562</c:v>
                </c:pt>
                <c:pt idx="1900">
                  <c:v>104.62051391601562</c:v>
                </c:pt>
                <c:pt idx="1901">
                  <c:v>104.62051391601562</c:v>
                </c:pt>
                <c:pt idx="1902">
                  <c:v>104.62051391601562</c:v>
                </c:pt>
                <c:pt idx="1903">
                  <c:v>104.62051391601562</c:v>
                </c:pt>
                <c:pt idx="1904">
                  <c:v>104.62051391601562</c:v>
                </c:pt>
                <c:pt idx="1905">
                  <c:v>104.62051391601562</c:v>
                </c:pt>
                <c:pt idx="1906">
                  <c:v>104.62051391601562</c:v>
                </c:pt>
                <c:pt idx="1907">
                  <c:v>104.62051391601562</c:v>
                </c:pt>
                <c:pt idx="1908">
                  <c:v>104.62051391601562</c:v>
                </c:pt>
                <c:pt idx="1909">
                  <c:v>104.79296875</c:v>
                </c:pt>
                <c:pt idx="1910">
                  <c:v>104.79296875</c:v>
                </c:pt>
                <c:pt idx="1911">
                  <c:v>104.79296875</c:v>
                </c:pt>
                <c:pt idx="1912">
                  <c:v>104.79296875</c:v>
                </c:pt>
                <c:pt idx="1913">
                  <c:v>104.79296875</c:v>
                </c:pt>
                <c:pt idx="1914">
                  <c:v>104.79296875</c:v>
                </c:pt>
                <c:pt idx="1915">
                  <c:v>104.79296875</c:v>
                </c:pt>
                <c:pt idx="1916">
                  <c:v>104.79296875</c:v>
                </c:pt>
                <c:pt idx="1917">
                  <c:v>104.79296875</c:v>
                </c:pt>
                <c:pt idx="1918">
                  <c:v>104.79296875</c:v>
                </c:pt>
                <c:pt idx="1919">
                  <c:v>104.79296875</c:v>
                </c:pt>
                <c:pt idx="1920">
                  <c:v>104.79296875</c:v>
                </c:pt>
                <c:pt idx="1921">
                  <c:v>104.25131225585937</c:v>
                </c:pt>
                <c:pt idx="1922">
                  <c:v>104.25131225585937</c:v>
                </c:pt>
                <c:pt idx="1923">
                  <c:v>104.25131225585937</c:v>
                </c:pt>
                <c:pt idx="1924">
                  <c:v>104.25131225585937</c:v>
                </c:pt>
                <c:pt idx="1925">
                  <c:v>104.25131225585937</c:v>
                </c:pt>
                <c:pt idx="1926">
                  <c:v>104.25131225585937</c:v>
                </c:pt>
                <c:pt idx="1927">
                  <c:v>104.25131225585937</c:v>
                </c:pt>
                <c:pt idx="1928">
                  <c:v>104.25131225585937</c:v>
                </c:pt>
                <c:pt idx="1929">
                  <c:v>104.25131225585937</c:v>
                </c:pt>
                <c:pt idx="1930">
                  <c:v>104.25131225585937</c:v>
                </c:pt>
                <c:pt idx="1931">
                  <c:v>104.25131225585937</c:v>
                </c:pt>
                <c:pt idx="1932">
                  <c:v>104.25131225585937</c:v>
                </c:pt>
                <c:pt idx="1933">
                  <c:v>104.78007507324219</c:v>
                </c:pt>
                <c:pt idx="1934">
                  <c:v>104.78007507324219</c:v>
                </c:pt>
                <c:pt idx="1935">
                  <c:v>104.78007507324219</c:v>
                </c:pt>
                <c:pt idx="1936">
                  <c:v>104.78007507324219</c:v>
                </c:pt>
                <c:pt idx="1937">
                  <c:v>104.78007507324219</c:v>
                </c:pt>
                <c:pt idx="1938">
                  <c:v>104.78007507324219</c:v>
                </c:pt>
                <c:pt idx="1939">
                  <c:v>104.78007507324219</c:v>
                </c:pt>
                <c:pt idx="1940">
                  <c:v>104.78007507324219</c:v>
                </c:pt>
                <c:pt idx="1941">
                  <c:v>104.78007507324219</c:v>
                </c:pt>
                <c:pt idx="1942">
                  <c:v>104.78007507324219</c:v>
                </c:pt>
                <c:pt idx="1943">
                  <c:v>104.78007507324219</c:v>
                </c:pt>
                <c:pt idx="1944">
                  <c:v>104.78007507324219</c:v>
                </c:pt>
                <c:pt idx="1945">
                  <c:v>104.84966278076172</c:v>
                </c:pt>
                <c:pt idx="1946">
                  <c:v>104.84966278076172</c:v>
                </c:pt>
                <c:pt idx="1947">
                  <c:v>104.84966278076172</c:v>
                </c:pt>
                <c:pt idx="1948">
                  <c:v>104.84966278076172</c:v>
                </c:pt>
                <c:pt idx="1949">
                  <c:v>104.84966278076172</c:v>
                </c:pt>
                <c:pt idx="1950">
                  <c:v>104.84966278076172</c:v>
                </c:pt>
                <c:pt idx="1951">
                  <c:v>104.84966278076172</c:v>
                </c:pt>
                <c:pt idx="1952">
                  <c:v>104.84966278076172</c:v>
                </c:pt>
                <c:pt idx="1953">
                  <c:v>104.84966278076172</c:v>
                </c:pt>
                <c:pt idx="1954">
                  <c:v>104.84966278076172</c:v>
                </c:pt>
                <c:pt idx="1955">
                  <c:v>104.84966278076172</c:v>
                </c:pt>
                <c:pt idx="1956">
                  <c:v>104.84966278076172</c:v>
                </c:pt>
                <c:pt idx="1957">
                  <c:v>104.18114471435547</c:v>
                </c:pt>
                <c:pt idx="1958">
                  <c:v>104.18114471435547</c:v>
                </c:pt>
                <c:pt idx="1959">
                  <c:v>104.18114471435547</c:v>
                </c:pt>
                <c:pt idx="1960">
                  <c:v>104.18114471435547</c:v>
                </c:pt>
                <c:pt idx="1961">
                  <c:v>104.18114471435547</c:v>
                </c:pt>
                <c:pt idx="1962">
                  <c:v>104.18114471435547</c:v>
                </c:pt>
                <c:pt idx="1963">
                  <c:v>104.18114471435547</c:v>
                </c:pt>
                <c:pt idx="1964">
                  <c:v>104.18114471435547</c:v>
                </c:pt>
                <c:pt idx="1965">
                  <c:v>104.18114471435547</c:v>
                </c:pt>
                <c:pt idx="1966">
                  <c:v>104.18114471435547</c:v>
                </c:pt>
                <c:pt idx="1967">
                  <c:v>104.18114471435547</c:v>
                </c:pt>
                <c:pt idx="1968">
                  <c:v>104.18114471435547</c:v>
                </c:pt>
                <c:pt idx="1969">
                  <c:v>106.23677062988281</c:v>
                </c:pt>
                <c:pt idx="1970">
                  <c:v>106.23677062988281</c:v>
                </c:pt>
                <c:pt idx="1971">
                  <c:v>106.23677062988281</c:v>
                </c:pt>
                <c:pt idx="1972">
                  <c:v>106.23677062988281</c:v>
                </c:pt>
                <c:pt idx="1973">
                  <c:v>106.23677062988281</c:v>
                </c:pt>
                <c:pt idx="1974">
                  <c:v>106.23677062988281</c:v>
                </c:pt>
                <c:pt idx="1975">
                  <c:v>106.23677062988281</c:v>
                </c:pt>
                <c:pt idx="1976">
                  <c:v>106.23677062988281</c:v>
                </c:pt>
                <c:pt idx="1977">
                  <c:v>106.23677062988281</c:v>
                </c:pt>
                <c:pt idx="1978">
                  <c:v>106.23677062988281</c:v>
                </c:pt>
                <c:pt idx="1979">
                  <c:v>106.23677062988281</c:v>
                </c:pt>
                <c:pt idx="1980">
                  <c:v>106.23677062988281</c:v>
                </c:pt>
                <c:pt idx="1981">
                  <c:v>104.55535125732422</c:v>
                </c:pt>
                <c:pt idx="1982">
                  <c:v>104.55535125732422</c:v>
                </c:pt>
                <c:pt idx="1983">
                  <c:v>104.55535125732422</c:v>
                </c:pt>
                <c:pt idx="1984">
                  <c:v>104.55535125732422</c:v>
                </c:pt>
                <c:pt idx="1985">
                  <c:v>104.55535125732422</c:v>
                </c:pt>
                <c:pt idx="1986">
                  <c:v>104.55535125732422</c:v>
                </c:pt>
                <c:pt idx="1987">
                  <c:v>104.55535125732422</c:v>
                </c:pt>
                <c:pt idx="1988">
                  <c:v>104.55535125732422</c:v>
                </c:pt>
                <c:pt idx="1989">
                  <c:v>104.55535125732422</c:v>
                </c:pt>
                <c:pt idx="1990">
                  <c:v>104.55535125732422</c:v>
                </c:pt>
                <c:pt idx="1991">
                  <c:v>104.55535125732422</c:v>
                </c:pt>
                <c:pt idx="1992">
                  <c:v>104.55535125732422</c:v>
                </c:pt>
                <c:pt idx="1993">
                  <c:v>104.28347015380859</c:v>
                </c:pt>
                <c:pt idx="1994">
                  <c:v>104.28347015380859</c:v>
                </c:pt>
                <c:pt idx="1995">
                  <c:v>104.28347015380859</c:v>
                </c:pt>
                <c:pt idx="1996">
                  <c:v>104.28347015380859</c:v>
                </c:pt>
                <c:pt idx="1997">
                  <c:v>104.28347015380859</c:v>
                </c:pt>
                <c:pt idx="1998">
                  <c:v>104.28347015380859</c:v>
                </c:pt>
                <c:pt idx="1999">
                  <c:v>104.28347015380859</c:v>
                </c:pt>
                <c:pt idx="2000">
                  <c:v>104.28347015380859</c:v>
                </c:pt>
                <c:pt idx="2001">
                  <c:v>104.28347015380859</c:v>
                </c:pt>
                <c:pt idx="2002">
                  <c:v>104.28347015380859</c:v>
                </c:pt>
                <c:pt idx="2003">
                  <c:v>104.28347015380859</c:v>
                </c:pt>
                <c:pt idx="2004">
                  <c:v>104.28347015380859</c:v>
                </c:pt>
                <c:pt idx="2005">
                  <c:v>104.57424926757812</c:v>
                </c:pt>
                <c:pt idx="2006">
                  <c:v>104.57424926757812</c:v>
                </c:pt>
                <c:pt idx="2007">
                  <c:v>104.57424926757812</c:v>
                </c:pt>
                <c:pt idx="2008">
                  <c:v>104.57424926757812</c:v>
                </c:pt>
                <c:pt idx="2009">
                  <c:v>104.57424926757812</c:v>
                </c:pt>
                <c:pt idx="2010">
                  <c:v>104.57424926757812</c:v>
                </c:pt>
                <c:pt idx="2011">
                  <c:v>104.57424926757812</c:v>
                </c:pt>
                <c:pt idx="2012">
                  <c:v>104.57424926757812</c:v>
                </c:pt>
                <c:pt idx="2013">
                  <c:v>104.57424926757812</c:v>
                </c:pt>
                <c:pt idx="2014">
                  <c:v>104.57424926757812</c:v>
                </c:pt>
                <c:pt idx="2015">
                  <c:v>104.57424926757812</c:v>
                </c:pt>
                <c:pt idx="2016">
                  <c:v>104.57424926757812</c:v>
                </c:pt>
                <c:pt idx="2017">
                  <c:v>103.97415161132812</c:v>
                </c:pt>
                <c:pt idx="2018">
                  <c:v>103.97415161132812</c:v>
                </c:pt>
                <c:pt idx="2019">
                  <c:v>103.97415161132812</c:v>
                </c:pt>
                <c:pt idx="2020">
                  <c:v>103.97415161132812</c:v>
                </c:pt>
                <c:pt idx="2021">
                  <c:v>103.97415161132812</c:v>
                </c:pt>
                <c:pt idx="2022">
                  <c:v>103.97415161132812</c:v>
                </c:pt>
                <c:pt idx="2023">
                  <c:v>103.97415161132812</c:v>
                </c:pt>
                <c:pt idx="2024">
                  <c:v>103.97415161132812</c:v>
                </c:pt>
                <c:pt idx="2025">
                  <c:v>103.97415161132812</c:v>
                </c:pt>
                <c:pt idx="2026">
                  <c:v>103.97415161132812</c:v>
                </c:pt>
                <c:pt idx="2027">
                  <c:v>103.97415161132812</c:v>
                </c:pt>
                <c:pt idx="2028">
                  <c:v>103.97415161132812</c:v>
                </c:pt>
                <c:pt idx="2029">
                  <c:v>105.90422058105469</c:v>
                </c:pt>
                <c:pt idx="2030">
                  <c:v>105.90422058105469</c:v>
                </c:pt>
                <c:pt idx="2031">
                  <c:v>105.90422058105469</c:v>
                </c:pt>
                <c:pt idx="2032">
                  <c:v>105.90422058105469</c:v>
                </c:pt>
                <c:pt idx="2033">
                  <c:v>105.90422058105469</c:v>
                </c:pt>
                <c:pt idx="2034">
                  <c:v>105.90422058105469</c:v>
                </c:pt>
                <c:pt idx="2035">
                  <c:v>105.90422058105469</c:v>
                </c:pt>
                <c:pt idx="2036">
                  <c:v>105.90422058105469</c:v>
                </c:pt>
                <c:pt idx="2037">
                  <c:v>105.90422058105469</c:v>
                </c:pt>
                <c:pt idx="2038">
                  <c:v>105.90422058105469</c:v>
                </c:pt>
                <c:pt idx="2039">
                  <c:v>105.90422058105469</c:v>
                </c:pt>
                <c:pt idx="2040">
                  <c:v>105.90422058105469</c:v>
                </c:pt>
                <c:pt idx="2041">
                  <c:v>104.00595092773437</c:v>
                </c:pt>
                <c:pt idx="2042">
                  <c:v>104.00595092773437</c:v>
                </c:pt>
                <c:pt idx="2043">
                  <c:v>104.00595092773437</c:v>
                </c:pt>
                <c:pt idx="2044">
                  <c:v>104.00595092773437</c:v>
                </c:pt>
                <c:pt idx="2045">
                  <c:v>104.00595092773437</c:v>
                </c:pt>
                <c:pt idx="2046">
                  <c:v>104.00595092773437</c:v>
                </c:pt>
                <c:pt idx="2047">
                  <c:v>104.00595092773437</c:v>
                </c:pt>
                <c:pt idx="2048">
                  <c:v>104.00595092773437</c:v>
                </c:pt>
                <c:pt idx="2049">
                  <c:v>104.00595092773437</c:v>
                </c:pt>
                <c:pt idx="2050">
                  <c:v>104.00595092773437</c:v>
                </c:pt>
                <c:pt idx="2051">
                  <c:v>104.00595092773437</c:v>
                </c:pt>
                <c:pt idx="2052">
                  <c:v>104.00595092773437</c:v>
                </c:pt>
                <c:pt idx="2053">
                  <c:v>104.20443725585937</c:v>
                </c:pt>
                <c:pt idx="2054">
                  <c:v>104.20443725585937</c:v>
                </c:pt>
                <c:pt idx="2055">
                  <c:v>104.20443725585937</c:v>
                </c:pt>
                <c:pt idx="2056">
                  <c:v>104.20443725585937</c:v>
                </c:pt>
                <c:pt idx="2057">
                  <c:v>104.20443725585937</c:v>
                </c:pt>
                <c:pt idx="2058">
                  <c:v>104.20443725585937</c:v>
                </c:pt>
                <c:pt idx="2059">
                  <c:v>104.20443725585937</c:v>
                </c:pt>
                <c:pt idx="2060">
                  <c:v>104.20443725585937</c:v>
                </c:pt>
                <c:pt idx="2061">
                  <c:v>104.20443725585937</c:v>
                </c:pt>
                <c:pt idx="2062">
                  <c:v>104.20443725585937</c:v>
                </c:pt>
                <c:pt idx="2063">
                  <c:v>104.20443725585937</c:v>
                </c:pt>
                <c:pt idx="2064">
                  <c:v>104.20443725585937</c:v>
                </c:pt>
                <c:pt idx="2065">
                  <c:v>103.76780700683594</c:v>
                </c:pt>
                <c:pt idx="2066">
                  <c:v>103.76780700683594</c:v>
                </c:pt>
                <c:pt idx="2067">
                  <c:v>103.76780700683594</c:v>
                </c:pt>
                <c:pt idx="2068">
                  <c:v>103.76780700683594</c:v>
                </c:pt>
                <c:pt idx="2069">
                  <c:v>103.76780700683594</c:v>
                </c:pt>
                <c:pt idx="2070">
                  <c:v>103.76780700683594</c:v>
                </c:pt>
                <c:pt idx="2071">
                  <c:v>103.76780700683594</c:v>
                </c:pt>
                <c:pt idx="2072">
                  <c:v>103.76780700683594</c:v>
                </c:pt>
                <c:pt idx="2073">
                  <c:v>103.76780700683594</c:v>
                </c:pt>
                <c:pt idx="2074">
                  <c:v>103.76780700683594</c:v>
                </c:pt>
                <c:pt idx="2075">
                  <c:v>103.76780700683594</c:v>
                </c:pt>
                <c:pt idx="2076">
                  <c:v>103.76780700683594</c:v>
                </c:pt>
                <c:pt idx="2077">
                  <c:v>104.12702178955078</c:v>
                </c:pt>
                <c:pt idx="2078">
                  <c:v>104.12702178955078</c:v>
                </c:pt>
                <c:pt idx="2079">
                  <c:v>104.12702178955078</c:v>
                </c:pt>
                <c:pt idx="2080">
                  <c:v>104.12702178955078</c:v>
                </c:pt>
                <c:pt idx="2081">
                  <c:v>104.12702178955078</c:v>
                </c:pt>
                <c:pt idx="2082">
                  <c:v>104.12702178955078</c:v>
                </c:pt>
                <c:pt idx="2083">
                  <c:v>104.12702178955078</c:v>
                </c:pt>
                <c:pt idx="2084">
                  <c:v>104.12702178955078</c:v>
                </c:pt>
                <c:pt idx="2085">
                  <c:v>104.12702178955078</c:v>
                </c:pt>
                <c:pt idx="2086">
                  <c:v>104.12702178955078</c:v>
                </c:pt>
                <c:pt idx="2087">
                  <c:v>104.12702178955078</c:v>
                </c:pt>
                <c:pt idx="2088">
                  <c:v>104.12702178955078</c:v>
                </c:pt>
                <c:pt idx="2089">
                  <c:v>103.77873992919922</c:v>
                </c:pt>
                <c:pt idx="2090">
                  <c:v>103.77873992919922</c:v>
                </c:pt>
                <c:pt idx="2091">
                  <c:v>103.77873992919922</c:v>
                </c:pt>
                <c:pt idx="2092">
                  <c:v>103.77873992919922</c:v>
                </c:pt>
                <c:pt idx="2093">
                  <c:v>103.77873992919922</c:v>
                </c:pt>
                <c:pt idx="2094">
                  <c:v>103.77873992919922</c:v>
                </c:pt>
                <c:pt idx="2095">
                  <c:v>103.77873992919922</c:v>
                </c:pt>
                <c:pt idx="2096">
                  <c:v>103.77873992919922</c:v>
                </c:pt>
                <c:pt idx="2097">
                  <c:v>103.77873992919922</c:v>
                </c:pt>
                <c:pt idx="2098">
                  <c:v>103.77873992919922</c:v>
                </c:pt>
                <c:pt idx="2099">
                  <c:v>103.77873992919922</c:v>
                </c:pt>
                <c:pt idx="2100">
                  <c:v>103.77873992919922</c:v>
                </c:pt>
                <c:pt idx="2101">
                  <c:v>103.96258544921875</c:v>
                </c:pt>
                <c:pt idx="2102">
                  <c:v>103.96258544921875</c:v>
                </c:pt>
                <c:pt idx="2103">
                  <c:v>103.96258544921875</c:v>
                </c:pt>
                <c:pt idx="2104">
                  <c:v>103.96258544921875</c:v>
                </c:pt>
                <c:pt idx="2105">
                  <c:v>103.96258544921875</c:v>
                </c:pt>
                <c:pt idx="2106">
                  <c:v>103.96258544921875</c:v>
                </c:pt>
                <c:pt idx="2107">
                  <c:v>103.96258544921875</c:v>
                </c:pt>
                <c:pt idx="2108">
                  <c:v>103.96258544921875</c:v>
                </c:pt>
                <c:pt idx="2109">
                  <c:v>103.96258544921875</c:v>
                </c:pt>
                <c:pt idx="2110">
                  <c:v>103.96258544921875</c:v>
                </c:pt>
                <c:pt idx="2111">
                  <c:v>103.96258544921875</c:v>
                </c:pt>
                <c:pt idx="2112">
                  <c:v>103.96258544921875</c:v>
                </c:pt>
                <c:pt idx="2113">
                  <c:v>104.324951171875</c:v>
                </c:pt>
                <c:pt idx="2114">
                  <c:v>104.324951171875</c:v>
                </c:pt>
                <c:pt idx="2115">
                  <c:v>104.324951171875</c:v>
                </c:pt>
                <c:pt idx="2116">
                  <c:v>104.324951171875</c:v>
                </c:pt>
                <c:pt idx="2117">
                  <c:v>104.324951171875</c:v>
                </c:pt>
                <c:pt idx="2118">
                  <c:v>104.324951171875</c:v>
                </c:pt>
                <c:pt idx="2119">
                  <c:v>104.324951171875</c:v>
                </c:pt>
                <c:pt idx="2120">
                  <c:v>104.324951171875</c:v>
                </c:pt>
                <c:pt idx="2121">
                  <c:v>104.324951171875</c:v>
                </c:pt>
                <c:pt idx="2122">
                  <c:v>104.324951171875</c:v>
                </c:pt>
                <c:pt idx="2123">
                  <c:v>104.324951171875</c:v>
                </c:pt>
                <c:pt idx="2124">
                  <c:v>104.324951171875</c:v>
                </c:pt>
                <c:pt idx="2125">
                  <c:v>104.42364501953125</c:v>
                </c:pt>
                <c:pt idx="2126">
                  <c:v>104.42364501953125</c:v>
                </c:pt>
                <c:pt idx="2127">
                  <c:v>104.42364501953125</c:v>
                </c:pt>
                <c:pt idx="2128">
                  <c:v>104.42364501953125</c:v>
                </c:pt>
                <c:pt idx="2129">
                  <c:v>104.42364501953125</c:v>
                </c:pt>
                <c:pt idx="2130">
                  <c:v>104.42364501953125</c:v>
                </c:pt>
                <c:pt idx="2131">
                  <c:v>104.42364501953125</c:v>
                </c:pt>
                <c:pt idx="2132">
                  <c:v>104.42364501953125</c:v>
                </c:pt>
                <c:pt idx="2133">
                  <c:v>104.76537322998047</c:v>
                </c:pt>
                <c:pt idx="2134">
                  <c:v>104.76537322998047</c:v>
                </c:pt>
                <c:pt idx="2135">
                  <c:v>104.76537322998047</c:v>
                </c:pt>
                <c:pt idx="2136">
                  <c:v>104.76537322998047</c:v>
                </c:pt>
                <c:pt idx="2137">
                  <c:v>104.12806701660156</c:v>
                </c:pt>
                <c:pt idx="2138">
                  <c:v>104.12806701660156</c:v>
                </c:pt>
                <c:pt idx="2139">
                  <c:v>104.12806701660156</c:v>
                </c:pt>
                <c:pt idx="2140">
                  <c:v>104.12806701660156</c:v>
                </c:pt>
                <c:pt idx="2141">
                  <c:v>104.12806701660156</c:v>
                </c:pt>
                <c:pt idx="2142">
                  <c:v>104.12806701660156</c:v>
                </c:pt>
                <c:pt idx="2143">
                  <c:v>104.12806701660156</c:v>
                </c:pt>
                <c:pt idx="2144">
                  <c:v>104.12806701660156</c:v>
                </c:pt>
                <c:pt idx="2145">
                  <c:v>104.12806701660156</c:v>
                </c:pt>
                <c:pt idx="2146">
                  <c:v>104.12806701660156</c:v>
                </c:pt>
                <c:pt idx="2147">
                  <c:v>104.12806701660156</c:v>
                </c:pt>
                <c:pt idx="2148">
                  <c:v>104.12806701660156</c:v>
                </c:pt>
                <c:pt idx="2149">
                  <c:v>104.17226409912109</c:v>
                </c:pt>
                <c:pt idx="2150">
                  <c:v>104.17226409912109</c:v>
                </c:pt>
                <c:pt idx="2151">
                  <c:v>104.17226409912109</c:v>
                </c:pt>
                <c:pt idx="2152">
                  <c:v>104.17226409912109</c:v>
                </c:pt>
                <c:pt idx="2153">
                  <c:v>104.17226409912109</c:v>
                </c:pt>
                <c:pt idx="2154">
                  <c:v>104.17226409912109</c:v>
                </c:pt>
                <c:pt idx="2155">
                  <c:v>104.17226409912109</c:v>
                </c:pt>
                <c:pt idx="2156">
                  <c:v>104.17226409912109</c:v>
                </c:pt>
                <c:pt idx="2157">
                  <c:v>104.17226409912109</c:v>
                </c:pt>
                <c:pt idx="2158">
                  <c:v>104.17226409912109</c:v>
                </c:pt>
                <c:pt idx="2159">
                  <c:v>104.17226409912109</c:v>
                </c:pt>
                <c:pt idx="2160">
                  <c:v>104.17226409912109</c:v>
                </c:pt>
                <c:pt idx="2161">
                  <c:v>104.66852569580078</c:v>
                </c:pt>
                <c:pt idx="2162">
                  <c:v>104.66852569580078</c:v>
                </c:pt>
                <c:pt idx="2163">
                  <c:v>104.66852569580078</c:v>
                </c:pt>
                <c:pt idx="2164">
                  <c:v>104.66852569580078</c:v>
                </c:pt>
                <c:pt idx="2165">
                  <c:v>104.66852569580078</c:v>
                </c:pt>
                <c:pt idx="2166">
                  <c:v>104.66852569580078</c:v>
                </c:pt>
                <c:pt idx="2167">
                  <c:v>104.66852569580078</c:v>
                </c:pt>
                <c:pt idx="2168">
                  <c:v>104.66852569580078</c:v>
                </c:pt>
                <c:pt idx="2169">
                  <c:v>104.66852569580078</c:v>
                </c:pt>
                <c:pt idx="2170">
                  <c:v>104.66852569580078</c:v>
                </c:pt>
                <c:pt idx="2171">
                  <c:v>104.66852569580078</c:v>
                </c:pt>
                <c:pt idx="2172">
                  <c:v>104.66852569580078</c:v>
                </c:pt>
                <c:pt idx="2173">
                  <c:v>106.130615234375</c:v>
                </c:pt>
                <c:pt idx="2174">
                  <c:v>106.130615234375</c:v>
                </c:pt>
                <c:pt idx="2175">
                  <c:v>106.130615234375</c:v>
                </c:pt>
                <c:pt idx="2176">
                  <c:v>106.130615234375</c:v>
                </c:pt>
                <c:pt idx="2177">
                  <c:v>106.130615234375</c:v>
                </c:pt>
                <c:pt idx="2178">
                  <c:v>106.130615234375</c:v>
                </c:pt>
                <c:pt idx="2179">
                  <c:v>106.130615234375</c:v>
                </c:pt>
                <c:pt idx="2180">
                  <c:v>106.130615234375</c:v>
                </c:pt>
                <c:pt idx="2181">
                  <c:v>106.130615234375</c:v>
                </c:pt>
                <c:pt idx="2182">
                  <c:v>106.130615234375</c:v>
                </c:pt>
                <c:pt idx="2183">
                  <c:v>106.130615234375</c:v>
                </c:pt>
                <c:pt idx="2184">
                  <c:v>106.130615234375</c:v>
                </c:pt>
                <c:pt idx="2185">
                  <c:v>104.43534851074219</c:v>
                </c:pt>
                <c:pt idx="2186">
                  <c:v>104.43534851074219</c:v>
                </c:pt>
                <c:pt idx="2187">
                  <c:v>104.43534851074219</c:v>
                </c:pt>
                <c:pt idx="2188">
                  <c:v>104.43534851074219</c:v>
                </c:pt>
                <c:pt idx="2189">
                  <c:v>104.43534851074219</c:v>
                </c:pt>
                <c:pt idx="2190">
                  <c:v>104.43534851074219</c:v>
                </c:pt>
                <c:pt idx="2191">
                  <c:v>104.43534851074219</c:v>
                </c:pt>
                <c:pt idx="2192">
                  <c:v>104.43534851074219</c:v>
                </c:pt>
                <c:pt idx="2193">
                  <c:v>104.43534851074219</c:v>
                </c:pt>
                <c:pt idx="2194">
                  <c:v>104.43534851074219</c:v>
                </c:pt>
                <c:pt idx="2195">
                  <c:v>104.43534851074219</c:v>
                </c:pt>
                <c:pt idx="2196">
                  <c:v>104.43534851074219</c:v>
                </c:pt>
                <c:pt idx="2197">
                  <c:v>105.62534332275391</c:v>
                </c:pt>
                <c:pt idx="2198">
                  <c:v>105.62534332275391</c:v>
                </c:pt>
                <c:pt idx="2199">
                  <c:v>105.62534332275391</c:v>
                </c:pt>
                <c:pt idx="2200">
                  <c:v>105.62534332275391</c:v>
                </c:pt>
                <c:pt idx="2201">
                  <c:v>105.62534332275391</c:v>
                </c:pt>
                <c:pt idx="2202">
                  <c:v>105.62534332275391</c:v>
                </c:pt>
                <c:pt idx="2203">
                  <c:v>105.62534332275391</c:v>
                </c:pt>
                <c:pt idx="2204">
                  <c:v>105.62534332275391</c:v>
                </c:pt>
                <c:pt idx="2205">
                  <c:v>105.62534332275391</c:v>
                </c:pt>
                <c:pt idx="2206">
                  <c:v>105.62534332275391</c:v>
                </c:pt>
                <c:pt idx="2207">
                  <c:v>105.62534332275391</c:v>
                </c:pt>
                <c:pt idx="2208">
                  <c:v>105.62534332275391</c:v>
                </c:pt>
                <c:pt idx="2209">
                  <c:v>104.33062744140625</c:v>
                </c:pt>
                <c:pt idx="2210">
                  <c:v>104.33062744140625</c:v>
                </c:pt>
                <c:pt idx="2211">
                  <c:v>104.33062744140625</c:v>
                </c:pt>
                <c:pt idx="2212">
                  <c:v>104.33062744140625</c:v>
                </c:pt>
                <c:pt idx="2213">
                  <c:v>104.33062744140625</c:v>
                </c:pt>
                <c:pt idx="2214">
                  <c:v>104.33062744140625</c:v>
                </c:pt>
                <c:pt idx="2215">
                  <c:v>104.33062744140625</c:v>
                </c:pt>
                <c:pt idx="2216">
                  <c:v>104.33062744140625</c:v>
                </c:pt>
                <c:pt idx="2217">
                  <c:v>104.33062744140625</c:v>
                </c:pt>
                <c:pt idx="2218">
                  <c:v>104.33062744140625</c:v>
                </c:pt>
                <c:pt idx="2219">
                  <c:v>104.33062744140625</c:v>
                </c:pt>
                <c:pt idx="2220">
                  <c:v>104.33062744140625</c:v>
                </c:pt>
                <c:pt idx="2221">
                  <c:v>104.55623626708984</c:v>
                </c:pt>
                <c:pt idx="2222">
                  <c:v>104.55623626708984</c:v>
                </c:pt>
                <c:pt idx="2223">
                  <c:v>104.55623626708984</c:v>
                </c:pt>
                <c:pt idx="2224">
                  <c:v>104.55623626708984</c:v>
                </c:pt>
                <c:pt idx="2225">
                  <c:v>104.55623626708984</c:v>
                </c:pt>
                <c:pt idx="2226">
                  <c:v>104.55623626708984</c:v>
                </c:pt>
                <c:pt idx="2227">
                  <c:v>104.55623626708984</c:v>
                </c:pt>
                <c:pt idx="2228">
                  <c:v>104.55623626708984</c:v>
                </c:pt>
                <c:pt idx="2229">
                  <c:v>104.55623626708984</c:v>
                </c:pt>
                <c:pt idx="2230">
                  <c:v>104.55623626708984</c:v>
                </c:pt>
                <c:pt idx="2231">
                  <c:v>104.55623626708984</c:v>
                </c:pt>
                <c:pt idx="2232">
                  <c:v>104.55623626708984</c:v>
                </c:pt>
                <c:pt idx="2233">
                  <c:v>104.21021270751953</c:v>
                </c:pt>
                <c:pt idx="2234">
                  <c:v>104.21021270751953</c:v>
                </c:pt>
                <c:pt idx="2235">
                  <c:v>104.21021270751953</c:v>
                </c:pt>
                <c:pt idx="2236">
                  <c:v>104.21021270751953</c:v>
                </c:pt>
                <c:pt idx="2237">
                  <c:v>104.21021270751953</c:v>
                </c:pt>
                <c:pt idx="2238">
                  <c:v>104.21021270751953</c:v>
                </c:pt>
                <c:pt idx="2239">
                  <c:v>104.21021270751953</c:v>
                </c:pt>
                <c:pt idx="2240">
                  <c:v>104.21021270751953</c:v>
                </c:pt>
                <c:pt idx="2241">
                  <c:v>104.21021270751953</c:v>
                </c:pt>
                <c:pt idx="2242">
                  <c:v>104.21021270751953</c:v>
                </c:pt>
                <c:pt idx="2243">
                  <c:v>104.21021270751953</c:v>
                </c:pt>
                <c:pt idx="2244">
                  <c:v>104.21021270751953</c:v>
                </c:pt>
                <c:pt idx="2245">
                  <c:v>104.32320404052734</c:v>
                </c:pt>
                <c:pt idx="2246">
                  <c:v>104.32320404052734</c:v>
                </c:pt>
                <c:pt idx="2247">
                  <c:v>104.32320404052734</c:v>
                </c:pt>
                <c:pt idx="2248">
                  <c:v>104.32320404052734</c:v>
                </c:pt>
                <c:pt idx="2249">
                  <c:v>104.32320404052734</c:v>
                </c:pt>
                <c:pt idx="2250">
                  <c:v>104.32320404052734</c:v>
                </c:pt>
                <c:pt idx="2251">
                  <c:v>104.32320404052734</c:v>
                </c:pt>
                <c:pt idx="2252">
                  <c:v>104.32320404052734</c:v>
                </c:pt>
                <c:pt idx="2253">
                  <c:v>104.32320404052734</c:v>
                </c:pt>
                <c:pt idx="2254">
                  <c:v>104.32320404052734</c:v>
                </c:pt>
                <c:pt idx="2255">
                  <c:v>104.32320404052734</c:v>
                </c:pt>
                <c:pt idx="2256">
                  <c:v>104.32320404052734</c:v>
                </c:pt>
                <c:pt idx="2257">
                  <c:v>104.97206115722656</c:v>
                </c:pt>
                <c:pt idx="2258">
                  <c:v>104.97206115722656</c:v>
                </c:pt>
                <c:pt idx="2259">
                  <c:v>104.97206115722656</c:v>
                </c:pt>
                <c:pt idx="2260">
                  <c:v>104.97206115722656</c:v>
                </c:pt>
                <c:pt idx="2261">
                  <c:v>104.97206115722656</c:v>
                </c:pt>
                <c:pt idx="2262">
                  <c:v>104.97206115722656</c:v>
                </c:pt>
                <c:pt idx="2263">
                  <c:v>104.97206115722656</c:v>
                </c:pt>
                <c:pt idx="2264">
                  <c:v>104.97206115722656</c:v>
                </c:pt>
                <c:pt idx="2265">
                  <c:v>104.97206115722656</c:v>
                </c:pt>
                <c:pt idx="2266">
                  <c:v>104.97206115722656</c:v>
                </c:pt>
                <c:pt idx="2267">
                  <c:v>104.97206115722656</c:v>
                </c:pt>
                <c:pt idx="2268">
                  <c:v>104.97206115722656</c:v>
                </c:pt>
                <c:pt idx="2269">
                  <c:v>104.56138610839844</c:v>
                </c:pt>
                <c:pt idx="2270">
                  <c:v>104.56138610839844</c:v>
                </c:pt>
                <c:pt idx="2271">
                  <c:v>104.56138610839844</c:v>
                </c:pt>
                <c:pt idx="2272">
                  <c:v>104.56138610839844</c:v>
                </c:pt>
                <c:pt idx="2273">
                  <c:v>104.56138610839844</c:v>
                </c:pt>
                <c:pt idx="2274">
                  <c:v>104.56138610839844</c:v>
                </c:pt>
                <c:pt idx="2275">
                  <c:v>104.56138610839844</c:v>
                </c:pt>
                <c:pt idx="2276">
                  <c:v>104.56138610839844</c:v>
                </c:pt>
                <c:pt idx="2277">
                  <c:v>104.56138610839844</c:v>
                </c:pt>
                <c:pt idx="2278">
                  <c:v>104.56138610839844</c:v>
                </c:pt>
                <c:pt idx="2279">
                  <c:v>104.56138610839844</c:v>
                </c:pt>
                <c:pt idx="2280">
                  <c:v>104.56138610839844</c:v>
                </c:pt>
                <c:pt idx="2281">
                  <c:v>105.29068756103516</c:v>
                </c:pt>
                <c:pt idx="2282">
                  <c:v>105.29068756103516</c:v>
                </c:pt>
                <c:pt idx="2283">
                  <c:v>105.29068756103516</c:v>
                </c:pt>
                <c:pt idx="2284">
                  <c:v>105.29068756103516</c:v>
                </c:pt>
                <c:pt idx="2285">
                  <c:v>105.29068756103516</c:v>
                </c:pt>
                <c:pt idx="2286">
                  <c:v>105.29068756103516</c:v>
                </c:pt>
                <c:pt idx="2287">
                  <c:v>105.29068756103516</c:v>
                </c:pt>
                <c:pt idx="2288">
                  <c:v>105.29068756103516</c:v>
                </c:pt>
                <c:pt idx="2289">
                  <c:v>105.29068756103516</c:v>
                </c:pt>
                <c:pt idx="2290">
                  <c:v>105.29068756103516</c:v>
                </c:pt>
                <c:pt idx="2291">
                  <c:v>105.29068756103516</c:v>
                </c:pt>
                <c:pt idx="2292">
                  <c:v>105.29068756103516</c:v>
                </c:pt>
                <c:pt idx="2293">
                  <c:v>106.54473114013672</c:v>
                </c:pt>
                <c:pt idx="2294">
                  <c:v>106.54473114013672</c:v>
                </c:pt>
                <c:pt idx="2295">
                  <c:v>106.54473114013672</c:v>
                </c:pt>
                <c:pt idx="2296">
                  <c:v>106.54473114013672</c:v>
                </c:pt>
                <c:pt idx="2297">
                  <c:v>106.54473114013672</c:v>
                </c:pt>
                <c:pt idx="2298">
                  <c:v>106.54473114013672</c:v>
                </c:pt>
                <c:pt idx="2299">
                  <c:v>106.54473114013672</c:v>
                </c:pt>
                <c:pt idx="2300">
                  <c:v>106.54473114013672</c:v>
                </c:pt>
                <c:pt idx="2301">
                  <c:v>106.54473114013672</c:v>
                </c:pt>
                <c:pt idx="2302">
                  <c:v>106.54473114013672</c:v>
                </c:pt>
                <c:pt idx="2303">
                  <c:v>106.54473114013672</c:v>
                </c:pt>
                <c:pt idx="2304">
                  <c:v>106.54473114013672</c:v>
                </c:pt>
                <c:pt idx="2305">
                  <c:v>104.64616394042969</c:v>
                </c:pt>
                <c:pt idx="2306">
                  <c:v>104.64616394042969</c:v>
                </c:pt>
                <c:pt idx="2307">
                  <c:v>104.64616394042969</c:v>
                </c:pt>
                <c:pt idx="2308">
                  <c:v>104.64616394042969</c:v>
                </c:pt>
                <c:pt idx="2309">
                  <c:v>104.64616394042969</c:v>
                </c:pt>
                <c:pt idx="2310">
                  <c:v>104.64616394042969</c:v>
                </c:pt>
                <c:pt idx="2311">
                  <c:v>104.64616394042969</c:v>
                </c:pt>
                <c:pt idx="2312">
                  <c:v>104.64616394042969</c:v>
                </c:pt>
                <c:pt idx="2313">
                  <c:v>104.64616394042969</c:v>
                </c:pt>
                <c:pt idx="2314">
                  <c:v>104.64616394042969</c:v>
                </c:pt>
                <c:pt idx="2315">
                  <c:v>104.64616394042969</c:v>
                </c:pt>
                <c:pt idx="2316">
                  <c:v>104.64616394042969</c:v>
                </c:pt>
                <c:pt idx="2317">
                  <c:v>104.46921539306641</c:v>
                </c:pt>
                <c:pt idx="2318">
                  <c:v>104.46921539306641</c:v>
                </c:pt>
                <c:pt idx="2319">
                  <c:v>104.46921539306641</c:v>
                </c:pt>
                <c:pt idx="2320">
                  <c:v>104.46921539306641</c:v>
                </c:pt>
                <c:pt idx="2321">
                  <c:v>104.46921539306641</c:v>
                </c:pt>
                <c:pt idx="2322">
                  <c:v>104.46921539306641</c:v>
                </c:pt>
                <c:pt idx="2323">
                  <c:v>104.46921539306641</c:v>
                </c:pt>
                <c:pt idx="2324">
                  <c:v>104.46921539306641</c:v>
                </c:pt>
                <c:pt idx="2325">
                  <c:v>104.46921539306641</c:v>
                </c:pt>
                <c:pt idx="2326">
                  <c:v>104.46921539306641</c:v>
                </c:pt>
                <c:pt idx="2327">
                  <c:v>104.46921539306641</c:v>
                </c:pt>
                <c:pt idx="2328">
                  <c:v>104.46921539306641</c:v>
                </c:pt>
                <c:pt idx="2329">
                  <c:v>104.79556274414062</c:v>
                </c:pt>
                <c:pt idx="2330">
                  <c:v>104.79556274414062</c:v>
                </c:pt>
                <c:pt idx="2331">
                  <c:v>104.79556274414062</c:v>
                </c:pt>
                <c:pt idx="2332">
                  <c:v>104.79556274414062</c:v>
                </c:pt>
                <c:pt idx="2333">
                  <c:v>104.79556274414062</c:v>
                </c:pt>
                <c:pt idx="2334">
                  <c:v>104.79556274414062</c:v>
                </c:pt>
                <c:pt idx="2335">
                  <c:v>104.79556274414062</c:v>
                </c:pt>
                <c:pt idx="2336">
                  <c:v>104.79556274414062</c:v>
                </c:pt>
                <c:pt idx="2337">
                  <c:v>104.79556274414062</c:v>
                </c:pt>
                <c:pt idx="2338">
                  <c:v>104.79556274414062</c:v>
                </c:pt>
                <c:pt idx="2339">
                  <c:v>104.79556274414062</c:v>
                </c:pt>
                <c:pt idx="2340">
                  <c:v>104.79556274414062</c:v>
                </c:pt>
                <c:pt idx="2341">
                  <c:v>106.27074432373047</c:v>
                </c:pt>
                <c:pt idx="2342">
                  <c:v>106.27074432373047</c:v>
                </c:pt>
                <c:pt idx="2343">
                  <c:v>106.27074432373047</c:v>
                </c:pt>
                <c:pt idx="2344">
                  <c:v>106.27074432373047</c:v>
                </c:pt>
                <c:pt idx="2345">
                  <c:v>106.27074432373047</c:v>
                </c:pt>
                <c:pt idx="2346">
                  <c:v>106.27074432373047</c:v>
                </c:pt>
                <c:pt idx="2347">
                  <c:v>106.27074432373047</c:v>
                </c:pt>
                <c:pt idx="2348">
                  <c:v>106.27074432373047</c:v>
                </c:pt>
                <c:pt idx="2349">
                  <c:v>106.27074432373047</c:v>
                </c:pt>
                <c:pt idx="2350">
                  <c:v>106.27074432373047</c:v>
                </c:pt>
                <c:pt idx="2351">
                  <c:v>106.27074432373047</c:v>
                </c:pt>
                <c:pt idx="2352">
                  <c:v>106.27074432373047</c:v>
                </c:pt>
                <c:pt idx="2353">
                  <c:v>104.56687164306641</c:v>
                </c:pt>
                <c:pt idx="2354">
                  <c:v>104.56687164306641</c:v>
                </c:pt>
                <c:pt idx="2355">
                  <c:v>104.56687164306641</c:v>
                </c:pt>
                <c:pt idx="2356">
                  <c:v>104.56687164306641</c:v>
                </c:pt>
                <c:pt idx="2357">
                  <c:v>104.56687164306641</c:v>
                </c:pt>
                <c:pt idx="2358">
                  <c:v>104.56687164306641</c:v>
                </c:pt>
                <c:pt idx="2359">
                  <c:v>104.56687164306641</c:v>
                </c:pt>
                <c:pt idx="2360">
                  <c:v>104.56687164306641</c:v>
                </c:pt>
                <c:pt idx="2361">
                  <c:v>104.56687164306641</c:v>
                </c:pt>
                <c:pt idx="2362">
                  <c:v>104.56687164306641</c:v>
                </c:pt>
                <c:pt idx="2363">
                  <c:v>104.56687164306641</c:v>
                </c:pt>
                <c:pt idx="2364">
                  <c:v>104.56687164306641</c:v>
                </c:pt>
                <c:pt idx="2365">
                  <c:v>104.96646881103516</c:v>
                </c:pt>
                <c:pt idx="2366">
                  <c:v>104.96646881103516</c:v>
                </c:pt>
                <c:pt idx="2367">
                  <c:v>104.96646881103516</c:v>
                </c:pt>
                <c:pt idx="2368">
                  <c:v>104.96646881103516</c:v>
                </c:pt>
                <c:pt idx="2369">
                  <c:v>104.96646881103516</c:v>
                </c:pt>
                <c:pt idx="2370">
                  <c:v>104.96646881103516</c:v>
                </c:pt>
                <c:pt idx="2371">
                  <c:v>104.96646881103516</c:v>
                </c:pt>
                <c:pt idx="2372">
                  <c:v>104.96646881103516</c:v>
                </c:pt>
                <c:pt idx="2373">
                  <c:v>104.96646881103516</c:v>
                </c:pt>
                <c:pt idx="2374">
                  <c:v>104.96646881103516</c:v>
                </c:pt>
                <c:pt idx="2375">
                  <c:v>104.96646881103516</c:v>
                </c:pt>
                <c:pt idx="2376">
                  <c:v>104.96646881103516</c:v>
                </c:pt>
                <c:pt idx="2377">
                  <c:v>104.60635375976562</c:v>
                </c:pt>
                <c:pt idx="2378">
                  <c:v>104.60635375976562</c:v>
                </c:pt>
                <c:pt idx="2379">
                  <c:v>104.60635375976562</c:v>
                </c:pt>
                <c:pt idx="2380">
                  <c:v>104.60635375976562</c:v>
                </c:pt>
                <c:pt idx="2381">
                  <c:v>104.60635375976562</c:v>
                </c:pt>
                <c:pt idx="2382">
                  <c:v>104.60635375976562</c:v>
                </c:pt>
                <c:pt idx="2383">
                  <c:v>104.60635375976562</c:v>
                </c:pt>
                <c:pt idx="2384">
                  <c:v>104.60635375976562</c:v>
                </c:pt>
                <c:pt idx="2385">
                  <c:v>104.60635375976562</c:v>
                </c:pt>
                <c:pt idx="2386">
                  <c:v>104.60635375976562</c:v>
                </c:pt>
                <c:pt idx="2387">
                  <c:v>104.60635375976562</c:v>
                </c:pt>
                <c:pt idx="2388">
                  <c:v>104.60635375976562</c:v>
                </c:pt>
                <c:pt idx="2389">
                  <c:v>104.79573822021484</c:v>
                </c:pt>
                <c:pt idx="2390">
                  <c:v>104.79573822021484</c:v>
                </c:pt>
                <c:pt idx="2391">
                  <c:v>104.79573822021484</c:v>
                </c:pt>
                <c:pt idx="2392">
                  <c:v>104.79573822021484</c:v>
                </c:pt>
                <c:pt idx="2393">
                  <c:v>104.79573822021484</c:v>
                </c:pt>
                <c:pt idx="2394">
                  <c:v>104.79573822021484</c:v>
                </c:pt>
                <c:pt idx="2395">
                  <c:v>104.79573822021484</c:v>
                </c:pt>
                <c:pt idx="2396">
                  <c:v>104.79573822021484</c:v>
                </c:pt>
                <c:pt idx="2397">
                  <c:v>104.79573822021484</c:v>
                </c:pt>
                <c:pt idx="2398">
                  <c:v>104.79573822021484</c:v>
                </c:pt>
                <c:pt idx="2399">
                  <c:v>104.79573822021484</c:v>
                </c:pt>
                <c:pt idx="2400">
                  <c:v>104.79573822021484</c:v>
                </c:pt>
                <c:pt idx="2401">
                  <c:v>104.69627380371094</c:v>
                </c:pt>
                <c:pt idx="2402">
                  <c:v>104.69627380371094</c:v>
                </c:pt>
                <c:pt idx="2403">
                  <c:v>104.69627380371094</c:v>
                </c:pt>
                <c:pt idx="2404">
                  <c:v>104.69627380371094</c:v>
                </c:pt>
                <c:pt idx="2405">
                  <c:v>104.69627380371094</c:v>
                </c:pt>
                <c:pt idx="2406">
                  <c:v>104.69627380371094</c:v>
                </c:pt>
                <c:pt idx="2407">
                  <c:v>104.69627380371094</c:v>
                </c:pt>
                <c:pt idx="2408">
                  <c:v>104.69627380371094</c:v>
                </c:pt>
                <c:pt idx="2409">
                  <c:v>104.69627380371094</c:v>
                </c:pt>
                <c:pt idx="2410">
                  <c:v>104.69627380371094</c:v>
                </c:pt>
                <c:pt idx="2411">
                  <c:v>104.69627380371094</c:v>
                </c:pt>
                <c:pt idx="2412">
                  <c:v>104.69627380371094</c:v>
                </c:pt>
                <c:pt idx="2413">
                  <c:v>105.29423522949219</c:v>
                </c:pt>
                <c:pt idx="2414">
                  <c:v>105.29423522949219</c:v>
                </c:pt>
                <c:pt idx="2415">
                  <c:v>105.29423522949219</c:v>
                </c:pt>
                <c:pt idx="2416">
                  <c:v>105.29423522949219</c:v>
                </c:pt>
                <c:pt idx="2417">
                  <c:v>105.29423522949219</c:v>
                </c:pt>
                <c:pt idx="2418">
                  <c:v>105.29423522949219</c:v>
                </c:pt>
                <c:pt idx="2419">
                  <c:v>105.29423522949219</c:v>
                </c:pt>
                <c:pt idx="2420">
                  <c:v>105.29423522949219</c:v>
                </c:pt>
                <c:pt idx="2421">
                  <c:v>105.29423522949219</c:v>
                </c:pt>
                <c:pt idx="2422">
                  <c:v>105.29423522949219</c:v>
                </c:pt>
                <c:pt idx="2423">
                  <c:v>105.29423522949219</c:v>
                </c:pt>
                <c:pt idx="2424">
                  <c:v>105.29423522949219</c:v>
                </c:pt>
                <c:pt idx="2425">
                  <c:v>106.74746704101562</c:v>
                </c:pt>
                <c:pt idx="2426">
                  <c:v>106.74746704101562</c:v>
                </c:pt>
                <c:pt idx="2427">
                  <c:v>106.74746704101562</c:v>
                </c:pt>
                <c:pt idx="2428">
                  <c:v>106.74746704101562</c:v>
                </c:pt>
                <c:pt idx="2429">
                  <c:v>106.74746704101562</c:v>
                </c:pt>
                <c:pt idx="2430">
                  <c:v>106.74746704101562</c:v>
                </c:pt>
                <c:pt idx="2431">
                  <c:v>106.74746704101562</c:v>
                </c:pt>
                <c:pt idx="2432">
                  <c:v>106.74746704101562</c:v>
                </c:pt>
                <c:pt idx="2433">
                  <c:v>106.74746704101562</c:v>
                </c:pt>
                <c:pt idx="2434">
                  <c:v>106.74746704101562</c:v>
                </c:pt>
                <c:pt idx="2435">
                  <c:v>106.74746704101562</c:v>
                </c:pt>
                <c:pt idx="2436">
                  <c:v>106.74746704101562</c:v>
                </c:pt>
                <c:pt idx="2437">
                  <c:v>104.93655395507812</c:v>
                </c:pt>
                <c:pt idx="2438">
                  <c:v>104.93655395507812</c:v>
                </c:pt>
                <c:pt idx="2439">
                  <c:v>104.93655395507812</c:v>
                </c:pt>
                <c:pt idx="2440">
                  <c:v>104.93655395507812</c:v>
                </c:pt>
                <c:pt idx="2441">
                  <c:v>105.22763061523437</c:v>
                </c:pt>
                <c:pt idx="2442">
                  <c:v>105.22763061523437</c:v>
                </c:pt>
                <c:pt idx="2443">
                  <c:v>105.22763061523437</c:v>
                </c:pt>
                <c:pt idx="2444">
                  <c:v>105.22763061523437</c:v>
                </c:pt>
                <c:pt idx="2445">
                  <c:v>104.81010437011719</c:v>
                </c:pt>
                <c:pt idx="2446">
                  <c:v>104.81010437011719</c:v>
                </c:pt>
                <c:pt idx="2447">
                  <c:v>104.81010437011719</c:v>
                </c:pt>
                <c:pt idx="2448">
                  <c:v>104.81010437011719</c:v>
                </c:pt>
                <c:pt idx="2449">
                  <c:v>104.81010437011719</c:v>
                </c:pt>
                <c:pt idx="2450">
                  <c:v>104.81010437011719</c:v>
                </c:pt>
                <c:pt idx="2451">
                  <c:v>104.81010437011719</c:v>
                </c:pt>
                <c:pt idx="2452">
                  <c:v>104.81010437011719</c:v>
                </c:pt>
                <c:pt idx="2453">
                  <c:v>104.81010437011719</c:v>
                </c:pt>
                <c:pt idx="2454">
                  <c:v>104.81010437011719</c:v>
                </c:pt>
                <c:pt idx="2455">
                  <c:v>104.81010437011719</c:v>
                </c:pt>
                <c:pt idx="2456">
                  <c:v>104.81010437011719</c:v>
                </c:pt>
                <c:pt idx="2457">
                  <c:v>104.93448638916016</c:v>
                </c:pt>
                <c:pt idx="2458">
                  <c:v>104.93448638916016</c:v>
                </c:pt>
                <c:pt idx="2459">
                  <c:v>104.93448638916016</c:v>
                </c:pt>
                <c:pt idx="2460">
                  <c:v>104.93448638916016</c:v>
                </c:pt>
                <c:pt idx="2461">
                  <c:v>104.93448638916016</c:v>
                </c:pt>
                <c:pt idx="2462">
                  <c:v>104.93448638916016</c:v>
                </c:pt>
                <c:pt idx="2463">
                  <c:v>104.93448638916016</c:v>
                </c:pt>
                <c:pt idx="2464">
                  <c:v>104.93448638916016</c:v>
                </c:pt>
                <c:pt idx="2465">
                  <c:v>104.93448638916016</c:v>
                </c:pt>
                <c:pt idx="2466">
                  <c:v>104.93448638916016</c:v>
                </c:pt>
                <c:pt idx="2467">
                  <c:v>104.93448638916016</c:v>
                </c:pt>
                <c:pt idx="2468">
                  <c:v>104.93448638916016</c:v>
                </c:pt>
                <c:pt idx="2469">
                  <c:v>104.83979034423828</c:v>
                </c:pt>
                <c:pt idx="2470">
                  <c:v>104.83979034423828</c:v>
                </c:pt>
                <c:pt idx="2471">
                  <c:v>104.83979034423828</c:v>
                </c:pt>
                <c:pt idx="2472">
                  <c:v>104.83979034423828</c:v>
                </c:pt>
                <c:pt idx="2473">
                  <c:v>104.83979034423828</c:v>
                </c:pt>
                <c:pt idx="2474">
                  <c:v>104.83979034423828</c:v>
                </c:pt>
                <c:pt idx="2475">
                  <c:v>104.83979034423828</c:v>
                </c:pt>
                <c:pt idx="2476">
                  <c:v>104.83979034423828</c:v>
                </c:pt>
                <c:pt idx="2477">
                  <c:v>104.83979034423828</c:v>
                </c:pt>
                <c:pt idx="2478">
                  <c:v>104.83979034423828</c:v>
                </c:pt>
                <c:pt idx="2479">
                  <c:v>104.83979034423828</c:v>
                </c:pt>
                <c:pt idx="2480">
                  <c:v>104.83979034423828</c:v>
                </c:pt>
                <c:pt idx="2481">
                  <c:v>104.69273376464844</c:v>
                </c:pt>
                <c:pt idx="2482">
                  <c:v>104.69273376464844</c:v>
                </c:pt>
                <c:pt idx="2483">
                  <c:v>104.69273376464844</c:v>
                </c:pt>
                <c:pt idx="2484">
                  <c:v>104.69273376464844</c:v>
                </c:pt>
                <c:pt idx="2485">
                  <c:v>104.69273376464844</c:v>
                </c:pt>
                <c:pt idx="2486">
                  <c:v>104.69273376464844</c:v>
                </c:pt>
                <c:pt idx="2487">
                  <c:v>104.69273376464844</c:v>
                </c:pt>
                <c:pt idx="2488">
                  <c:v>104.69273376464844</c:v>
                </c:pt>
                <c:pt idx="2489">
                  <c:v>104.69273376464844</c:v>
                </c:pt>
                <c:pt idx="2490">
                  <c:v>104.69273376464844</c:v>
                </c:pt>
                <c:pt idx="2491">
                  <c:v>104.69273376464844</c:v>
                </c:pt>
                <c:pt idx="2492">
                  <c:v>104.69273376464844</c:v>
                </c:pt>
                <c:pt idx="2493">
                  <c:v>105.08356475830078</c:v>
                </c:pt>
                <c:pt idx="2494">
                  <c:v>105.08356475830078</c:v>
                </c:pt>
                <c:pt idx="2495">
                  <c:v>105.08356475830078</c:v>
                </c:pt>
                <c:pt idx="2496">
                  <c:v>105.08356475830078</c:v>
                </c:pt>
                <c:pt idx="2497">
                  <c:v>105.08356475830078</c:v>
                </c:pt>
                <c:pt idx="2498">
                  <c:v>105.08356475830078</c:v>
                </c:pt>
                <c:pt idx="2499">
                  <c:v>105.08356475830078</c:v>
                </c:pt>
                <c:pt idx="2500">
                  <c:v>105.08356475830078</c:v>
                </c:pt>
                <c:pt idx="2501">
                  <c:v>105.08356475830078</c:v>
                </c:pt>
                <c:pt idx="2502">
                  <c:v>105.08356475830078</c:v>
                </c:pt>
                <c:pt idx="2503">
                  <c:v>105.08356475830078</c:v>
                </c:pt>
                <c:pt idx="2504">
                  <c:v>105.08356475830078</c:v>
                </c:pt>
                <c:pt idx="2505">
                  <c:v>105.0626220703125</c:v>
                </c:pt>
                <c:pt idx="2506">
                  <c:v>105.0626220703125</c:v>
                </c:pt>
                <c:pt idx="2507">
                  <c:v>105.0626220703125</c:v>
                </c:pt>
                <c:pt idx="2508">
                  <c:v>105.0626220703125</c:v>
                </c:pt>
                <c:pt idx="2509">
                  <c:v>105.0626220703125</c:v>
                </c:pt>
                <c:pt idx="2510">
                  <c:v>105.0626220703125</c:v>
                </c:pt>
                <c:pt idx="2511">
                  <c:v>105.0626220703125</c:v>
                </c:pt>
                <c:pt idx="2512">
                  <c:v>105.0626220703125</c:v>
                </c:pt>
                <c:pt idx="2513">
                  <c:v>105.0626220703125</c:v>
                </c:pt>
                <c:pt idx="2514">
                  <c:v>105.0626220703125</c:v>
                </c:pt>
                <c:pt idx="2515">
                  <c:v>105.0626220703125</c:v>
                </c:pt>
                <c:pt idx="2516">
                  <c:v>105.0626220703125</c:v>
                </c:pt>
                <c:pt idx="2517">
                  <c:v>106.87078857421875</c:v>
                </c:pt>
                <c:pt idx="2518">
                  <c:v>106.87078857421875</c:v>
                </c:pt>
                <c:pt idx="2519">
                  <c:v>106.87078857421875</c:v>
                </c:pt>
              </c:numCache>
            </c:numRef>
          </c:val>
        </c:ser>
        <c:ser>
          <c:idx val="5"/>
          <c:order val="5"/>
          <c:tx>
            <c:strRef>
              <c:f>'PRC Components'!$H$1</c:f>
              <c:strCache>
                <c:ptCount val="1"/>
                <c:pt idx="0">
                  <c:v>PRC FFR (PRC7)</c:v>
                </c:pt>
              </c:strCache>
            </c:strRef>
          </c:tx>
          <c:spPr>
            <a:solidFill>
              <a:srgbClr val="685BC7"/>
            </a:solidFill>
            <a:ln w="25400">
              <a:noFill/>
            </a:ln>
            <a:effectLst/>
          </c:spPr>
          <c:cat>
            <c:numRef>
              <c:f>'PRC Components'!$B$2:$B$2102</c:f>
              <c:numCache>
                <c:formatCode>[$-F400]h:mm:ss\ AM/PM</c:formatCode>
                <c:ptCount val="2101"/>
                <c:pt idx="0">
                  <c:v>1.0416666666666666E-2</c:v>
                </c:pt>
                <c:pt idx="1">
                  <c:v>1.042824074074074E-2</c:v>
                </c:pt>
                <c:pt idx="2">
                  <c:v>1.0439814814814813E-2</c:v>
                </c:pt>
                <c:pt idx="3">
                  <c:v>1.045138888888889E-2</c:v>
                </c:pt>
                <c:pt idx="4">
                  <c:v>1.0462962962962964E-2</c:v>
                </c:pt>
                <c:pt idx="5">
                  <c:v>1.0474537037037037E-2</c:v>
                </c:pt>
                <c:pt idx="6">
                  <c:v>1.0486111111111111E-2</c:v>
                </c:pt>
                <c:pt idx="7">
                  <c:v>1.0497685185185186E-2</c:v>
                </c:pt>
                <c:pt idx="8">
                  <c:v>1.050925925925926E-2</c:v>
                </c:pt>
                <c:pt idx="9">
                  <c:v>1.0520833333333333E-2</c:v>
                </c:pt>
                <c:pt idx="10">
                  <c:v>1.0532407407407407E-2</c:v>
                </c:pt>
                <c:pt idx="11">
                  <c:v>1.0543981481481481E-2</c:v>
                </c:pt>
                <c:pt idx="12">
                  <c:v>1.0555555555555554E-2</c:v>
                </c:pt>
                <c:pt idx="13">
                  <c:v>1.0567129629629629E-2</c:v>
                </c:pt>
                <c:pt idx="14">
                  <c:v>1.0578703703703703E-2</c:v>
                </c:pt>
                <c:pt idx="15">
                  <c:v>1.0590277777777777E-2</c:v>
                </c:pt>
                <c:pt idx="16">
                  <c:v>1.0601851851851854E-2</c:v>
                </c:pt>
                <c:pt idx="17">
                  <c:v>1.0613425925925927E-2</c:v>
                </c:pt>
                <c:pt idx="18">
                  <c:v>1.0625000000000001E-2</c:v>
                </c:pt>
                <c:pt idx="19">
                  <c:v>1.0636574074074074E-2</c:v>
                </c:pt>
                <c:pt idx="20">
                  <c:v>1.064814814814815E-2</c:v>
                </c:pt>
                <c:pt idx="21">
                  <c:v>1.0659722222222221E-2</c:v>
                </c:pt>
                <c:pt idx="22">
                  <c:v>1.0671296296296297E-2</c:v>
                </c:pt>
                <c:pt idx="23">
                  <c:v>1.068287037037037E-2</c:v>
                </c:pt>
                <c:pt idx="24">
                  <c:v>1.0694444444444444E-2</c:v>
                </c:pt>
                <c:pt idx="25">
                  <c:v>1.0706018518518517E-2</c:v>
                </c:pt>
                <c:pt idx="26">
                  <c:v>1.0717592592592593E-2</c:v>
                </c:pt>
                <c:pt idx="27">
                  <c:v>1.0729166666666666E-2</c:v>
                </c:pt>
                <c:pt idx="28">
                  <c:v>1.074074074074074E-2</c:v>
                </c:pt>
                <c:pt idx="29">
                  <c:v>1.0752314814814814E-2</c:v>
                </c:pt>
                <c:pt idx="30">
                  <c:v>1.0763888888888891E-2</c:v>
                </c:pt>
                <c:pt idx="31">
                  <c:v>1.0775462962962964E-2</c:v>
                </c:pt>
                <c:pt idx="32">
                  <c:v>1.0787037037037038E-2</c:v>
                </c:pt>
                <c:pt idx="33">
                  <c:v>1.0798611111111111E-2</c:v>
                </c:pt>
                <c:pt idx="34">
                  <c:v>1.0810185185185185E-2</c:v>
                </c:pt>
                <c:pt idx="35">
                  <c:v>1.082175925925926E-2</c:v>
                </c:pt>
                <c:pt idx="36">
                  <c:v>1.0833333333333334E-2</c:v>
                </c:pt>
                <c:pt idx="37">
                  <c:v>1.0844907407407407E-2</c:v>
                </c:pt>
                <c:pt idx="38">
                  <c:v>1.0856481481481481E-2</c:v>
                </c:pt>
                <c:pt idx="39">
                  <c:v>1.0868055555555556E-2</c:v>
                </c:pt>
                <c:pt idx="40">
                  <c:v>1.087962962962963E-2</c:v>
                </c:pt>
                <c:pt idx="41">
                  <c:v>1.0891203703703703E-2</c:v>
                </c:pt>
                <c:pt idx="42">
                  <c:v>1.0902777777777777E-2</c:v>
                </c:pt>
                <c:pt idx="43">
                  <c:v>1.091435185185185E-2</c:v>
                </c:pt>
                <c:pt idx="44">
                  <c:v>1.0925925925925924E-2</c:v>
                </c:pt>
                <c:pt idx="45">
                  <c:v>1.0937500000000001E-2</c:v>
                </c:pt>
                <c:pt idx="46">
                  <c:v>1.0949074074074075E-2</c:v>
                </c:pt>
                <c:pt idx="47">
                  <c:v>1.0960648148148148E-2</c:v>
                </c:pt>
                <c:pt idx="48">
                  <c:v>1.0972222222222223E-2</c:v>
                </c:pt>
                <c:pt idx="49">
                  <c:v>1.0983796296296297E-2</c:v>
                </c:pt>
                <c:pt idx="50">
                  <c:v>1.0995370370370371E-2</c:v>
                </c:pt>
                <c:pt idx="51">
                  <c:v>1.1006944444444444E-2</c:v>
                </c:pt>
                <c:pt idx="52">
                  <c:v>1.1018518518518518E-2</c:v>
                </c:pt>
                <c:pt idx="53">
                  <c:v>1.1030092592592591E-2</c:v>
                </c:pt>
                <c:pt idx="54">
                  <c:v>1.1041666666666667E-2</c:v>
                </c:pt>
                <c:pt idx="55">
                  <c:v>1.105324074074074E-2</c:v>
                </c:pt>
                <c:pt idx="56">
                  <c:v>1.1064814814814814E-2</c:v>
                </c:pt>
                <c:pt idx="57">
                  <c:v>1.1076388888888887E-2</c:v>
                </c:pt>
                <c:pt idx="58">
                  <c:v>1.1087962962962964E-2</c:v>
                </c:pt>
                <c:pt idx="59">
                  <c:v>1.1099537037037038E-2</c:v>
                </c:pt>
                <c:pt idx="60">
                  <c:v>1.1111111111111112E-2</c:v>
                </c:pt>
                <c:pt idx="61">
                  <c:v>1.1122685185185185E-2</c:v>
                </c:pt>
                <c:pt idx="62">
                  <c:v>1.113425925925926E-2</c:v>
                </c:pt>
                <c:pt idx="63">
                  <c:v>1.1145833333333334E-2</c:v>
                </c:pt>
                <c:pt idx="64">
                  <c:v>1.1157407407407408E-2</c:v>
                </c:pt>
                <c:pt idx="65">
                  <c:v>1.1168981481481481E-2</c:v>
                </c:pt>
                <c:pt idx="66">
                  <c:v>1.1180555555555556E-2</c:v>
                </c:pt>
                <c:pt idx="67">
                  <c:v>1.119212962962963E-2</c:v>
                </c:pt>
                <c:pt idx="68">
                  <c:v>1.1203703703703704E-2</c:v>
                </c:pt>
                <c:pt idx="69">
                  <c:v>1.1215277777777777E-2</c:v>
                </c:pt>
                <c:pt idx="70">
                  <c:v>1.1226851851851854E-2</c:v>
                </c:pt>
                <c:pt idx="71">
                  <c:v>1.1238425925925928E-2</c:v>
                </c:pt>
                <c:pt idx="72">
                  <c:v>1.1249999999999998E-2</c:v>
                </c:pt>
                <c:pt idx="73">
                  <c:v>1.1261574074074071E-2</c:v>
                </c:pt>
                <c:pt idx="74">
                  <c:v>1.1273148148148148E-2</c:v>
                </c:pt>
                <c:pt idx="75">
                  <c:v>1.1284722222222222E-2</c:v>
                </c:pt>
                <c:pt idx="76">
                  <c:v>1.1296296296296296E-2</c:v>
                </c:pt>
                <c:pt idx="77">
                  <c:v>1.1307870370370371E-2</c:v>
                </c:pt>
                <c:pt idx="78">
                  <c:v>1.1319444444444444E-2</c:v>
                </c:pt>
                <c:pt idx="79">
                  <c:v>1.1331018518518518E-2</c:v>
                </c:pt>
                <c:pt idx="80">
                  <c:v>1.1342592592592592E-2</c:v>
                </c:pt>
                <c:pt idx="81">
                  <c:v>1.1354166666666667E-2</c:v>
                </c:pt>
                <c:pt idx="82">
                  <c:v>1.136574074074074E-2</c:v>
                </c:pt>
                <c:pt idx="83">
                  <c:v>1.1377314814814814E-2</c:v>
                </c:pt>
                <c:pt idx="84">
                  <c:v>1.1388888888888888E-2</c:v>
                </c:pt>
                <c:pt idx="85">
                  <c:v>1.1400462962962965E-2</c:v>
                </c:pt>
                <c:pt idx="86">
                  <c:v>1.1412037037037038E-2</c:v>
                </c:pt>
                <c:pt idx="87">
                  <c:v>1.1423611111111112E-2</c:v>
                </c:pt>
                <c:pt idx="88">
                  <c:v>1.1435185185185185E-2</c:v>
                </c:pt>
                <c:pt idx="89">
                  <c:v>1.1446759259259261E-2</c:v>
                </c:pt>
                <c:pt idx="90">
                  <c:v>1.1458333333333334E-2</c:v>
                </c:pt>
                <c:pt idx="91">
                  <c:v>1.1469907407407408E-2</c:v>
                </c:pt>
                <c:pt idx="92">
                  <c:v>1.1481481481481483E-2</c:v>
                </c:pt>
                <c:pt idx="93">
                  <c:v>1.1493055555555555E-2</c:v>
                </c:pt>
                <c:pt idx="94">
                  <c:v>1.1504629629629629E-2</c:v>
                </c:pt>
                <c:pt idx="95">
                  <c:v>1.1516203703703702E-2</c:v>
                </c:pt>
                <c:pt idx="96">
                  <c:v>1.1527777777777777E-2</c:v>
                </c:pt>
                <c:pt idx="97">
                  <c:v>1.1539351851851851E-2</c:v>
                </c:pt>
                <c:pt idx="98">
                  <c:v>1.1550925925925925E-2</c:v>
                </c:pt>
                <c:pt idx="99">
                  <c:v>1.1562499999999998E-2</c:v>
                </c:pt>
                <c:pt idx="100">
                  <c:v>1.1574074074074075E-2</c:v>
                </c:pt>
                <c:pt idx="101">
                  <c:v>1.1585648148148149E-2</c:v>
                </c:pt>
                <c:pt idx="102">
                  <c:v>1.1597222222222222E-2</c:v>
                </c:pt>
                <c:pt idx="103">
                  <c:v>1.1608796296296296E-2</c:v>
                </c:pt>
                <c:pt idx="104">
                  <c:v>1.1620370370370371E-2</c:v>
                </c:pt>
                <c:pt idx="105">
                  <c:v>1.1631944444444445E-2</c:v>
                </c:pt>
                <c:pt idx="106">
                  <c:v>1.1643518518518518E-2</c:v>
                </c:pt>
                <c:pt idx="107">
                  <c:v>1.1655092592592594E-2</c:v>
                </c:pt>
                <c:pt idx="108">
                  <c:v>1.1666666666666667E-2</c:v>
                </c:pt>
                <c:pt idx="109">
                  <c:v>1.1678240740740741E-2</c:v>
                </c:pt>
                <c:pt idx="110">
                  <c:v>1.1689814814814814E-2</c:v>
                </c:pt>
                <c:pt idx="111">
                  <c:v>1.1701388888888891E-2</c:v>
                </c:pt>
                <c:pt idx="112">
                  <c:v>1.1712962962962965E-2</c:v>
                </c:pt>
                <c:pt idx="113">
                  <c:v>1.1724537037037035E-2</c:v>
                </c:pt>
                <c:pt idx="114">
                  <c:v>1.1736111111111109E-2</c:v>
                </c:pt>
                <c:pt idx="115">
                  <c:v>1.1747685185185186E-2</c:v>
                </c:pt>
                <c:pt idx="116">
                  <c:v>1.1759259259259259E-2</c:v>
                </c:pt>
                <c:pt idx="117">
                  <c:v>1.1770833333333333E-2</c:v>
                </c:pt>
                <c:pt idx="118">
                  <c:v>1.1782407407407406E-2</c:v>
                </c:pt>
                <c:pt idx="119">
                  <c:v>1.1793981481481482E-2</c:v>
                </c:pt>
                <c:pt idx="120">
                  <c:v>1.1805555555555555E-2</c:v>
                </c:pt>
                <c:pt idx="121">
                  <c:v>1.1817129629629629E-2</c:v>
                </c:pt>
                <c:pt idx="122">
                  <c:v>1.1828703703703704E-2</c:v>
                </c:pt>
                <c:pt idx="123">
                  <c:v>1.1840277777777778E-2</c:v>
                </c:pt>
                <c:pt idx="124">
                  <c:v>1.1851851851851851E-2</c:v>
                </c:pt>
                <c:pt idx="125">
                  <c:v>1.1863425925925925E-2</c:v>
                </c:pt>
                <c:pt idx="126">
                  <c:v>1.1875000000000002E-2</c:v>
                </c:pt>
                <c:pt idx="127">
                  <c:v>1.1886574074074075E-2</c:v>
                </c:pt>
                <c:pt idx="128">
                  <c:v>1.1898148148148149E-2</c:v>
                </c:pt>
                <c:pt idx="129">
                  <c:v>1.1909722222222223E-2</c:v>
                </c:pt>
                <c:pt idx="130">
                  <c:v>1.1921296296296298E-2</c:v>
                </c:pt>
                <c:pt idx="131">
                  <c:v>1.1932870370370371E-2</c:v>
                </c:pt>
                <c:pt idx="132">
                  <c:v>1.1944444444444445E-2</c:v>
                </c:pt>
                <c:pt idx="133">
                  <c:v>1.1956018518518517E-2</c:v>
                </c:pt>
                <c:pt idx="134">
                  <c:v>1.1967592592592592E-2</c:v>
                </c:pt>
                <c:pt idx="135">
                  <c:v>1.1979166666666666E-2</c:v>
                </c:pt>
                <c:pt idx="136">
                  <c:v>1.1990740740740739E-2</c:v>
                </c:pt>
                <c:pt idx="137">
                  <c:v>1.2002314814814815E-2</c:v>
                </c:pt>
                <c:pt idx="138">
                  <c:v>1.2013888888888888E-2</c:v>
                </c:pt>
                <c:pt idx="139">
                  <c:v>1.2025462962962962E-2</c:v>
                </c:pt>
                <c:pt idx="140">
                  <c:v>1.2037037037037035E-2</c:v>
                </c:pt>
                <c:pt idx="141">
                  <c:v>1.2048611111111112E-2</c:v>
                </c:pt>
                <c:pt idx="142">
                  <c:v>1.2060185185185186E-2</c:v>
                </c:pt>
                <c:pt idx="143">
                  <c:v>1.207175925925926E-2</c:v>
                </c:pt>
                <c:pt idx="144">
                  <c:v>1.2083333333333333E-2</c:v>
                </c:pt>
                <c:pt idx="145">
                  <c:v>1.2094907407407408E-2</c:v>
                </c:pt>
                <c:pt idx="146">
                  <c:v>1.2106481481481482E-2</c:v>
                </c:pt>
                <c:pt idx="147">
                  <c:v>1.2118055555555556E-2</c:v>
                </c:pt>
                <c:pt idx="148">
                  <c:v>1.2129629629629629E-2</c:v>
                </c:pt>
                <c:pt idx="149">
                  <c:v>1.2141203703703704E-2</c:v>
                </c:pt>
                <c:pt idx="150">
                  <c:v>1.2152777777777778E-2</c:v>
                </c:pt>
                <c:pt idx="151">
                  <c:v>1.2164351851851852E-2</c:v>
                </c:pt>
                <c:pt idx="152">
                  <c:v>1.2175925925925929E-2</c:v>
                </c:pt>
                <c:pt idx="153">
                  <c:v>1.2187500000000002E-2</c:v>
                </c:pt>
                <c:pt idx="154">
                  <c:v>1.2199074074074072E-2</c:v>
                </c:pt>
                <c:pt idx="155">
                  <c:v>1.2210648148148146E-2</c:v>
                </c:pt>
                <c:pt idx="156">
                  <c:v>1.2222222222222223E-2</c:v>
                </c:pt>
                <c:pt idx="157">
                  <c:v>1.2233796296296296E-2</c:v>
                </c:pt>
                <c:pt idx="158">
                  <c:v>1.224537037037037E-2</c:v>
                </c:pt>
                <c:pt idx="159">
                  <c:v>1.2256944444444444E-2</c:v>
                </c:pt>
                <c:pt idx="160">
                  <c:v>1.2268518518518519E-2</c:v>
                </c:pt>
                <c:pt idx="161">
                  <c:v>1.2280092592592592E-2</c:v>
                </c:pt>
                <c:pt idx="162">
                  <c:v>1.2291666666666666E-2</c:v>
                </c:pt>
                <c:pt idx="163">
                  <c:v>1.230324074074074E-2</c:v>
                </c:pt>
                <c:pt idx="164">
                  <c:v>1.2314814814814815E-2</c:v>
                </c:pt>
                <c:pt idx="165">
                  <c:v>1.2326388888888888E-2</c:v>
                </c:pt>
                <c:pt idx="166">
                  <c:v>1.2337962962962962E-2</c:v>
                </c:pt>
                <c:pt idx="167">
                  <c:v>1.2349537037037039E-2</c:v>
                </c:pt>
                <c:pt idx="168">
                  <c:v>1.2361111111111113E-2</c:v>
                </c:pt>
                <c:pt idx="169">
                  <c:v>1.2372685185185186E-2</c:v>
                </c:pt>
                <c:pt idx="170">
                  <c:v>1.238425925925926E-2</c:v>
                </c:pt>
                <c:pt idx="171">
                  <c:v>1.2395833333333335E-2</c:v>
                </c:pt>
                <c:pt idx="172">
                  <c:v>1.2407407407407409E-2</c:v>
                </c:pt>
                <c:pt idx="173">
                  <c:v>1.2418981481481482E-2</c:v>
                </c:pt>
                <c:pt idx="174">
                  <c:v>1.2430555555555554E-2</c:v>
                </c:pt>
                <c:pt idx="175">
                  <c:v>1.2442129629629629E-2</c:v>
                </c:pt>
                <c:pt idx="176">
                  <c:v>1.2453703703703703E-2</c:v>
                </c:pt>
                <c:pt idx="177">
                  <c:v>1.2465277777777777E-2</c:v>
                </c:pt>
                <c:pt idx="178">
                  <c:v>1.247685185185185E-2</c:v>
                </c:pt>
                <c:pt idx="179">
                  <c:v>1.2488425925925925E-2</c:v>
                </c:pt>
                <c:pt idx="180">
                  <c:v>1.2499999999999999E-2</c:v>
                </c:pt>
                <c:pt idx="181">
                  <c:v>1.2511574074074073E-2</c:v>
                </c:pt>
                <c:pt idx="182">
                  <c:v>1.252314814814815E-2</c:v>
                </c:pt>
                <c:pt idx="183">
                  <c:v>1.2534722222222223E-2</c:v>
                </c:pt>
                <c:pt idx="184">
                  <c:v>1.2546296296296297E-2</c:v>
                </c:pt>
                <c:pt idx="185">
                  <c:v>1.255787037037037E-2</c:v>
                </c:pt>
                <c:pt idx="186">
                  <c:v>1.2569444444444446E-2</c:v>
                </c:pt>
                <c:pt idx="187">
                  <c:v>1.2581018518518519E-2</c:v>
                </c:pt>
                <c:pt idx="188">
                  <c:v>1.2592592592592593E-2</c:v>
                </c:pt>
                <c:pt idx="189">
                  <c:v>1.2604166666666666E-2</c:v>
                </c:pt>
                <c:pt idx="190">
                  <c:v>1.2615740740740742E-2</c:v>
                </c:pt>
                <c:pt idx="191">
                  <c:v>1.2627314814814815E-2</c:v>
                </c:pt>
                <c:pt idx="192">
                  <c:v>1.2638888888888889E-2</c:v>
                </c:pt>
                <c:pt idx="193">
                  <c:v>1.2650462962962962E-2</c:v>
                </c:pt>
                <c:pt idx="194">
                  <c:v>1.2662037037037039E-2</c:v>
                </c:pt>
                <c:pt idx="195">
                  <c:v>1.2673611111111109E-2</c:v>
                </c:pt>
                <c:pt idx="196">
                  <c:v>1.2685185185185183E-2</c:v>
                </c:pt>
                <c:pt idx="197">
                  <c:v>1.269675925925926E-2</c:v>
                </c:pt>
                <c:pt idx="198">
                  <c:v>1.2708333333333334E-2</c:v>
                </c:pt>
                <c:pt idx="199">
                  <c:v>1.2719907407407407E-2</c:v>
                </c:pt>
                <c:pt idx="200">
                  <c:v>1.2731481481481481E-2</c:v>
                </c:pt>
                <c:pt idx="201">
                  <c:v>1.2743055555555556E-2</c:v>
                </c:pt>
                <c:pt idx="202">
                  <c:v>1.275462962962963E-2</c:v>
                </c:pt>
                <c:pt idx="203">
                  <c:v>1.2766203703703703E-2</c:v>
                </c:pt>
                <c:pt idx="204">
                  <c:v>1.2777777777777777E-2</c:v>
                </c:pt>
                <c:pt idx="205">
                  <c:v>1.2789351851851852E-2</c:v>
                </c:pt>
                <c:pt idx="206">
                  <c:v>1.2800925925925926E-2</c:v>
                </c:pt>
                <c:pt idx="207">
                  <c:v>1.2812499999999999E-2</c:v>
                </c:pt>
                <c:pt idx="208">
                  <c:v>1.2824074074074073E-2</c:v>
                </c:pt>
                <c:pt idx="209">
                  <c:v>1.283564814814815E-2</c:v>
                </c:pt>
                <c:pt idx="210">
                  <c:v>1.2847222222222223E-2</c:v>
                </c:pt>
                <c:pt idx="211">
                  <c:v>1.2858796296296297E-2</c:v>
                </c:pt>
                <c:pt idx="212">
                  <c:v>1.2870370370370372E-2</c:v>
                </c:pt>
                <c:pt idx="213">
                  <c:v>1.2881944444444446E-2</c:v>
                </c:pt>
                <c:pt idx="214">
                  <c:v>1.2893518518518519E-2</c:v>
                </c:pt>
                <c:pt idx="215">
                  <c:v>1.2905092592592591E-2</c:v>
                </c:pt>
                <c:pt idx="216">
                  <c:v>1.2916666666666667E-2</c:v>
                </c:pt>
                <c:pt idx="217">
                  <c:v>1.292824074074074E-2</c:v>
                </c:pt>
                <c:pt idx="218">
                  <c:v>1.2939814814814814E-2</c:v>
                </c:pt>
                <c:pt idx="219">
                  <c:v>1.2951388888888887E-2</c:v>
                </c:pt>
                <c:pt idx="220">
                  <c:v>1.2962962962962963E-2</c:v>
                </c:pt>
                <c:pt idx="221">
                  <c:v>1.2974537037037036E-2</c:v>
                </c:pt>
                <c:pt idx="222">
                  <c:v>1.298611111111111E-2</c:v>
                </c:pt>
                <c:pt idx="223">
                  <c:v>1.2997685185185183E-2</c:v>
                </c:pt>
                <c:pt idx="224">
                  <c:v>1.300925925925926E-2</c:v>
                </c:pt>
                <c:pt idx="225">
                  <c:v>1.3020833333333334E-2</c:v>
                </c:pt>
                <c:pt idx="226">
                  <c:v>1.3032407407407407E-2</c:v>
                </c:pt>
                <c:pt idx="227">
                  <c:v>1.3043981481481483E-2</c:v>
                </c:pt>
                <c:pt idx="228">
                  <c:v>1.3055555555555556E-2</c:v>
                </c:pt>
                <c:pt idx="229">
                  <c:v>1.306712962962963E-2</c:v>
                </c:pt>
                <c:pt idx="230">
                  <c:v>1.3078703703703703E-2</c:v>
                </c:pt>
                <c:pt idx="231">
                  <c:v>1.3090277777777779E-2</c:v>
                </c:pt>
                <c:pt idx="232">
                  <c:v>1.3101851851851852E-2</c:v>
                </c:pt>
                <c:pt idx="233">
                  <c:v>1.3113425925925926E-2</c:v>
                </c:pt>
                <c:pt idx="234">
                  <c:v>1.3125E-2</c:v>
                </c:pt>
                <c:pt idx="235">
                  <c:v>1.3136574074074077E-2</c:v>
                </c:pt>
                <c:pt idx="236">
                  <c:v>1.3148148148148147E-2</c:v>
                </c:pt>
                <c:pt idx="237">
                  <c:v>1.315972222222222E-2</c:v>
                </c:pt>
                <c:pt idx="238">
                  <c:v>1.3171296296296294E-2</c:v>
                </c:pt>
                <c:pt idx="239">
                  <c:v>1.3182870370370371E-2</c:v>
                </c:pt>
                <c:pt idx="240">
                  <c:v>1.3194444444444444E-2</c:v>
                </c:pt>
                <c:pt idx="241">
                  <c:v>1.3206018518518518E-2</c:v>
                </c:pt>
                <c:pt idx="242">
                  <c:v>1.3217592592592593E-2</c:v>
                </c:pt>
                <c:pt idx="243">
                  <c:v>1.3229166666666667E-2</c:v>
                </c:pt>
                <c:pt idx="244">
                  <c:v>1.324074074074074E-2</c:v>
                </c:pt>
                <c:pt idx="245">
                  <c:v>1.3252314814814814E-2</c:v>
                </c:pt>
                <c:pt idx="246">
                  <c:v>1.3263888888888889E-2</c:v>
                </c:pt>
                <c:pt idx="247">
                  <c:v>1.3275462962962963E-2</c:v>
                </c:pt>
                <c:pt idx="248">
                  <c:v>1.3287037037037036E-2</c:v>
                </c:pt>
                <c:pt idx="249">
                  <c:v>1.329861111111111E-2</c:v>
                </c:pt>
                <c:pt idx="250">
                  <c:v>1.3310185185185187E-2</c:v>
                </c:pt>
                <c:pt idx="251">
                  <c:v>1.3321759259259261E-2</c:v>
                </c:pt>
                <c:pt idx="252">
                  <c:v>1.3333333333333334E-2</c:v>
                </c:pt>
                <c:pt idx="253">
                  <c:v>1.3344907407407408E-2</c:v>
                </c:pt>
                <c:pt idx="254">
                  <c:v>1.3356481481481483E-2</c:v>
                </c:pt>
                <c:pt idx="255">
                  <c:v>1.3368055555555557E-2</c:v>
                </c:pt>
                <c:pt idx="256">
                  <c:v>1.3379629629629628E-2</c:v>
                </c:pt>
                <c:pt idx="257">
                  <c:v>1.3391203703703704E-2</c:v>
                </c:pt>
                <c:pt idx="258">
                  <c:v>1.3402777777777777E-2</c:v>
                </c:pt>
                <c:pt idx="259">
                  <c:v>1.3414351851851851E-2</c:v>
                </c:pt>
                <c:pt idx="260">
                  <c:v>1.3425925925925924E-2</c:v>
                </c:pt>
                <c:pt idx="261">
                  <c:v>1.34375E-2</c:v>
                </c:pt>
                <c:pt idx="262">
                  <c:v>1.3449074074074073E-2</c:v>
                </c:pt>
                <c:pt idx="263">
                  <c:v>1.3460648148148147E-2</c:v>
                </c:pt>
                <c:pt idx="264">
                  <c:v>1.3472222222222221E-2</c:v>
                </c:pt>
                <c:pt idx="265">
                  <c:v>1.3483796296296298E-2</c:v>
                </c:pt>
                <c:pt idx="266">
                  <c:v>1.3495370370370371E-2</c:v>
                </c:pt>
                <c:pt idx="267">
                  <c:v>1.3506944444444445E-2</c:v>
                </c:pt>
                <c:pt idx="268">
                  <c:v>1.3518518518518518E-2</c:v>
                </c:pt>
                <c:pt idx="269">
                  <c:v>1.3530092592592594E-2</c:v>
                </c:pt>
                <c:pt idx="270">
                  <c:v>1.3541666666666667E-2</c:v>
                </c:pt>
                <c:pt idx="271">
                  <c:v>1.3553240740740741E-2</c:v>
                </c:pt>
                <c:pt idx="272">
                  <c:v>1.3564814814814816E-2</c:v>
                </c:pt>
                <c:pt idx="273">
                  <c:v>1.357638888888889E-2</c:v>
                </c:pt>
                <c:pt idx="274">
                  <c:v>1.3587962962962963E-2</c:v>
                </c:pt>
                <c:pt idx="275">
                  <c:v>1.3599537037037037E-2</c:v>
                </c:pt>
                <c:pt idx="276">
                  <c:v>1.3611111111111114E-2</c:v>
                </c:pt>
                <c:pt idx="277">
                  <c:v>1.3622685185185184E-2</c:v>
                </c:pt>
                <c:pt idx="278">
                  <c:v>1.3634259259259257E-2</c:v>
                </c:pt>
                <c:pt idx="279">
                  <c:v>1.3645833333333331E-2</c:v>
                </c:pt>
                <c:pt idx="280">
                  <c:v>1.3657407407407408E-2</c:v>
                </c:pt>
                <c:pt idx="281">
                  <c:v>1.3668981481481482E-2</c:v>
                </c:pt>
                <c:pt idx="282">
                  <c:v>1.3680555555555555E-2</c:v>
                </c:pt>
                <c:pt idx="283">
                  <c:v>1.3692129629629629E-2</c:v>
                </c:pt>
                <c:pt idx="284">
                  <c:v>1.3703703703703704E-2</c:v>
                </c:pt>
                <c:pt idx="285">
                  <c:v>1.3715277777777778E-2</c:v>
                </c:pt>
                <c:pt idx="286">
                  <c:v>1.3726851851851851E-2</c:v>
                </c:pt>
                <c:pt idx="287">
                  <c:v>1.3738425925925926E-2</c:v>
                </c:pt>
                <c:pt idx="288">
                  <c:v>1.375E-2</c:v>
                </c:pt>
                <c:pt idx="289">
                  <c:v>1.3761574074074074E-2</c:v>
                </c:pt>
                <c:pt idx="290">
                  <c:v>1.3773148148148147E-2</c:v>
                </c:pt>
                <c:pt idx="291">
                  <c:v>1.3784722222222224E-2</c:v>
                </c:pt>
                <c:pt idx="292">
                  <c:v>1.3796296296296298E-2</c:v>
                </c:pt>
                <c:pt idx="293">
                  <c:v>1.3807870370370371E-2</c:v>
                </c:pt>
                <c:pt idx="294">
                  <c:v>1.3819444444444445E-2</c:v>
                </c:pt>
                <c:pt idx="295">
                  <c:v>1.383101851851852E-2</c:v>
                </c:pt>
                <c:pt idx="296">
                  <c:v>1.3842592592592594E-2</c:v>
                </c:pt>
                <c:pt idx="297">
                  <c:v>1.3854166666666666E-2</c:v>
                </c:pt>
                <c:pt idx="298">
                  <c:v>1.3865740740740739E-2</c:v>
                </c:pt>
                <c:pt idx="299">
                  <c:v>1.3877314814814815E-2</c:v>
                </c:pt>
                <c:pt idx="300">
                  <c:v>1.3888888888888888E-2</c:v>
                </c:pt>
                <c:pt idx="301">
                  <c:v>1.3900462962962962E-2</c:v>
                </c:pt>
                <c:pt idx="302">
                  <c:v>1.3912037037037037E-2</c:v>
                </c:pt>
                <c:pt idx="303">
                  <c:v>1.3923611111111111E-2</c:v>
                </c:pt>
                <c:pt idx="304">
                  <c:v>1.3935185185185184E-2</c:v>
                </c:pt>
                <c:pt idx="305">
                  <c:v>1.3946759259259258E-2</c:v>
                </c:pt>
                <c:pt idx="306">
                  <c:v>1.3958333333333335E-2</c:v>
                </c:pt>
                <c:pt idx="307">
                  <c:v>1.3969907407407408E-2</c:v>
                </c:pt>
                <c:pt idx="308">
                  <c:v>1.3981481481481482E-2</c:v>
                </c:pt>
                <c:pt idx="309">
                  <c:v>1.3993055555555555E-2</c:v>
                </c:pt>
                <c:pt idx="310">
                  <c:v>1.4004629629629631E-2</c:v>
                </c:pt>
                <c:pt idx="311">
                  <c:v>1.4016203703703704E-2</c:v>
                </c:pt>
                <c:pt idx="312">
                  <c:v>1.4027777777777778E-2</c:v>
                </c:pt>
                <c:pt idx="313">
                  <c:v>1.4039351851851851E-2</c:v>
                </c:pt>
                <c:pt idx="314">
                  <c:v>1.4050925925925927E-2</c:v>
                </c:pt>
                <c:pt idx="315">
                  <c:v>1.40625E-2</c:v>
                </c:pt>
                <c:pt idx="316">
                  <c:v>1.4074074074074074E-2</c:v>
                </c:pt>
                <c:pt idx="317">
                  <c:v>1.4085648148148151E-2</c:v>
                </c:pt>
                <c:pt idx="318">
                  <c:v>1.4097222222222221E-2</c:v>
                </c:pt>
                <c:pt idx="319">
                  <c:v>1.4108796296296295E-2</c:v>
                </c:pt>
                <c:pt idx="320">
                  <c:v>1.4120370370370368E-2</c:v>
                </c:pt>
                <c:pt idx="321">
                  <c:v>1.4131944444444445E-2</c:v>
                </c:pt>
                <c:pt idx="322">
                  <c:v>1.4143518518518519E-2</c:v>
                </c:pt>
                <c:pt idx="323">
                  <c:v>1.4155092592592592E-2</c:v>
                </c:pt>
                <c:pt idx="324">
                  <c:v>1.4166666666666666E-2</c:v>
                </c:pt>
                <c:pt idx="325">
                  <c:v>1.4178240740740741E-2</c:v>
                </c:pt>
                <c:pt idx="326">
                  <c:v>1.4189814814814815E-2</c:v>
                </c:pt>
                <c:pt idx="327">
                  <c:v>1.4201388888888888E-2</c:v>
                </c:pt>
                <c:pt idx="328">
                  <c:v>1.4212962962962962E-2</c:v>
                </c:pt>
                <c:pt idx="329">
                  <c:v>1.4224537037037037E-2</c:v>
                </c:pt>
                <c:pt idx="330">
                  <c:v>1.4236111111111111E-2</c:v>
                </c:pt>
                <c:pt idx="331">
                  <c:v>1.4247685185185184E-2</c:v>
                </c:pt>
                <c:pt idx="332">
                  <c:v>1.4259259259259261E-2</c:v>
                </c:pt>
                <c:pt idx="333">
                  <c:v>1.4270833333333335E-2</c:v>
                </c:pt>
                <c:pt idx="334">
                  <c:v>1.4282407407407409E-2</c:v>
                </c:pt>
                <c:pt idx="335">
                  <c:v>1.4293981481481482E-2</c:v>
                </c:pt>
                <c:pt idx="336">
                  <c:v>1.4305555555555557E-2</c:v>
                </c:pt>
                <c:pt idx="337">
                  <c:v>1.4317129629629631E-2</c:v>
                </c:pt>
                <c:pt idx="338">
                  <c:v>1.4328703703703703E-2</c:v>
                </c:pt>
                <c:pt idx="339">
                  <c:v>1.4340277777777776E-2</c:v>
                </c:pt>
                <c:pt idx="340">
                  <c:v>1.4351851851851852E-2</c:v>
                </c:pt>
                <c:pt idx="341">
                  <c:v>1.4363425925925925E-2</c:v>
                </c:pt>
                <c:pt idx="342">
                  <c:v>1.4374999999999999E-2</c:v>
                </c:pt>
                <c:pt idx="343">
                  <c:v>1.4386574074074072E-2</c:v>
                </c:pt>
                <c:pt idx="344">
                  <c:v>1.4398148148148148E-2</c:v>
                </c:pt>
                <c:pt idx="345">
                  <c:v>1.4409722222222221E-2</c:v>
                </c:pt>
                <c:pt idx="346">
                  <c:v>1.4421296296296295E-2</c:v>
                </c:pt>
                <c:pt idx="347">
                  <c:v>1.4432870370370372E-2</c:v>
                </c:pt>
                <c:pt idx="348">
                  <c:v>1.4444444444444446E-2</c:v>
                </c:pt>
                <c:pt idx="349">
                  <c:v>1.4456018518518519E-2</c:v>
                </c:pt>
                <c:pt idx="350">
                  <c:v>1.4467592592592593E-2</c:v>
                </c:pt>
                <c:pt idx="351">
                  <c:v>1.4479166666666668E-2</c:v>
                </c:pt>
                <c:pt idx="352">
                  <c:v>1.4490740740740742E-2</c:v>
                </c:pt>
                <c:pt idx="353">
                  <c:v>1.4502314814814815E-2</c:v>
                </c:pt>
                <c:pt idx="354">
                  <c:v>1.4513888888888889E-2</c:v>
                </c:pt>
                <c:pt idx="355">
                  <c:v>1.4525462962962964E-2</c:v>
                </c:pt>
                <c:pt idx="356">
                  <c:v>1.4537037037037038E-2</c:v>
                </c:pt>
                <c:pt idx="357">
                  <c:v>1.4548611111111111E-2</c:v>
                </c:pt>
                <c:pt idx="358">
                  <c:v>1.4560185185185183E-2</c:v>
                </c:pt>
                <c:pt idx="359">
                  <c:v>1.4571759259259258E-2</c:v>
                </c:pt>
                <c:pt idx="360">
                  <c:v>1.4583333333333332E-2</c:v>
                </c:pt>
                <c:pt idx="361">
                  <c:v>1.4594907407407405E-2</c:v>
                </c:pt>
                <c:pt idx="362">
                  <c:v>1.4606481481481482E-2</c:v>
                </c:pt>
                <c:pt idx="363">
                  <c:v>1.4618055555555556E-2</c:v>
                </c:pt>
                <c:pt idx="364">
                  <c:v>1.462962962962963E-2</c:v>
                </c:pt>
                <c:pt idx="365">
                  <c:v>1.4641203703703703E-2</c:v>
                </c:pt>
                <c:pt idx="366">
                  <c:v>1.4652777777777778E-2</c:v>
                </c:pt>
                <c:pt idx="367">
                  <c:v>1.4664351851851852E-2</c:v>
                </c:pt>
                <c:pt idx="368">
                  <c:v>1.4675925925925926E-2</c:v>
                </c:pt>
                <c:pt idx="369">
                  <c:v>1.4687499999999999E-2</c:v>
                </c:pt>
                <c:pt idx="370">
                  <c:v>1.4699074074074074E-2</c:v>
                </c:pt>
                <c:pt idx="371">
                  <c:v>1.4710648148148148E-2</c:v>
                </c:pt>
                <c:pt idx="372">
                  <c:v>1.4722222222222222E-2</c:v>
                </c:pt>
                <c:pt idx="373">
                  <c:v>1.4733796296296295E-2</c:v>
                </c:pt>
                <c:pt idx="374">
                  <c:v>1.4745370370370372E-2</c:v>
                </c:pt>
                <c:pt idx="375">
                  <c:v>1.4756944444444446E-2</c:v>
                </c:pt>
                <c:pt idx="376">
                  <c:v>1.4768518518518519E-2</c:v>
                </c:pt>
                <c:pt idx="377">
                  <c:v>1.4780092592592595E-2</c:v>
                </c:pt>
                <c:pt idx="378">
                  <c:v>1.4791666666666668E-2</c:v>
                </c:pt>
                <c:pt idx="379">
                  <c:v>1.480324074074074E-2</c:v>
                </c:pt>
                <c:pt idx="380">
                  <c:v>1.4814814814814814E-2</c:v>
                </c:pt>
                <c:pt idx="381">
                  <c:v>1.4826388888888889E-2</c:v>
                </c:pt>
                <c:pt idx="382">
                  <c:v>1.4837962962962963E-2</c:v>
                </c:pt>
                <c:pt idx="383">
                  <c:v>1.4849537037037036E-2</c:v>
                </c:pt>
                <c:pt idx="384">
                  <c:v>1.486111111111111E-2</c:v>
                </c:pt>
                <c:pt idx="385">
                  <c:v>1.4872685185185185E-2</c:v>
                </c:pt>
                <c:pt idx="386">
                  <c:v>1.4884259259259259E-2</c:v>
                </c:pt>
                <c:pt idx="387">
                  <c:v>1.4895833333333332E-2</c:v>
                </c:pt>
                <c:pt idx="388">
                  <c:v>1.4907407407407406E-2</c:v>
                </c:pt>
                <c:pt idx="389">
                  <c:v>1.4918981481481483E-2</c:v>
                </c:pt>
                <c:pt idx="390">
                  <c:v>1.4930555555555556E-2</c:v>
                </c:pt>
                <c:pt idx="391">
                  <c:v>1.494212962962963E-2</c:v>
                </c:pt>
                <c:pt idx="392">
                  <c:v>1.4953703703703705E-2</c:v>
                </c:pt>
                <c:pt idx="393">
                  <c:v>1.4965277777777779E-2</c:v>
                </c:pt>
                <c:pt idx="394">
                  <c:v>1.4976851851851852E-2</c:v>
                </c:pt>
                <c:pt idx="395">
                  <c:v>1.4988425925925926E-2</c:v>
                </c:pt>
                <c:pt idx="396">
                  <c:v>1.5000000000000001E-2</c:v>
                </c:pt>
                <c:pt idx="397">
                  <c:v>1.5011574074074075E-2</c:v>
                </c:pt>
                <c:pt idx="398">
                  <c:v>1.5023148148148148E-2</c:v>
                </c:pt>
                <c:pt idx="399">
                  <c:v>1.503472222222222E-2</c:v>
                </c:pt>
                <c:pt idx="400">
                  <c:v>1.5046296296296295E-2</c:v>
                </c:pt>
                <c:pt idx="401">
                  <c:v>1.5057870370370369E-2</c:v>
                </c:pt>
                <c:pt idx="402">
                  <c:v>1.5069444444444443E-2</c:v>
                </c:pt>
                <c:pt idx="403">
                  <c:v>1.5081018518518516E-2</c:v>
                </c:pt>
                <c:pt idx="404">
                  <c:v>1.5092592592592593E-2</c:v>
                </c:pt>
                <c:pt idx="405">
                  <c:v>1.5104166666666667E-2</c:v>
                </c:pt>
                <c:pt idx="406">
                  <c:v>1.511574074074074E-2</c:v>
                </c:pt>
                <c:pt idx="407">
                  <c:v>1.5127314814814816E-2</c:v>
                </c:pt>
                <c:pt idx="408">
                  <c:v>1.5138888888888889E-2</c:v>
                </c:pt>
                <c:pt idx="409">
                  <c:v>1.5150462962962963E-2</c:v>
                </c:pt>
                <c:pt idx="410">
                  <c:v>1.5162037037037036E-2</c:v>
                </c:pt>
                <c:pt idx="411">
                  <c:v>1.5173611111111112E-2</c:v>
                </c:pt>
                <c:pt idx="412">
                  <c:v>1.5185185185185185E-2</c:v>
                </c:pt>
                <c:pt idx="413">
                  <c:v>1.5196759259259259E-2</c:v>
                </c:pt>
                <c:pt idx="414">
                  <c:v>1.5208333333333332E-2</c:v>
                </c:pt>
                <c:pt idx="415">
                  <c:v>1.5219907407407409E-2</c:v>
                </c:pt>
                <c:pt idx="416">
                  <c:v>1.5231481481481483E-2</c:v>
                </c:pt>
                <c:pt idx="417">
                  <c:v>1.5243055555555557E-2</c:v>
                </c:pt>
                <c:pt idx="418">
                  <c:v>1.525462962962963E-2</c:v>
                </c:pt>
                <c:pt idx="419">
                  <c:v>1.5266203703703705E-2</c:v>
                </c:pt>
                <c:pt idx="420">
                  <c:v>1.5277777777777777E-2</c:v>
                </c:pt>
                <c:pt idx="421">
                  <c:v>1.5289351851851851E-2</c:v>
                </c:pt>
                <c:pt idx="422">
                  <c:v>1.5300925925925926E-2</c:v>
                </c:pt>
                <c:pt idx="423">
                  <c:v>1.53125E-2</c:v>
                </c:pt>
                <c:pt idx="424">
                  <c:v>1.5324074074074073E-2</c:v>
                </c:pt>
                <c:pt idx="425">
                  <c:v>1.5335648148148147E-2</c:v>
                </c:pt>
                <c:pt idx="426">
                  <c:v>1.5347222222222222E-2</c:v>
                </c:pt>
                <c:pt idx="427">
                  <c:v>1.5358796296296296E-2</c:v>
                </c:pt>
                <c:pt idx="428">
                  <c:v>1.5370370370370369E-2</c:v>
                </c:pt>
                <c:pt idx="429">
                  <c:v>1.5381944444444443E-2</c:v>
                </c:pt>
                <c:pt idx="430">
                  <c:v>1.539351851851852E-2</c:v>
                </c:pt>
                <c:pt idx="431">
                  <c:v>1.5405092592592593E-2</c:v>
                </c:pt>
                <c:pt idx="432">
                  <c:v>1.5416666666666667E-2</c:v>
                </c:pt>
                <c:pt idx="433">
                  <c:v>1.5428240740740741E-2</c:v>
                </c:pt>
                <c:pt idx="434">
                  <c:v>1.5439814814814816E-2</c:v>
                </c:pt>
                <c:pt idx="435">
                  <c:v>1.545138888888889E-2</c:v>
                </c:pt>
                <c:pt idx="436">
                  <c:v>1.5462962962962963E-2</c:v>
                </c:pt>
                <c:pt idx="437">
                  <c:v>1.5474537037037038E-2</c:v>
                </c:pt>
                <c:pt idx="438">
                  <c:v>1.5486111111111112E-2</c:v>
                </c:pt>
                <c:pt idx="439">
                  <c:v>1.5497685185185186E-2</c:v>
                </c:pt>
                <c:pt idx="440">
                  <c:v>1.5509259259259257E-2</c:v>
                </c:pt>
                <c:pt idx="441">
                  <c:v>1.5520833333333333E-2</c:v>
                </c:pt>
                <c:pt idx="442">
                  <c:v>1.5532407407407406E-2</c:v>
                </c:pt>
                <c:pt idx="443">
                  <c:v>1.554398148148148E-2</c:v>
                </c:pt>
                <c:pt idx="444">
                  <c:v>1.5555555555555553E-2</c:v>
                </c:pt>
                <c:pt idx="445">
                  <c:v>1.556712962962963E-2</c:v>
                </c:pt>
                <c:pt idx="446">
                  <c:v>1.5578703703703704E-2</c:v>
                </c:pt>
                <c:pt idx="447">
                  <c:v>1.5590277777777778E-2</c:v>
                </c:pt>
                <c:pt idx="448">
                  <c:v>1.5601851851851851E-2</c:v>
                </c:pt>
                <c:pt idx="449">
                  <c:v>1.5613425925925926E-2</c:v>
                </c:pt>
                <c:pt idx="450">
                  <c:v>1.5625E-2</c:v>
                </c:pt>
                <c:pt idx="451">
                  <c:v>1.5636574074074074E-2</c:v>
                </c:pt>
                <c:pt idx="452">
                  <c:v>1.5648148148148151E-2</c:v>
                </c:pt>
                <c:pt idx="453">
                  <c:v>1.5659722222222224E-2</c:v>
                </c:pt>
                <c:pt idx="454">
                  <c:v>1.5671296296296298E-2</c:v>
                </c:pt>
                <c:pt idx="455">
                  <c:v>1.5682870370370371E-2</c:v>
                </c:pt>
                <c:pt idx="456">
                  <c:v>1.5694444444444445E-2</c:v>
                </c:pt>
                <c:pt idx="457">
                  <c:v>1.5706018518518518E-2</c:v>
                </c:pt>
                <c:pt idx="458">
                  <c:v>1.5717592592592592E-2</c:v>
                </c:pt>
                <c:pt idx="459">
                  <c:v>1.5729166666666666E-2</c:v>
                </c:pt>
                <c:pt idx="460">
                  <c:v>1.5740740740740743E-2</c:v>
                </c:pt>
                <c:pt idx="461">
                  <c:v>1.5752314814814813E-2</c:v>
                </c:pt>
                <c:pt idx="462">
                  <c:v>1.5763888888888886E-2</c:v>
                </c:pt>
                <c:pt idx="463">
                  <c:v>1.577546296296296E-2</c:v>
                </c:pt>
                <c:pt idx="464">
                  <c:v>1.5787037037037037E-2</c:v>
                </c:pt>
                <c:pt idx="465">
                  <c:v>1.579861111111111E-2</c:v>
                </c:pt>
                <c:pt idx="466">
                  <c:v>1.5810185185185184E-2</c:v>
                </c:pt>
                <c:pt idx="467">
                  <c:v>1.5821759259259261E-2</c:v>
                </c:pt>
                <c:pt idx="468">
                  <c:v>1.5833333333333335E-2</c:v>
                </c:pt>
                <c:pt idx="469">
                  <c:v>1.5844907407407408E-2</c:v>
                </c:pt>
                <c:pt idx="470">
                  <c:v>1.5856481481481482E-2</c:v>
                </c:pt>
                <c:pt idx="471">
                  <c:v>1.5868055555555555E-2</c:v>
                </c:pt>
                <c:pt idx="472">
                  <c:v>1.5879629629629629E-2</c:v>
                </c:pt>
                <c:pt idx="473">
                  <c:v>1.5891203703703703E-2</c:v>
                </c:pt>
                <c:pt idx="474">
                  <c:v>1.5902777777777776E-2</c:v>
                </c:pt>
                <c:pt idx="475">
                  <c:v>1.5914351851851853E-2</c:v>
                </c:pt>
                <c:pt idx="476">
                  <c:v>1.5925925925925927E-2</c:v>
                </c:pt>
                <c:pt idx="477">
                  <c:v>1.59375E-2</c:v>
                </c:pt>
                <c:pt idx="478">
                  <c:v>1.5949074074074074E-2</c:v>
                </c:pt>
                <c:pt idx="479">
                  <c:v>1.5960648148148151E-2</c:v>
                </c:pt>
                <c:pt idx="480">
                  <c:v>1.5972222222222224E-2</c:v>
                </c:pt>
                <c:pt idx="481">
                  <c:v>1.5983796296296295E-2</c:v>
                </c:pt>
                <c:pt idx="482">
                  <c:v>1.5995370370370372E-2</c:v>
                </c:pt>
                <c:pt idx="483">
                  <c:v>1.6006944444444445E-2</c:v>
                </c:pt>
                <c:pt idx="484">
                  <c:v>1.6018518518518519E-2</c:v>
                </c:pt>
                <c:pt idx="485">
                  <c:v>1.6030092592592592E-2</c:v>
                </c:pt>
                <c:pt idx="486">
                  <c:v>1.6041666666666666E-2</c:v>
                </c:pt>
                <c:pt idx="487">
                  <c:v>1.6053240740740739E-2</c:v>
                </c:pt>
                <c:pt idx="488">
                  <c:v>1.6064814814814813E-2</c:v>
                </c:pt>
                <c:pt idx="489">
                  <c:v>1.6076388888888887E-2</c:v>
                </c:pt>
                <c:pt idx="490">
                  <c:v>1.6087962962962964E-2</c:v>
                </c:pt>
                <c:pt idx="491">
                  <c:v>1.6099537037037037E-2</c:v>
                </c:pt>
                <c:pt idx="492">
                  <c:v>1.6111111111111111E-2</c:v>
                </c:pt>
                <c:pt idx="493">
                  <c:v>1.6122685185185184E-2</c:v>
                </c:pt>
                <c:pt idx="494">
                  <c:v>1.6134259259259261E-2</c:v>
                </c:pt>
                <c:pt idx="495">
                  <c:v>1.6145833333333335E-2</c:v>
                </c:pt>
                <c:pt idx="496">
                  <c:v>1.6157407407407409E-2</c:v>
                </c:pt>
                <c:pt idx="497">
                  <c:v>1.6168981481481482E-2</c:v>
                </c:pt>
                <c:pt idx="498">
                  <c:v>1.6180555555555556E-2</c:v>
                </c:pt>
                <c:pt idx="499">
                  <c:v>1.6192129629629629E-2</c:v>
                </c:pt>
                <c:pt idx="500">
                  <c:v>1.6203703703703703E-2</c:v>
                </c:pt>
                <c:pt idx="501">
                  <c:v>1.621527777777778E-2</c:v>
                </c:pt>
                <c:pt idx="502">
                  <c:v>1.622685185185185E-2</c:v>
                </c:pt>
                <c:pt idx="503">
                  <c:v>1.6238425925925924E-2</c:v>
                </c:pt>
                <c:pt idx="504">
                  <c:v>1.6249999999999997E-2</c:v>
                </c:pt>
                <c:pt idx="505">
                  <c:v>1.6261574074074074E-2</c:v>
                </c:pt>
                <c:pt idx="506">
                  <c:v>1.6273148148148148E-2</c:v>
                </c:pt>
                <c:pt idx="507">
                  <c:v>1.6284722222222221E-2</c:v>
                </c:pt>
                <c:pt idx="508">
                  <c:v>1.6296296296296295E-2</c:v>
                </c:pt>
                <c:pt idx="509">
                  <c:v>1.6307870370370372E-2</c:v>
                </c:pt>
                <c:pt idx="510">
                  <c:v>1.6319444444444445E-2</c:v>
                </c:pt>
                <c:pt idx="511">
                  <c:v>1.6331018518518519E-2</c:v>
                </c:pt>
                <c:pt idx="512">
                  <c:v>1.6342592592592593E-2</c:v>
                </c:pt>
                <c:pt idx="513">
                  <c:v>1.6354166666666666E-2</c:v>
                </c:pt>
                <c:pt idx="514">
                  <c:v>1.636574074074074E-2</c:v>
                </c:pt>
                <c:pt idx="515">
                  <c:v>1.6377314814814813E-2</c:v>
                </c:pt>
                <c:pt idx="516">
                  <c:v>1.638888888888889E-2</c:v>
                </c:pt>
                <c:pt idx="517">
                  <c:v>1.6400462962962964E-2</c:v>
                </c:pt>
                <c:pt idx="518">
                  <c:v>1.6412037037037037E-2</c:v>
                </c:pt>
                <c:pt idx="519">
                  <c:v>1.6423611111111111E-2</c:v>
                </c:pt>
                <c:pt idx="520">
                  <c:v>1.6435185185185188E-2</c:v>
                </c:pt>
                <c:pt idx="521">
                  <c:v>1.6446759259259262E-2</c:v>
                </c:pt>
                <c:pt idx="522">
                  <c:v>1.6458333333333332E-2</c:v>
                </c:pt>
                <c:pt idx="523">
                  <c:v>1.6469907407407405E-2</c:v>
                </c:pt>
                <c:pt idx="524">
                  <c:v>1.6481481481481482E-2</c:v>
                </c:pt>
                <c:pt idx="525">
                  <c:v>1.6493055555555556E-2</c:v>
                </c:pt>
                <c:pt idx="526">
                  <c:v>1.650462962962963E-2</c:v>
                </c:pt>
                <c:pt idx="527">
                  <c:v>1.6516203703703703E-2</c:v>
                </c:pt>
                <c:pt idx="528">
                  <c:v>1.6527777777777777E-2</c:v>
                </c:pt>
                <c:pt idx="529">
                  <c:v>1.653935185185185E-2</c:v>
                </c:pt>
                <c:pt idx="530">
                  <c:v>1.6550925925925924E-2</c:v>
                </c:pt>
                <c:pt idx="531">
                  <c:v>1.6562500000000001E-2</c:v>
                </c:pt>
                <c:pt idx="532">
                  <c:v>1.6574074074074074E-2</c:v>
                </c:pt>
                <c:pt idx="533">
                  <c:v>1.6585648148148148E-2</c:v>
                </c:pt>
                <c:pt idx="534">
                  <c:v>1.6597222222222222E-2</c:v>
                </c:pt>
                <c:pt idx="535">
                  <c:v>1.6608796296296299E-2</c:v>
                </c:pt>
                <c:pt idx="536">
                  <c:v>1.6620370370370372E-2</c:v>
                </c:pt>
                <c:pt idx="537">
                  <c:v>1.6631944444444446E-2</c:v>
                </c:pt>
                <c:pt idx="538">
                  <c:v>1.6643518518518519E-2</c:v>
                </c:pt>
                <c:pt idx="539">
                  <c:v>1.6655092592592593E-2</c:v>
                </c:pt>
                <c:pt idx="540">
                  <c:v>1.6666666666666666E-2</c:v>
                </c:pt>
                <c:pt idx="541">
                  <c:v>1.667824074074074E-2</c:v>
                </c:pt>
                <c:pt idx="542">
                  <c:v>1.6689814814814817E-2</c:v>
                </c:pt>
                <c:pt idx="543">
                  <c:v>1.6701388888888887E-2</c:v>
                </c:pt>
                <c:pt idx="544">
                  <c:v>1.6712962962962961E-2</c:v>
                </c:pt>
                <c:pt idx="545">
                  <c:v>1.6724537037037034E-2</c:v>
                </c:pt>
                <c:pt idx="546">
                  <c:v>1.6736111111111111E-2</c:v>
                </c:pt>
                <c:pt idx="547">
                  <c:v>1.6747685185185185E-2</c:v>
                </c:pt>
                <c:pt idx="548">
                  <c:v>1.6759259259259258E-2</c:v>
                </c:pt>
                <c:pt idx="549">
                  <c:v>1.6770833333333332E-2</c:v>
                </c:pt>
                <c:pt idx="550">
                  <c:v>1.6782407407407409E-2</c:v>
                </c:pt>
                <c:pt idx="551">
                  <c:v>1.6793981481481483E-2</c:v>
                </c:pt>
                <c:pt idx="552">
                  <c:v>1.6805555555555556E-2</c:v>
                </c:pt>
                <c:pt idx="553">
                  <c:v>1.681712962962963E-2</c:v>
                </c:pt>
                <c:pt idx="554">
                  <c:v>1.6828703703703703E-2</c:v>
                </c:pt>
                <c:pt idx="555">
                  <c:v>1.6840277777777777E-2</c:v>
                </c:pt>
                <c:pt idx="556">
                  <c:v>1.6851851851851851E-2</c:v>
                </c:pt>
                <c:pt idx="557">
                  <c:v>1.6863425925925928E-2</c:v>
                </c:pt>
                <c:pt idx="558">
                  <c:v>1.6875000000000001E-2</c:v>
                </c:pt>
                <c:pt idx="559">
                  <c:v>1.6886574074074075E-2</c:v>
                </c:pt>
                <c:pt idx="560">
                  <c:v>1.6898148148148148E-2</c:v>
                </c:pt>
                <c:pt idx="561">
                  <c:v>1.6909722222222225E-2</c:v>
                </c:pt>
                <c:pt idx="562">
                  <c:v>1.6921296296296299E-2</c:v>
                </c:pt>
                <c:pt idx="563">
                  <c:v>1.6932870370370369E-2</c:v>
                </c:pt>
                <c:pt idx="564">
                  <c:v>1.6944444444444443E-2</c:v>
                </c:pt>
                <c:pt idx="565">
                  <c:v>1.695601851851852E-2</c:v>
                </c:pt>
                <c:pt idx="566">
                  <c:v>1.6967592592592593E-2</c:v>
                </c:pt>
                <c:pt idx="567">
                  <c:v>1.6979166666666667E-2</c:v>
                </c:pt>
                <c:pt idx="568">
                  <c:v>1.699074074074074E-2</c:v>
                </c:pt>
                <c:pt idx="569">
                  <c:v>1.7002314814814814E-2</c:v>
                </c:pt>
                <c:pt idx="570">
                  <c:v>1.7013888888888887E-2</c:v>
                </c:pt>
                <c:pt idx="571">
                  <c:v>1.7025462962962961E-2</c:v>
                </c:pt>
                <c:pt idx="572">
                  <c:v>1.7037037037037038E-2</c:v>
                </c:pt>
                <c:pt idx="573">
                  <c:v>1.7048611111111112E-2</c:v>
                </c:pt>
                <c:pt idx="574">
                  <c:v>1.7060185185185185E-2</c:v>
                </c:pt>
                <c:pt idx="575">
                  <c:v>1.7071759259259259E-2</c:v>
                </c:pt>
                <c:pt idx="576">
                  <c:v>1.7083333333333336E-2</c:v>
                </c:pt>
                <c:pt idx="577">
                  <c:v>1.7094907407407409E-2</c:v>
                </c:pt>
                <c:pt idx="578">
                  <c:v>1.7106481481481483E-2</c:v>
                </c:pt>
                <c:pt idx="579">
                  <c:v>1.7118055555555556E-2</c:v>
                </c:pt>
                <c:pt idx="580">
                  <c:v>1.712962962962963E-2</c:v>
                </c:pt>
                <c:pt idx="581">
                  <c:v>1.7141203703703704E-2</c:v>
                </c:pt>
                <c:pt idx="582">
                  <c:v>1.7152777777777777E-2</c:v>
                </c:pt>
                <c:pt idx="583">
                  <c:v>1.7164351851851851E-2</c:v>
                </c:pt>
                <c:pt idx="584">
                  <c:v>1.7175925925925924E-2</c:v>
                </c:pt>
                <c:pt idx="585">
                  <c:v>1.7187499999999998E-2</c:v>
                </c:pt>
                <c:pt idx="586">
                  <c:v>1.7199074074074071E-2</c:v>
                </c:pt>
                <c:pt idx="587">
                  <c:v>1.7210648148148149E-2</c:v>
                </c:pt>
                <c:pt idx="588">
                  <c:v>1.7222222222222222E-2</c:v>
                </c:pt>
                <c:pt idx="589">
                  <c:v>1.7233796296296296E-2</c:v>
                </c:pt>
                <c:pt idx="590">
                  <c:v>1.7245370370370369E-2</c:v>
                </c:pt>
                <c:pt idx="591">
                  <c:v>1.7256944444444446E-2</c:v>
                </c:pt>
                <c:pt idx="592">
                  <c:v>1.726851851851852E-2</c:v>
                </c:pt>
                <c:pt idx="593">
                  <c:v>1.7280092592592593E-2</c:v>
                </c:pt>
                <c:pt idx="594">
                  <c:v>1.7291666666666667E-2</c:v>
                </c:pt>
                <c:pt idx="595">
                  <c:v>1.7303240740740741E-2</c:v>
                </c:pt>
                <c:pt idx="596">
                  <c:v>1.7314814814814814E-2</c:v>
                </c:pt>
                <c:pt idx="597">
                  <c:v>1.7326388888888888E-2</c:v>
                </c:pt>
                <c:pt idx="598">
                  <c:v>1.7337962962962961E-2</c:v>
                </c:pt>
                <c:pt idx="599">
                  <c:v>1.7349537037037038E-2</c:v>
                </c:pt>
                <c:pt idx="600">
                  <c:v>1.7361111111111112E-2</c:v>
                </c:pt>
                <c:pt idx="601">
                  <c:v>1.7372685185185185E-2</c:v>
                </c:pt>
                <c:pt idx="602">
                  <c:v>1.7384259259259262E-2</c:v>
                </c:pt>
                <c:pt idx="603">
                  <c:v>1.7395833333333336E-2</c:v>
                </c:pt>
                <c:pt idx="604">
                  <c:v>1.7407407407407406E-2</c:v>
                </c:pt>
                <c:pt idx="605">
                  <c:v>1.741898148148148E-2</c:v>
                </c:pt>
                <c:pt idx="606">
                  <c:v>1.7430555555555557E-2</c:v>
                </c:pt>
                <c:pt idx="607">
                  <c:v>1.744212962962963E-2</c:v>
                </c:pt>
                <c:pt idx="608">
                  <c:v>1.7453703703703704E-2</c:v>
                </c:pt>
                <c:pt idx="609">
                  <c:v>1.7465277777777777E-2</c:v>
                </c:pt>
                <c:pt idx="610">
                  <c:v>1.7476851851851851E-2</c:v>
                </c:pt>
                <c:pt idx="611">
                  <c:v>1.7488425925925925E-2</c:v>
                </c:pt>
                <c:pt idx="612">
                  <c:v>1.7499999999999998E-2</c:v>
                </c:pt>
                <c:pt idx="613">
                  <c:v>1.7511574074074072E-2</c:v>
                </c:pt>
                <c:pt idx="614">
                  <c:v>1.7523148148148149E-2</c:v>
                </c:pt>
                <c:pt idx="615">
                  <c:v>1.7534722222222222E-2</c:v>
                </c:pt>
                <c:pt idx="616">
                  <c:v>1.7546296296296296E-2</c:v>
                </c:pt>
                <c:pt idx="617">
                  <c:v>1.7557870370370373E-2</c:v>
                </c:pt>
                <c:pt idx="618">
                  <c:v>1.7569444444444447E-2</c:v>
                </c:pt>
                <c:pt idx="619">
                  <c:v>1.758101851851852E-2</c:v>
                </c:pt>
                <c:pt idx="620">
                  <c:v>1.7592592592592594E-2</c:v>
                </c:pt>
                <c:pt idx="621">
                  <c:v>1.7604166666666667E-2</c:v>
                </c:pt>
                <c:pt idx="622">
                  <c:v>1.7615740740740741E-2</c:v>
                </c:pt>
                <c:pt idx="623">
                  <c:v>1.7627314814814814E-2</c:v>
                </c:pt>
                <c:pt idx="624">
                  <c:v>1.7638888888888888E-2</c:v>
                </c:pt>
                <c:pt idx="625">
                  <c:v>1.7650462962962962E-2</c:v>
                </c:pt>
                <c:pt idx="626">
                  <c:v>1.7662037037037035E-2</c:v>
                </c:pt>
                <c:pt idx="627">
                  <c:v>1.7673611111111109E-2</c:v>
                </c:pt>
                <c:pt idx="628">
                  <c:v>1.7685185185185182E-2</c:v>
                </c:pt>
                <c:pt idx="629">
                  <c:v>1.7696759259259259E-2</c:v>
                </c:pt>
                <c:pt idx="630">
                  <c:v>1.7708333333333333E-2</c:v>
                </c:pt>
                <c:pt idx="631">
                  <c:v>1.7719907407407406E-2</c:v>
                </c:pt>
                <c:pt idx="632">
                  <c:v>1.7731481481481483E-2</c:v>
                </c:pt>
                <c:pt idx="633">
                  <c:v>1.7743055555555557E-2</c:v>
                </c:pt>
                <c:pt idx="634">
                  <c:v>1.7754629629629631E-2</c:v>
                </c:pt>
                <c:pt idx="635">
                  <c:v>1.7766203703703704E-2</c:v>
                </c:pt>
                <c:pt idx="636">
                  <c:v>1.7777777777777778E-2</c:v>
                </c:pt>
                <c:pt idx="637">
                  <c:v>1.7789351851851851E-2</c:v>
                </c:pt>
                <c:pt idx="638">
                  <c:v>1.7800925925925925E-2</c:v>
                </c:pt>
                <c:pt idx="639">
                  <c:v>1.7812499999999998E-2</c:v>
                </c:pt>
                <c:pt idx="640">
                  <c:v>1.7824074074074076E-2</c:v>
                </c:pt>
                <c:pt idx="641">
                  <c:v>1.7835648148148149E-2</c:v>
                </c:pt>
                <c:pt idx="642">
                  <c:v>1.7847222222222223E-2</c:v>
                </c:pt>
                <c:pt idx="643">
                  <c:v>1.7858796296296296E-2</c:v>
                </c:pt>
                <c:pt idx="644">
                  <c:v>1.7870370370370373E-2</c:v>
                </c:pt>
                <c:pt idx="645">
                  <c:v>1.7881944444444443E-2</c:v>
                </c:pt>
                <c:pt idx="646">
                  <c:v>1.7893518518518517E-2</c:v>
                </c:pt>
                <c:pt idx="647">
                  <c:v>1.7905092592592594E-2</c:v>
                </c:pt>
                <c:pt idx="648">
                  <c:v>1.7916666666666668E-2</c:v>
                </c:pt>
                <c:pt idx="649">
                  <c:v>1.7928240740740741E-2</c:v>
                </c:pt>
                <c:pt idx="650">
                  <c:v>1.7939814814814815E-2</c:v>
                </c:pt>
                <c:pt idx="651">
                  <c:v>1.7951388888888888E-2</c:v>
                </c:pt>
                <c:pt idx="652">
                  <c:v>1.7962962962962962E-2</c:v>
                </c:pt>
                <c:pt idx="653">
                  <c:v>1.7974537037037035E-2</c:v>
                </c:pt>
                <c:pt idx="654">
                  <c:v>1.7986111111111109E-2</c:v>
                </c:pt>
                <c:pt idx="655">
                  <c:v>1.7997685185185186E-2</c:v>
                </c:pt>
                <c:pt idx="656">
                  <c:v>1.800925925925926E-2</c:v>
                </c:pt>
                <c:pt idx="657">
                  <c:v>1.8020833333333333E-2</c:v>
                </c:pt>
                <c:pt idx="658">
                  <c:v>1.8032407407407407E-2</c:v>
                </c:pt>
                <c:pt idx="659">
                  <c:v>1.8043981481481484E-2</c:v>
                </c:pt>
                <c:pt idx="660">
                  <c:v>1.8055555555555557E-2</c:v>
                </c:pt>
                <c:pt idx="661">
                  <c:v>1.8067129629629631E-2</c:v>
                </c:pt>
                <c:pt idx="662">
                  <c:v>1.8078703703703704E-2</c:v>
                </c:pt>
                <c:pt idx="663">
                  <c:v>1.8090277777777778E-2</c:v>
                </c:pt>
                <c:pt idx="664">
                  <c:v>1.8101851851851852E-2</c:v>
                </c:pt>
                <c:pt idx="665">
                  <c:v>1.8113425925925925E-2</c:v>
                </c:pt>
                <c:pt idx="666">
                  <c:v>1.8124999999999999E-2</c:v>
                </c:pt>
                <c:pt idx="667">
                  <c:v>1.8136574074074072E-2</c:v>
                </c:pt>
                <c:pt idx="668">
                  <c:v>1.8148148148148146E-2</c:v>
                </c:pt>
                <c:pt idx="669">
                  <c:v>1.8159722222222219E-2</c:v>
                </c:pt>
                <c:pt idx="670">
                  <c:v>1.8171296296296297E-2</c:v>
                </c:pt>
                <c:pt idx="671">
                  <c:v>1.818287037037037E-2</c:v>
                </c:pt>
                <c:pt idx="672">
                  <c:v>1.8194444444444444E-2</c:v>
                </c:pt>
                <c:pt idx="673">
                  <c:v>1.8206018518518517E-2</c:v>
                </c:pt>
                <c:pt idx="674">
                  <c:v>1.8217592592592594E-2</c:v>
                </c:pt>
                <c:pt idx="675">
                  <c:v>1.8229166666666668E-2</c:v>
                </c:pt>
                <c:pt idx="676">
                  <c:v>1.8240740740740741E-2</c:v>
                </c:pt>
                <c:pt idx="677">
                  <c:v>1.8252314814814815E-2</c:v>
                </c:pt>
                <c:pt idx="678">
                  <c:v>1.8263888888888889E-2</c:v>
                </c:pt>
                <c:pt idx="679">
                  <c:v>1.8275462962962962E-2</c:v>
                </c:pt>
                <c:pt idx="680">
                  <c:v>1.8287037037037036E-2</c:v>
                </c:pt>
                <c:pt idx="681">
                  <c:v>1.8298611111111113E-2</c:v>
                </c:pt>
                <c:pt idx="682">
                  <c:v>1.8310185185185186E-2</c:v>
                </c:pt>
                <c:pt idx="683">
                  <c:v>1.832175925925926E-2</c:v>
                </c:pt>
                <c:pt idx="684">
                  <c:v>1.8333333333333333E-2</c:v>
                </c:pt>
                <c:pt idx="685">
                  <c:v>1.834490740740741E-2</c:v>
                </c:pt>
                <c:pt idx="686">
                  <c:v>1.8356481481481481E-2</c:v>
                </c:pt>
                <c:pt idx="687">
                  <c:v>1.8368055555555554E-2</c:v>
                </c:pt>
                <c:pt idx="688">
                  <c:v>1.8379629629629628E-2</c:v>
                </c:pt>
                <c:pt idx="689">
                  <c:v>1.8391203703703705E-2</c:v>
                </c:pt>
                <c:pt idx="690">
                  <c:v>1.8402777777777778E-2</c:v>
                </c:pt>
                <c:pt idx="691">
                  <c:v>1.8414351851851852E-2</c:v>
                </c:pt>
                <c:pt idx="692">
                  <c:v>1.8425925925925925E-2</c:v>
                </c:pt>
                <c:pt idx="693">
                  <c:v>1.8437499999999999E-2</c:v>
                </c:pt>
                <c:pt idx="694">
                  <c:v>1.8449074074074073E-2</c:v>
                </c:pt>
                <c:pt idx="695">
                  <c:v>1.8460648148148146E-2</c:v>
                </c:pt>
                <c:pt idx="696">
                  <c:v>1.8472222222222223E-2</c:v>
                </c:pt>
                <c:pt idx="697">
                  <c:v>1.8483796296296297E-2</c:v>
                </c:pt>
                <c:pt idx="698">
                  <c:v>1.849537037037037E-2</c:v>
                </c:pt>
                <c:pt idx="699">
                  <c:v>1.8506944444444444E-2</c:v>
                </c:pt>
                <c:pt idx="700">
                  <c:v>1.8518518518518521E-2</c:v>
                </c:pt>
                <c:pt idx="701">
                  <c:v>1.8530092592592595E-2</c:v>
                </c:pt>
                <c:pt idx="702">
                  <c:v>1.8541666666666668E-2</c:v>
                </c:pt>
                <c:pt idx="703">
                  <c:v>1.8553240740740742E-2</c:v>
                </c:pt>
                <c:pt idx="704">
                  <c:v>1.8564814814814815E-2</c:v>
                </c:pt>
                <c:pt idx="705">
                  <c:v>1.8576388888888889E-2</c:v>
                </c:pt>
                <c:pt idx="706">
                  <c:v>1.8587962962962962E-2</c:v>
                </c:pt>
                <c:pt idx="707">
                  <c:v>1.8599537037037036E-2</c:v>
                </c:pt>
                <c:pt idx="708">
                  <c:v>1.861111111111111E-2</c:v>
                </c:pt>
                <c:pt idx="709">
                  <c:v>1.8622685185185183E-2</c:v>
                </c:pt>
                <c:pt idx="710">
                  <c:v>1.8634259259259257E-2</c:v>
                </c:pt>
                <c:pt idx="711">
                  <c:v>1.8645833333333334E-2</c:v>
                </c:pt>
                <c:pt idx="712">
                  <c:v>1.8657407407407407E-2</c:v>
                </c:pt>
                <c:pt idx="713">
                  <c:v>1.8668981481481481E-2</c:v>
                </c:pt>
                <c:pt idx="714">
                  <c:v>1.8680555555555554E-2</c:v>
                </c:pt>
                <c:pt idx="715">
                  <c:v>1.8692129629629631E-2</c:v>
                </c:pt>
                <c:pt idx="716">
                  <c:v>1.8703703703703705E-2</c:v>
                </c:pt>
                <c:pt idx="717">
                  <c:v>1.8715277777777779E-2</c:v>
                </c:pt>
                <c:pt idx="718">
                  <c:v>1.8726851851851852E-2</c:v>
                </c:pt>
                <c:pt idx="719">
                  <c:v>1.8738425925925926E-2</c:v>
                </c:pt>
                <c:pt idx="720">
                  <c:v>1.8749999999999999E-2</c:v>
                </c:pt>
                <c:pt idx="721">
                  <c:v>1.8761574074074073E-2</c:v>
                </c:pt>
                <c:pt idx="722">
                  <c:v>1.877314814814815E-2</c:v>
                </c:pt>
                <c:pt idx="723">
                  <c:v>1.8784722222222223E-2</c:v>
                </c:pt>
                <c:pt idx="724">
                  <c:v>1.8796296296296297E-2</c:v>
                </c:pt>
                <c:pt idx="725">
                  <c:v>1.8807870370370371E-2</c:v>
                </c:pt>
                <c:pt idx="726">
                  <c:v>1.8819444444444448E-2</c:v>
                </c:pt>
                <c:pt idx="727">
                  <c:v>1.8831018518518518E-2</c:v>
                </c:pt>
                <c:pt idx="728">
                  <c:v>1.8842592592592591E-2</c:v>
                </c:pt>
                <c:pt idx="729">
                  <c:v>1.8854166666666665E-2</c:v>
                </c:pt>
                <c:pt idx="730">
                  <c:v>1.8865740740740742E-2</c:v>
                </c:pt>
                <c:pt idx="731">
                  <c:v>1.8877314814814816E-2</c:v>
                </c:pt>
                <c:pt idx="732">
                  <c:v>1.8888888888888889E-2</c:v>
                </c:pt>
                <c:pt idx="733">
                  <c:v>1.8900462962962963E-2</c:v>
                </c:pt>
                <c:pt idx="734">
                  <c:v>1.8912037037037036E-2</c:v>
                </c:pt>
                <c:pt idx="735">
                  <c:v>1.892361111111111E-2</c:v>
                </c:pt>
                <c:pt idx="736">
                  <c:v>1.8935185185185183E-2</c:v>
                </c:pt>
                <c:pt idx="737">
                  <c:v>1.894675925925926E-2</c:v>
                </c:pt>
                <c:pt idx="738">
                  <c:v>1.8958333333333334E-2</c:v>
                </c:pt>
                <c:pt idx="739">
                  <c:v>1.8969907407407408E-2</c:v>
                </c:pt>
                <c:pt idx="740">
                  <c:v>1.8981481481481481E-2</c:v>
                </c:pt>
                <c:pt idx="741">
                  <c:v>1.8993055555555558E-2</c:v>
                </c:pt>
                <c:pt idx="742">
                  <c:v>1.9004629629629632E-2</c:v>
                </c:pt>
                <c:pt idx="743">
                  <c:v>1.9016203703703705E-2</c:v>
                </c:pt>
                <c:pt idx="744">
                  <c:v>1.9027777777777779E-2</c:v>
                </c:pt>
                <c:pt idx="745">
                  <c:v>1.9039351851851852E-2</c:v>
                </c:pt>
                <c:pt idx="746">
                  <c:v>1.9050925925925926E-2</c:v>
                </c:pt>
                <c:pt idx="747">
                  <c:v>1.90625E-2</c:v>
                </c:pt>
                <c:pt idx="748">
                  <c:v>1.9074074074074073E-2</c:v>
                </c:pt>
                <c:pt idx="749">
                  <c:v>1.9085648148148147E-2</c:v>
                </c:pt>
                <c:pt idx="750">
                  <c:v>1.909722222222222E-2</c:v>
                </c:pt>
                <c:pt idx="751">
                  <c:v>1.9108796296296294E-2</c:v>
                </c:pt>
                <c:pt idx="752">
                  <c:v>1.9120370370370371E-2</c:v>
                </c:pt>
                <c:pt idx="753">
                  <c:v>1.9131944444444444E-2</c:v>
                </c:pt>
                <c:pt idx="754">
                  <c:v>1.9143518518518518E-2</c:v>
                </c:pt>
                <c:pt idx="755">
                  <c:v>1.9155092592592592E-2</c:v>
                </c:pt>
                <c:pt idx="756">
                  <c:v>1.9166666666666669E-2</c:v>
                </c:pt>
                <c:pt idx="757">
                  <c:v>1.9178240740740742E-2</c:v>
                </c:pt>
                <c:pt idx="758">
                  <c:v>1.9189814814814816E-2</c:v>
                </c:pt>
                <c:pt idx="759">
                  <c:v>1.9201388888888889E-2</c:v>
                </c:pt>
                <c:pt idx="760">
                  <c:v>1.9212962962962963E-2</c:v>
                </c:pt>
                <c:pt idx="761">
                  <c:v>1.9224537037037037E-2</c:v>
                </c:pt>
                <c:pt idx="762">
                  <c:v>1.923611111111111E-2</c:v>
                </c:pt>
                <c:pt idx="763">
                  <c:v>1.9247685185185184E-2</c:v>
                </c:pt>
                <c:pt idx="764">
                  <c:v>1.9259259259259261E-2</c:v>
                </c:pt>
                <c:pt idx="765">
                  <c:v>1.9270833333333334E-2</c:v>
                </c:pt>
                <c:pt idx="766">
                  <c:v>1.9282407407407408E-2</c:v>
                </c:pt>
                <c:pt idx="767">
                  <c:v>1.9293981481481485E-2</c:v>
                </c:pt>
                <c:pt idx="768">
                  <c:v>1.9305555555555555E-2</c:v>
                </c:pt>
                <c:pt idx="769">
                  <c:v>1.9317129629629629E-2</c:v>
                </c:pt>
                <c:pt idx="770">
                  <c:v>1.9328703703703702E-2</c:v>
                </c:pt>
                <c:pt idx="771">
                  <c:v>1.9340277777777779E-2</c:v>
                </c:pt>
                <c:pt idx="772">
                  <c:v>1.9351851851851853E-2</c:v>
                </c:pt>
                <c:pt idx="773">
                  <c:v>1.9363425925925926E-2</c:v>
                </c:pt>
                <c:pt idx="774">
                  <c:v>1.9375E-2</c:v>
                </c:pt>
                <c:pt idx="775">
                  <c:v>1.9386574074074073E-2</c:v>
                </c:pt>
                <c:pt idx="776">
                  <c:v>1.9398148148148147E-2</c:v>
                </c:pt>
                <c:pt idx="777">
                  <c:v>1.9409722222222221E-2</c:v>
                </c:pt>
                <c:pt idx="778">
                  <c:v>1.9421296296296294E-2</c:v>
                </c:pt>
                <c:pt idx="779">
                  <c:v>1.9432870370370371E-2</c:v>
                </c:pt>
                <c:pt idx="780">
                  <c:v>1.9444444444444445E-2</c:v>
                </c:pt>
                <c:pt idx="781">
                  <c:v>1.9456018518518518E-2</c:v>
                </c:pt>
                <c:pt idx="782">
                  <c:v>1.9467592592592595E-2</c:v>
                </c:pt>
                <c:pt idx="783">
                  <c:v>1.9479166666666669E-2</c:v>
                </c:pt>
                <c:pt idx="784">
                  <c:v>1.9490740740740743E-2</c:v>
                </c:pt>
                <c:pt idx="785">
                  <c:v>1.9502314814814816E-2</c:v>
                </c:pt>
                <c:pt idx="786">
                  <c:v>1.951388888888889E-2</c:v>
                </c:pt>
                <c:pt idx="787">
                  <c:v>1.9525462962962963E-2</c:v>
                </c:pt>
                <c:pt idx="788">
                  <c:v>1.9537037037037037E-2</c:v>
                </c:pt>
                <c:pt idx="789">
                  <c:v>1.954861111111111E-2</c:v>
                </c:pt>
                <c:pt idx="790">
                  <c:v>1.9560185185185184E-2</c:v>
                </c:pt>
                <c:pt idx="791">
                  <c:v>1.9571759259259257E-2</c:v>
                </c:pt>
                <c:pt idx="792">
                  <c:v>1.9583333333333331E-2</c:v>
                </c:pt>
                <c:pt idx="793">
                  <c:v>1.9594907407407405E-2</c:v>
                </c:pt>
                <c:pt idx="794">
                  <c:v>1.9606481481481482E-2</c:v>
                </c:pt>
                <c:pt idx="795">
                  <c:v>1.9618055555555555E-2</c:v>
                </c:pt>
                <c:pt idx="796">
                  <c:v>1.9629629629629629E-2</c:v>
                </c:pt>
                <c:pt idx="797">
                  <c:v>1.9641203703703706E-2</c:v>
                </c:pt>
                <c:pt idx="798">
                  <c:v>1.9652777777777779E-2</c:v>
                </c:pt>
                <c:pt idx="799">
                  <c:v>1.9664351851851853E-2</c:v>
                </c:pt>
                <c:pt idx="800">
                  <c:v>1.9675925925925927E-2</c:v>
                </c:pt>
                <c:pt idx="801">
                  <c:v>1.96875E-2</c:v>
                </c:pt>
                <c:pt idx="802">
                  <c:v>1.9699074074074074E-2</c:v>
                </c:pt>
                <c:pt idx="803">
                  <c:v>1.9710648148148147E-2</c:v>
                </c:pt>
                <c:pt idx="804">
                  <c:v>1.9722222222222221E-2</c:v>
                </c:pt>
                <c:pt idx="805">
                  <c:v>1.9733796296296298E-2</c:v>
                </c:pt>
                <c:pt idx="806">
                  <c:v>1.9745370370370371E-2</c:v>
                </c:pt>
                <c:pt idx="807">
                  <c:v>1.9756944444444445E-2</c:v>
                </c:pt>
                <c:pt idx="808">
                  <c:v>1.9768518518518515E-2</c:v>
                </c:pt>
                <c:pt idx="809">
                  <c:v>1.9780092592592592E-2</c:v>
                </c:pt>
                <c:pt idx="810">
                  <c:v>1.9791666666666666E-2</c:v>
                </c:pt>
                <c:pt idx="811">
                  <c:v>1.9803240740740739E-2</c:v>
                </c:pt>
                <c:pt idx="812">
                  <c:v>1.9814814814814816E-2</c:v>
                </c:pt>
                <c:pt idx="813">
                  <c:v>1.982638888888889E-2</c:v>
                </c:pt>
                <c:pt idx="814">
                  <c:v>1.9837962962962963E-2</c:v>
                </c:pt>
                <c:pt idx="815">
                  <c:v>1.9849537037037037E-2</c:v>
                </c:pt>
                <c:pt idx="816">
                  <c:v>1.9861111111111111E-2</c:v>
                </c:pt>
                <c:pt idx="817">
                  <c:v>1.9872685185185184E-2</c:v>
                </c:pt>
                <c:pt idx="818">
                  <c:v>1.9884259259259258E-2</c:v>
                </c:pt>
                <c:pt idx="819">
                  <c:v>1.9895833333333331E-2</c:v>
                </c:pt>
                <c:pt idx="820">
                  <c:v>1.9907407407407408E-2</c:v>
                </c:pt>
                <c:pt idx="821">
                  <c:v>1.9918981481481482E-2</c:v>
                </c:pt>
                <c:pt idx="822">
                  <c:v>1.9930555555555556E-2</c:v>
                </c:pt>
                <c:pt idx="823">
                  <c:v>1.9942129629629629E-2</c:v>
                </c:pt>
                <c:pt idx="824">
                  <c:v>1.9953703703703706E-2</c:v>
                </c:pt>
                <c:pt idx="825">
                  <c:v>1.996527777777778E-2</c:v>
                </c:pt>
                <c:pt idx="826">
                  <c:v>1.9976851851851853E-2</c:v>
                </c:pt>
                <c:pt idx="827">
                  <c:v>1.9988425925925927E-2</c:v>
                </c:pt>
                <c:pt idx="828">
                  <c:v>0.02</c:v>
                </c:pt>
                <c:pt idx="829">
                  <c:v>2.0011574074074074E-2</c:v>
                </c:pt>
                <c:pt idx="830">
                  <c:v>2.0023148148148148E-2</c:v>
                </c:pt>
                <c:pt idx="831">
                  <c:v>2.0034722222222221E-2</c:v>
                </c:pt>
                <c:pt idx="832">
                  <c:v>2.0046296296296295E-2</c:v>
                </c:pt>
                <c:pt idx="833">
                  <c:v>2.0057870370370368E-2</c:v>
                </c:pt>
                <c:pt idx="834">
                  <c:v>2.0069444444444442E-2</c:v>
                </c:pt>
                <c:pt idx="835">
                  <c:v>2.0081018518518519E-2</c:v>
                </c:pt>
                <c:pt idx="836">
                  <c:v>2.0092592592592592E-2</c:v>
                </c:pt>
                <c:pt idx="837">
                  <c:v>2.0104166666666666E-2</c:v>
                </c:pt>
                <c:pt idx="838">
                  <c:v>2.011574074074074E-2</c:v>
                </c:pt>
                <c:pt idx="839">
                  <c:v>2.0127314814814817E-2</c:v>
                </c:pt>
                <c:pt idx="840">
                  <c:v>2.013888888888889E-2</c:v>
                </c:pt>
                <c:pt idx="841">
                  <c:v>2.0150462962962964E-2</c:v>
                </c:pt>
                <c:pt idx="842">
                  <c:v>2.0162037037037037E-2</c:v>
                </c:pt>
                <c:pt idx="843">
                  <c:v>2.0173611111111111E-2</c:v>
                </c:pt>
                <c:pt idx="844">
                  <c:v>2.0185185185185184E-2</c:v>
                </c:pt>
                <c:pt idx="845">
                  <c:v>2.0196759259259258E-2</c:v>
                </c:pt>
                <c:pt idx="846">
                  <c:v>2.0208333333333335E-2</c:v>
                </c:pt>
                <c:pt idx="847">
                  <c:v>2.0219907407407409E-2</c:v>
                </c:pt>
                <c:pt idx="848">
                  <c:v>2.0231481481481482E-2</c:v>
                </c:pt>
                <c:pt idx="849">
                  <c:v>2.0243055555555552E-2</c:v>
                </c:pt>
                <c:pt idx="850">
                  <c:v>2.0254629629629629E-2</c:v>
                </c:pt>
                <c:pt idx="851">
                  <c:v>2.0266203703703703E-2</c:v>
                </c:pt>
                <c:pt idx="852">
                  <c:v>2.0277777777777777E-2</c:v>
                </c:pt>
                <c:pt idx="853">
                  <c:v>2.028935185185185E-2</c:v>
                </c:pt>
                <c:pt idx="854">
                  <c:v>2.0300925925925927E-2</c:v>
                </c:pt>
                <c:pt idx="855">
                  <c:v>2.0312500000000001E-2</c:v>
                </c:pt>
                <c:pt idx="856">
                  <c:v>2.0324074074074074E-2</c:v>
                </c:pt>
                <c:pt idx="857">
                  <c:v>2.0335648148148148E-2</c:v>
                </c:pt>
                <c:pt idx="858">
                  <c:v>2.0347222222222221E-2</c:v>
                </c:pt>
                <c:pt idx="859">
                  <c:v>2.0358796296296295E-2</c:v>
                </c:pt>
                <c:pt idx="860">
                  <c:v>2.0370370370370369E-2</c:v>
                </c:pt>
                <c:pt idx="861">
                  <c:v>2.0381944444444446E-2</c:v>
                </c:pt>
                <c:pt idx="862">
                  <c:v>2.0393518518518519E-2</c:v>
                </c:pt>
                <c:pt idx="863">
                  <c:v>2.0405092592592593E-2</c:v>
                </c:pt>
                <c:pt idx="864">
                  <c:v>2.0416666666666666E-2</c:v>
                </c:pt>
                <c:pt idx="865">
                  <c:v>2.0428240740740743E-2</c:v>
                </c:pt>
                <c:pt idx="866">
                  <c:v>2.0439814814814817E-2</c:v>
                </c:pt>
                <c:pt idx="867">
                  <c:v>2.045138888888889E-2</c:v>
                </c:pt>
                <c:pt idx="868">
                  <c:v>2.0462962962962964E-2</c:v>
                </c:pt>
                <c:pt idx="869">
                  <c:v>2.0474537037037038E-2</c:v>
                </c:pt>
                <c:pt idx="870">
                  <c:v>2.0486111111111111E-2</c:v>
                </c:pt>
                <c:pt idx="871">
                  <c:v>2.0497685185185185E-2</c:v>
                </c:pt>
                <c:pt idx="872">
                  <c:v>2.0509259259259258E-2</c:v>
                </c:pt>
                <c:pt idx="873">
                  <c:v>2.0520833333333332E-2</c:v>
                </c:pt>
                <c:pt idx="874">
                  <c:v>2.0532407407407405E-2</c:v>
                </c:pt>
                <c:pt idx="875">
                  <c:v>2.0543981481481479E-2</c:v>
                </c:pt>
                <c:pt idx="876">
                  <c:v>2.0555555555555556E-2</c:v>
                </c:pt>
                <c:pt idx="877">
                  <c:v>2.056712962962963E-2</c:v>
                </c:pt>
                <c:pt idx="878">
                  <c:v>2.0578703703703703E-2</c:v>
                </c:pt>
                <c:pt idx="879">
                  <c:v>2.0590277777777777E-2</c:v>
                </c:pt>
                <c:pt idx="880">
                  <c:v>2.0601851851851854E-2</c:v>
                </c:pt>
                <c:pt idx="881">
                  <c:v>2.0613425925925927E-2</c:v>
                </c:pt>
                <c:pt idx="882">
                  <c:v>2.0625000000000001E-2</c:v>
                </c:pt>
                <c:pt idx="883">
                  <c:v>2.0636574074074075E-2</c:v>
                </c:pt>
                <c:pt idx="884">
                  <c:v>2.0648148148148148E-2</c:v>
                </c:pt>
                <c:pt idx="885">
                  <c:v>2.0659722222222222E-2</c:v>
                </c:pt>
                <c:pt idx="886">
                  <c:v>2.0671296296296295E-2</c:v>
                </c:pt>
                <c:pt idx="887">
                  <c:v>2.0682870370370372E-2</c:v>
                </c:pt>
                <c:pt idx="888">
                  <c:v>2.0694444444444446E-2</c:v>
                </c:pt>
                <c:pt idx="889">
                  <c:v>2.0706018518518519E-2</c:v>
                </c:pt>
                <c:pt idx="890">
                  <c:v>2.071759259259259E-2</c:v>
                </c:pt>
                <c:pt idx="891">
                  <c:v>2.0729166666666667E-2</c:v>
                </c:pt>
                <c:pt idx="892">
                  <c:v>2.074074074074074E-2</c:v>
                </c:pt>
                <c:pt idx="893">
                  <c:v>2.0752314814814814E-2</c:v>
                </c:pt>
                <c:pt idx="894">
                  <c:v>2.0763888888888887E-2</c:v>
                </c:pt>
                <c:pt idx="895">
                  <c:v>2.0775462962962964E-2</c:v>
                </c:pt>
                <c:pt idx="896">
                  <c:v>2.0787037037037038E-2</c:v>
                </c:pt>
                <c:pt idx="897">
                  <c:v>2.0798611111111111E-2</c:v>
                </c:pt>
                <c:pt idx="898">
                  <c:v>2.0810185185185185E-2</c:v>
                </c:pt>
                <c:pt idx="899">
                  <c:v>2.0821759259259259E-2</c:v>
                </c:pt>
                <c:pt idx="900">
                  <c:v>2.0833333333333332E-2</c:v>
                </c:pt>
                <c:pt idx="901">
                  <c:v>2.0844907407407406E-2</c:v>
                </c:pt>
                <c:pt idx="902">
                  <c:v>2.0856481481481479E-2</c:v>
                </c:pt>
                <c:pt idx="903">
                  <c:v>2.0868055555555556E-2</c:v>
                </c:pt>
                <c:pt idx="904">
                  <c:v>2.0879629629629626E-2</c:v>
                </c:pt>
                <c:pt idx="905">
                  <c:v>2.0891203703703703E-2</c:v>
                </c:pt>
                <c:pt idx="906">
                  <c:v>2.0902777777777781E-2</c:v>
                </c:pt>
                <c:pt idx="907">
                  <c:v>2.0914351851851851E-2</c:v>
                </c:pt>
                <c:pt idx="908">
                  <c:v>2.0925925925925928E-2</c:v>
                </c:pt>
                <c:pt idx="909">
                  <c:v>2.0937499999999998E-2</c:v>
                </c:pt>
                <c:pt idx="910">
                  <c:v>2.0949074074074075E-2</c:v>
                </c:pt>
                <c:pt idx="911">
                  <c:v>2.0960648148148148E-2</c:v>
                </c:pt>
                <c:pt idx="912">
                  <c:v>2.0972222222222222E-2</c:v>
                </c:pt>
                <c:pt idx="913">
                  <c:v>2.0983796296296296E-2</c:v>
                </c:pt>
                <c:pt idx="914">
                  <c:v>2.0995370370370373E-2</c:v>
                </c:pt>
                <c:pt idx="915">
                  <c:v>2.1006944444444443E-2</c:v>
                </c:pt>
                <c:pt idx="916">
                  <c:v>2.101851851851852E-2</c:v>
                </c:pt>
                <c:pt idx="917">
                  <c:v>2.1030092592592597E-2</c:v>
                </c:pt>
                <c:pt idx="918">
                  <c:v>2.1041666666666667E-2</c:v>
                </c:pt>
                <c:pt idx="919">
                  <c:v>2.1053240740740744E-2</c:v>
                </c:pt>
                <c:pt idx="920">
                  <c:v>2.1064814814814814E-2</c:v>
                </c:pt>
                <c:pt idx="921">
                  <c:v>2.1076388888888891E-2</c:v>
                </c:pt>
                <c:pt idx="922">
                  <c:v>2.1087962962962961E-2</c:v>
                </c:pt>
                <c:pt idx="923">
                  <c:v>2.1099537037037038E-2</c:v>
                </c:pt>
                <c:pt idx="924">
                  <c:v>2.1111111111111108E-2</c:v>
                </c:pt>
                <c:pt idx="925">
                  <c:v>2.1122685185185185E-2</c:v>
                </c:pt>
                <c:pt idx="926">
                  <c:v>2.1134259259259259E-2</c:v>
                </c:pt>
                <c:pt idx="927">
                  <c:v>2.1145833333333332E-2</c:v>
                </c:pt>
                <c:pt idx="928">
                  <c:v>2.1157407407407406E-2</c:v>
                </c:pt>
                <c:pt idx="929">
                  <c:v>2.1168981481481483E-2</c:v>
                </c:pt>
                <c:pt idx="930">
                  <c:v>2.1180555555555553E-2</c:v>
                </c:pt>
                <c:pt idx="931">
                  <c:v>2.119212962962963E-2</c:v>
                </c:pt>
                <c:pt idx="932">
                  <c:v>2.1203703703703707E-2</c:v>
                </c:pt>
                <c:pt idx="933">
                  <c:v>2.1215277777777777E-2</c:v>
                </c:pt>
                <c:pt idx="934">
                  <c:v>2.1226851851851854E-2</c:v>
                </c:pt>
                <c:pt idx="935">
                  <c:v>2.1238425925925924E-2</c:v>
                </c:pt>
                <c:pt idx="936">
                  <c:v>2.1250000000000002E-2</c:v>
                </c:pt>
                <c:pt idx="937">
                  <c:v>2.1261574074074075E-2</c:v>
                </c:pt>
                <c:pt idx="938">
                  <c:v>2.1273148148148149E-2</c:v>
                </c:pt>
                <c:pt idx="939">
                  <c:v>2.1284722222222222E-2</c:v>
                </c:pt>
                <c:pt idx="940">
                  <c:v>2.1296296296296299E-2</c:v>
                </c:pt>
                <c:pt idx="941">
                  <c:v>2.1307870370370369E-2</c:v>
                </c:pt>
                <c:pt idx="942">
                  <c:v>2.1319444444444443E-2</c:v>
                </c:pt>
                <c:pt idx="943">
                  <c:v>2.1331018518518517E-2</c:v>
                </c:pt>
                <c:pt idx="944">
                  <c:v>2.1342592592592594E-2</c:v>
                </c:pt>
                <c:pt idx="945">
                  <c:v>2.1354166666666664E-2</c:v>
                </c:pt>
                <c:pt idx="946">
                  <c:v>2.1365740740740741E-2</c:v>
                </c:pt>
                <c:pt idx="947">
                  <c:v>2.1377314814814818E-2</c:v>
                </c:pt>
                <c:pt idx="948">
                  <c:v>2.1388888888888888E-2</c:v>
                </c:pt>
                <c:pt idx="949">
                  <c:v>2.1400462962962965E-2</c:v>
                </c:pt>
                <c:pt idx="950">
                  <c:v>2.1412037037037035E-2</c:v>
                </c:pt>
                <c:pt idx="951">
                  <c:v>2.1423611111111112E-2</c:v>
                </c:pt>
                <c:pt idx="952">
                  <c:v>2.1435185185185186E-2</c:v>
                </c:pt>
                <c:pt idx="953">
                  <c:v>2.1446759259259259E-2</c:v>
                </c:pt>
                <c:pt idx="954">
                  <c:v>2.1458333333333333E-2</c:v>
                </c:pt>
                <c:pt idx="955">
                  <c:v>2.146990740740741E-2</c:v>
                </c:pt>
                <c:pt idx="956">
                  <c:v>2.148148148148148E-2</c:v>
                </c:pt>
                <c:pt idx="957">
                  <c:v>2.1493055555555557E-2</c:v>
                </c:pt>
                <c:pt idx="958">
                  <c:v>2.1504629629629627E-2</c:v>
                </c:pt>
                <c:pt idx="959">
                  <c:v>2.1516203703703704E-2</c:v>
                </c:pt>
                <c:pt idx="960">
                  <c:v>2.1527777777777781E-2</c:v>
                </c:pt>
                <c:pt idx="961">
                  <c:v>2.1539351851851851E-2</c:v>
                </c:pt>
                <c:pt idx="962">
                  <c:v>2.1550925925925928E-2</c:v>
                </c:pt>
                <c:pt idx="963">
                  <c:v>2.1562499999999998E-2</c:v>
                </c:pt>
                <c:pt idx="964">
                  <c:v>2.1574074074074075E-2</c:v>
                </c:pt>
                <c:pt idx="965">
                  <c:v>2.1585648148148145E-2</c:v>
                </c:pt>
                <c:pt idx="966">
                  <c:v>2.1597222222222223E-2</c:v>
                </c:pt>
                <c:pt idx="967">
                  <c:v>2.1608796296296296E-2</c:v>
                </c:pt>
                <c:pt idx="968">
                  <c:v>2.162037037037037E-2</c:v>
                </c:pt>
                <c:pt idx="969">
                  <c:v>2.1631944444444443E-2</c:v>
                </c:pt>
                <c:pt idx="970">
                  <c:v>2.164351851851852E-2</c:v>
                </c:pt>
                <c:pt idx="971">
                  <c:v>2.165509259259259E-2</c:v>
                </c:pt>
                <c:pt idx="972">
                  <c:v>2.1666666666666667E-2</c:v>
                </c:pt>
                <c:pt idx="973">
                  <c:v>2.1678240740740738E-2</c:v>
                </c:pt>
                <c:pt idx="974">
                  <c:v>2.1689814814814815E-2</c:v>
                </c:pt>
                <c:pt idx="975">
                  <c:v>2.1701388888888892E-2</c:v>
                </c:pt>
                <c:pt idx="976">
                  <c:v>2.1712962962962962E-2</c:v>
                </c:pt>
                <c:pt idx="977">
                  <c:v>2.1724537037037039E-2</c:v>
                </c:pt>
                <c:pt idx="978">
                  <c:v>2.1736111111111112E-2</c:v>
                </c:pt>
                <c:pt idx="979">
                  <c:v>2.1747685185185186E-2</c:v>
                </c:pt>
                <c:pt idx="980">
                  <c:v>2.1759259259259259E-2</c:v>
                </c:pt>
                <c:pt idx="981">
                  <c:v>2.1770833333333336E-2</c:v>
                </c:pt>
                <c:pt idx="982">
                  <c:v>2.1782407407407407E-2</c:v>
                </c:pt>
                <c:pt idx="983">
                  <c:v>2.179398148148148E-2</c:v>
                </c:pt>
                <c:pt idx="984">
                  <c:v>2.1805555555555554E-2</c:v>
                </c:pt>
                <c:pt idx="985">
                  <c:v>2.1817129629629631E-2</c:v>
                </c:pt>
                <c:pt idx="986">
                  <c:v>2.1828703703703701E-2</c:v>
                </c:pt>
                <c:pt idx="987">
                  <c:v>2.1840277777777778E-2</c:v>
                </c:pt>
                <c:pt idx="988">
                  <c:v>2.1851851851851848E-2</c:v>
                </c:pt>
                <c:pt idx="989">
                  <c:v>2.1863425925925925E-2</c:v>
                </c:pt>
                <c:pt idx="990">
                  <c:v>2.1875000000000002E-2</c:v>
                </c:pt>
                <c:pt idx="991">
                  <c:v>2.1886574074074072E-2</c:v>
                </c:pt>
                <c:pt idx="992">
                  <c:v>2.1898148148148149E-2</c:v>
                </c:pt>
                <c:pt idx="993">
                  <c:v>2.1909722222222223E-2</c:v>
                </c:pt>
                <c:pt idx="994">
                  <c:v>2.1921296296296296E-2</c:v>
                </c:pt>
                <c:pt idx="995">
                  <c:v>2.193287037037037E-2</c:v>
                </c:pt>
                <c:pt idx="996">
                  <c:v>2.1944444444444447E-2</c:v>
                </c:pt>
                <c:pt idx="997">
                  <c:v>2.1956018518518517E-2</c:v>
                </c:pt>
                <c:pt idx="998">
                  <c:v>2.1967592592592594E-2</c:v>
                </c:pt>
                <c:pt idx="999">
                  <c:v>2.1979166666666664E-2</c:v>
                </c:pt>
                <c:pt idx="1000">
                  <c:v>2.1990740740740741E-2</c:v>
                </c:pt>
                <c:pt idx="1001">
                  <c:v>2.2002314814814818E-2</c:v>
                </c:pt>
                <c:pt idx="1002">
                  <c:v>2.2013888888888888E-2</c:v>
                </c:pt>
                <c:pt idx="1003">
                  <c:v>2.2025462962962958E-2</c:v>
                </c:pt>
                <c:pt idx="1004">
                  <c:v>2.2037037037037036E-2</c:v>
                </c:pt>
                <c:pt idx="1005">
                  <c:v>2.2048611111111113E-2</c:v>
                </c:pt>
                <c:pt idx="1006">
                  <c:v>2.2060185185185183E-2</c:v>
                </c:pt>
                <c:pt idx="1007">
                  <c:v>2.207175925925926E-2</c:v>
                </c:pt>
                <c:pt idx="1008">
                  <c:v>2.2083333333333333E-2</c:v>
                </c:pt>
                <c:pt idx="1009">
                  <c:v>2.2094907407407407E-2</c:v>
                </c:pt>
                <c:pt idx="1010">
                  <c:v>2.210648148148148E-2</c:v>
                </c:pt>
                <c:pt idx="1011">
                  <c:v>2.2118055555555557E-2</c:v>
                </c:pt>
                <c:pt idx="1012">
                  <c:v>2.2129629629629628E-2</c:v>
                </c:pt>
                <c:pt idx="1013">
                  <c:v>2.2141203703703705E-2</c:v>
                </c:pt>
                <c:pt idx="1014">
                  <c:v>2.2152777777777775E-2</c:v>
                </c:pt>
                <c:pt idx="1015">
                  <c:v>2.2164351851851852E-2</c:v>
                </c:pt>
                <c:pt idx="1016">
                  <c:v>2.2175925925925929E-2</c:v>
                </c:pt>
                <c:pt idx="1017">
                  <c:v>2.2187499999999999E-2</c:v>
                </c:pt>
                <c:pt idx="1018">
                  <c:v>2.2199074074074076E-2</c:v>
                </c:pt>
                <c:pt idx="1019">
                  <c:v>2.2210648148148149E-2</c:v>
                </c:pt>
                <c:pt idx="1020">
                  <c:v>2.2222222222222223E-2</c:v>
                </c:pt>
                <c:pt idx="1021">
                  <c:v>2.2233796296296297E-2</c:v>
                </c:pt>
                <c:pt idx="1022">
                  <c:v>2.224537037037037E-2</c:v>
                </c:pt>
                <c:pt idx="1023">
                  <c:v>2.225694444444444E-2</c:v>
                </c:pt>
                <c:pt idx="1024">
                  <c:v>2.2268518518518521E-2</c:v>
                </c:pt>
                <c:pt idx="1025">
                  <c:v>2.2280092592592591E-2</c:v>
                </c:pt>
                <c:pt idx="1026">
                  <c:v>2.2291666666666668E-2</c:v>
                </c:pt>
                <c:pt idx="1027">
                  <c:v>2.2303240740740738E-2</c:v>
                </c:pt>
                <c:pt idx="1028">
                  <c:v>2.2314814814814815E-2</c:v>
                </c:pt>
                <c:pt idx="1029">
                  <c:v>2.2326388888888885E-2</c:v>
                </c:pt>
                <c:pt idx="1030">
                  <c:v>2.2337962962962962E-2</c:v>
                </c:pt>
                <c:pt idx="1031">
                  <c:v>2.2349537037037032E-2</c:v>
                </c:pt>
                <c:pt idx="1032">
                  <c:v>2.2361111111111113E-2</c:v>
                </c:pt>
                <c:pt idx="1033">
                  <c:v>2.2372685185185186E-2</c:v>
                </c:pt>
                <c:pt idx="1034">
                  <c:v>2.238425925925926E-2</c:v>
                </c:pt>
                <c:pt idx="1035">
                  <c:v>2.2395833333333334E-2</c:v>
                </c:pt>
                <c:pt idx="1036">
                  <c:v>2.2407407407407407E-2</c:v>
                </c:pt>
                <c:pt idx="1037">
                  <c:v>2.2418981481481481E-2</c:v>
                </c:pt>
                <c:pt idx="1038">
                  <c:v>2.2430555555555554E-2</c:v>
                </c:pt>
                <c:pt idx="1039">
                  <c:v>2.2442129629629631E-2</c:v>
                </c:pt>
                <c:pt idx="1040">
                  <c:v>2.2453703703703708E-2</c:v>
                </c:pt>
                <c:pt idx="1041">
                  <c:v>2.2465277777777778E-2</c:v>
                </c:pt>
                <c:pt idx="1042">
                  <c:v>2.2476851851851855E-2</c:v>
                </c:pt>
                <c:pt idx="1043">
                  <c:v>2.2488425925925926E-2</c:v>
                </c:pt>
                <c:pt idx="1044">
                  <c:v>2.2499999999999996E-2</c:v>
                </c:pt>
                <c:pt idx="1045">
                  <c:v>2.2511574074074073E-2</c:v>
                </c:pt>
                <c:pt idx="1046">
                  <c:v>2.2523148148148143E-2</c:v>
                </c:pt>
                <c:pt idx="1047">
                  <c:v>2.2534722222222223E-2</c:v>
                </c:pt>
                <c:pt idx="1048">
                  <c:v>2.2546296296296297E-2</c:v>
                </c:pt>
                <c:pt idx="1049">
                  <c:v>2.255787037037037E-2</c:v>
                </c:pt>
                <c:pt idx="1050">
                  <c:v>2.2569444444444444E-2</c:v>
                </c:pt>
                <c:pt idx="1051">
                  <c:v>2.2581018518518518E-2</c:v>
                </c:pt>
                <c:pt idx="1052">
                  <c:v>2.2592592592592591E-2</c:v>
                </c:pt>
                <c:pt idx="1053">
                  <c:v>2.2604166666666665E-2</c:v>
                </c:pt>
                <c:pt idx="1054">
                  <c:v>2.2615740740740742E-2</c:v>
                </c:pt>
                <c:pt idx="1055">
                  <c:v>2.2627314814814819E-2</c:v>
                </c:pt>
                <c:pt idx="1056">
                  <c:v>2.2638888888888889E-2</c:v>
                </c:pt>
                <c:pt idx="1057">
                  <c:v>2.2650462962962966E-2</c:v>
                </c:pt>
                <c:pt idx="1058">
                  <c:v>2.2662037037037036E-2</c:v>
                </c:pt>
                <c:pt idx="1059">
                  <c:v>2.2673611111111113E-2</c:v>
                </c:pt>
                <c:pt idx="1060">
                  <c:v>2.2685185185185183E-2</c:v>
                </c:pt>
                <c:pt idx="1061">
                  <c:v>2.269675925925926E-2</c:v>
                </c:pt>
                <c:pt idx="1062">
                  <c:v>2.2708333333333334E-2</c:v>
                </c:pt>
                <c:pt idx="1063">
                  <c:v>2.2719907407407411E-2</c:v>
                </c:pt>
                <c:pt idx="1064">
                  <c:v>2.2731481481481481E-2</c:v>
                </c:pt>
                <c:pt idx="1065">
                  <c:v>2.2743055555555555E-2</c:v>
                </c:pt>
                <c:pt idx="1066">
                  <c:v>2.2754629629629628E-2</c:v>
                </c:pt>
                <c:pt idx="1067">
                  <c:v>2.2766203703703702E-2</c:v>
                </c:pt>
                <c:pt idx="1068">
                  <c:v>2.2777777777777775E-2</c:v>
                </c:pt>
                <c:pt idx="1069">
                  <c:v>2.2789351851851852E-2</c:v>
                </c:pt>
                <c:pt idx="1070">
                  <c:v>2.2800925925925929E-2</c:v>
                </c:pt>
                <c:pt idx="1071">
                  <c:v>2.2812499999999999E-2</c:v>
                </c:pt>
                <c:pt idx="1072">
                  <c:v>2.2824074074074076E-2</c:v>
                </c:pt>
                <c:pt idx="1073">
                  <c:v>2.2835648148148147E-2</c:v>
                </c:pt>
                <c:pt idx="1074">
                  <c:v>2.2847222222222224E-2</c:v>
                </c:pt>
                <c:pt idx="1075">
                  <c:v>2.2858796296296294E-2</c:v>
                </c:pt>
                <c:pt idx="1076">
                  <c:v>2.2870370370370371E-2</c:v>
                </c:pt>
                <c:pt idx="1077">
                  <c:v>2.2881944444444444E-2</c:v>
                </c:pt>
                <c:pt idx="1078">
                  <c:v>2.2893518518518521E-2</c:v>
                </c:pt>
                <c:pt idx="1079">
                  <c:v>2.2905092592592591E-2</c:v>
                </c:pt>
                <c:pt idx="1080">
                  <c:v>2.2916666666666669E-2</c:v>
                </c:pt>
                <c:pt idx="1081">
                  <c:v>2.2928240740740739E-2</c:v>
                </c:pt>
                <c:pt idx="1082">
                  <c:v>2.2939814814814816E-2</c:v>
                </c:pt>
                <c:pt idx="1083">
                  <c:v>2.2951388888888886E-2</c:v>
                </c:pt>
                <c:pt idx="1084">
                  <c:v>2.2962962962962966E-2</c:v>
                </c:pt>
                <c:pt idx="1085">
                  <c:v>2.297453703703704E-2</c:v>
                </c:pt>
                <c:pt idx="1086">
                  <c:v>2.298611111111111E-2</c:v>
                </c:pt>
                <c:pt idx="1087">
                  <c:v>2.2997685185185187E-2</c:v>
                </c:pt>
                <c:pt idx="1088">
                  <c:v>2.3009259259259257E-2</c:v>
                </c:pt>
                <c:pt idx="1089">
                  <c:v>2.3020833333333334E-2</c:v>
                </c:pt>
                <c:pt idx="1090">
                  <c:v>2.3032407407407404E-2</c:v>
                </c:pt>
                <c:pt idx="1091">
                  <c:v>2.3043981481481481E-2</c:v>
                </c:pt>
                <c:pt idx="1092">
                  <c:v>2.3055555555555555E-2</c:v>
                </c:pt>
                <c:pt idx="1093">
                  <c:v>2.3067129629629632E-2</c:v>
                </c:pt>
                <c:pt idx="1094">
                  <c:v>2.3078703703703702E-2</c:v>
                </c:pt>
                <c:pt idx="1095">
                  <c:v>2.3090277777777779E-2</c:v>
                </c:pt>
                <c:pt idx="1096">
                  <c:v>2.3101851851851849E-2</c:v>
                </c:pt>
                <c:pt idx="1097">
                  <c:v>2.3113425925925926E-2</c:v>
                </c:pt>
                <c:pt idx="1098">
                  <c:v>2.3124999999999996E-2</c:v>
                </c:pt>
                <c:pt idx="1099">
                  <c:v>2.3136574074074077E-2</c:v>
                </c:pt>
                <c:pt idx="1100">
                  <c:v>2.314814814814815E-2</c:v>
                </c:pt>
                <c:pt idx="1101">
                  <c:v>2.3159722222222224E-2</c:v>
                </c:pt>
                <c:pt idx="1102">
                  <c:v>2.3171296296296297E-2</c:v>
                </c:pt>
                <c:pt idx="1103">
                  <c:v>2.3182870370370371E-2</c:v>
                </c:pt>
                <c:pt idx="1104">
                  <c:v>2.3194444444444445E-2</c:v>
                </c:pt>
                <c:pt idx="1105">
                  <c:v>2.3206018518518515E-2</c:v>
                </c:pt>
                <c:pt idx="1106">
                  <c:v>2.3217592592592592E-2</c:v>
                </c:pt>
                <c:pt idx="1107">
                  <c:v>2.3229166666666665E-2</c:v>
                </c:pt>
                <c:pt idx="1108">
                  <c:v>2.3240740740740742E-2</c:v>
                </c:pt>
                <c:pt idx="1109">
                  <c:v>2.3252314814814812E-2</c:v>
                </c:pt>
                <c:pt idx="1110">
                  <c:v>2.326388888888889E-2</c:v>
                </c:pt>
                <c:pt idx="1111">
                  <c:v>2.327546296296296E-2</c:v>
                </c:pt>
                <c:pt idx="1112">
                  <c:v>2.3287037037037037E-2</c:v>
                </c:pt>
                <c:pt idx="1113">
                  <c:v>2.3298611111111107E-2</c:v>
                </c:pt>
                <c:pt idx="1114">
                  <c:v>2.3310185185185187E-2</c:v>
                </c:pt>
                <c:pt idx="1115">
                  <c:v>2.3321759259259261E-2</c:v>
                </c:pt>
                <c:pt idx="1116">
                  <c:v>2.3333333333333334E-2</c:v>
                </c:pt>
                <c:pt idx="1117">
                  <c:v>2.3344907407407408E-2</c:v>
                </c:pt>
                <c:pt idx="1118">
                  <c:v>2.3356481481481482E-2</c:v>
                </c:pt>
                <c:pt idx="1119">
                  <c:v>2.3368055555555555E-2</c:v>
                </c:pt>
                <c:pt idx="1120">
                  <c:v>2.3379629629629629E-2</c:v>
                </c:pt>
                <c:pt idx="1121">
                  <c:v>2.3391203703703702E-2</c:v>
                </c:pt>
                <c:pt idx="1122">
                  <c:v>2.3402777777777783E-2</c:v>
                </c:pt>
                <c:pt idx="1123">
                  <c:v>2.3414351851851853E-2</c:v>
                </c:pt>
                <c:pt idx="1124">
                  <c:v>2.342592592592593E-2</c:v>
                </c:pt>
                <c:pt idx="1125">
                  <c:v>2.34375E-2</c:v>
                </c:pt>
                <c:pt idx="1126">
                  <c:v>2.344907407407407E-2</c:v>
                </c:pt>
                <c:pt idx="1127">
                  <c:v>2.3460648148148147E-2</c:v>
                </c:pt>
                <c:pt idx="1128">
                  <c:v>2.3472222222222217E-2</c:v>
                </c:pt>
                <c:pt idx="1129">
                  <c:v>2.3483796296296298E-2</c:v>
                </c:pt>
                <c:pt idx="1130">
                  <c:v>2.3495370370370371E-2</c:v>
                </c:pt>
                <c:pt idx="1131">
                  <c:v>2.3506944444444445E-2</c:v>
                </c:pt>
                <c:pt idx="1132">
                  <c:v>2.3518518518518518E-2</c:v>
                </c:pt>
                <c:pt idx="1133">
                  <c:v>2.3530092592592592E-2</c:v>
                </c:pt>
                <c:pt idx="1134">
                  <c:v>2.3541666666666666E-2</c:v>
                </c:pt>
                <c:pt idx="1135">
                  <c:v>2.3553240740740739E-2</c:v>
                </c:pt>
                <c:pt idx="1136">
                  <c:v>2.3564814814814813E-2</c:v>
                </c:pt>
                <c:pt idx="1137">
                  <c:v>2.3576388888888893E-2</c:v>
                </c:pt>
                <c:pt idx="1138">
                  <c:v>2.3587962962962963E-2</c:v>
                </c:pt>
                <c:pt idx="1139">
                  <c:v>2.359953703703704E-2</c:v>
                </c:pt>
                <c:pt idx="1140">
                  <c:v>2.361111111111111E-2</c:v>
                </c:pt>
                <c:pt idx="1141">
                  <c:v>2.3622685185185188E-2</c:v>
                </c:pt>
                <c:pt idx="1142">
                  <c:v>2.3634259259259258E-2</c:v>
                </c:pt>
                <c:pt idx="1143">
                  <c:v>2.3645833333333335E-2</c:v>
                </c:pt>
                <c:pt idx="1144">
                  <c:v>2.3657407407407408E-2</c:v>
                </c:pt>
                <c:pt idx="1145">
                  <c:v>2.3668981481481485E-2</c:v>
                </c:pt>
                <c:pt idx="1146">
                  <c:v>2.3680555555555555E-2</c:v>
                </c:pt>
                <c:pt idx="1147">
                  <c:v>2.3692129629629629E-2</c:v>
                </c:pt>
                <c:pt idx="1148">
                  <c:v>2.3703703703703703E-2</c:v>
                </c:pt>
                <c:pt idx="1149">
                  <c:v>2.3715277777777776E-2</c:v>
                </c:pt>
                <c:pt idx="1150">
                  <c:v>2.372685185185185E-2</c:v>
                </c:pt>
                <c:pt idx="1151">
                  <c:v>2.3738425925925923E-2</c:v>
                </c:pt>
                <c:pt idx="1152">
                  <c:v>2.3750000000000004E-2</c:v>
                </c:pt>
                <c:pt idx="1153">
                  <c:v>2.3761574074074074E-2</c:v>
                </c:pt>
                <c:pt idx="1154">
                  <c:v>2.3773148148148151E-2</c:v>
                </c:pt>
                <c:pt idx="1155">
                  <c:v>2.3784722222222221E-2</c:v>
                </c:pt>
                <c:pt idx="1156">
                  <c:v>2.3796296296296298E-2</c:v>
                </c:pt>
                <c:pt idx="1157">
                  <c:v>2.3807870370370368E-2</c:v>
                </c:pt>
                <c:pt idx="1158">
                  <c:v>2.3819444444444445E-2</c:v>
                </c:pt>
                <c:pt idx="1159">
                  <c:v>2.3831018518518519E-2</c:v>
                </c:pt>
                <c:pt idx="1160">
                  <c:v>2.3842592592592596E-2</c:v>
                </c:pt>
                <c:pt idx="1161">
                  <c:v>2.3854166666666666E-2</c:v>
                </c:pt>
                <c:pt idx="1162">
                  <c:v>2.3865740740740743E-2</c:v>
                </c:pt>
                <c:pt idx="1163">
                  <c:v>2.3877314814814813E-2</c:v>
                </c:pt>
                <c:pt idx="1164">
                  <c:v>2.388888888888889E-2</c:v>
                </c:pt>
                <c:pt idx="1165">
                  <c:v>2.390046296296296E-2</c:v>
                </c:pt>
                <c:pt idx="1166">
                  <c:v>2.3912037037037034E-2</c:v>
                </c:pt>
                <c:pt idx="1167">
                  <c:v>2.3923611111111114E-2</c:v>
                </c:pt>
                <c:pt idx="1168">
                  <c:v>2.3935185185185184E-2</c:v>
                </c:pt>
                <c:pt idx="1169">
                  <c:v>2.3946759259259261E-2</c:v>
                </c:pt>
                <c:pt idx="1170">
                  <c:v>2.3958333333333331E-2</c:v>
                </c:pt>
                <c:pt idx="1171">
                  <c:v>2.3969907407407409E-2</c:v>
                </c:pt>
                <c:pt idx="1172">
                  <c:v>2.3981481481481479E-2</c:v>
                </c:pt>
                <c:pt idx="1173">
                  <c:v>2.3993055555555556E-2</c:v>
                </c:pt>
                <c:pt idx="1174">
                  <c:v>2.4004629629629629E-2</c:v>
                </c:pt>
                <c:pt idx="1175">
                  <c:v>2.4016203703703706E-2</c:v>
                </c:pt>
                <c:pt idx="1176">
                  <c:v>2.4027777777777776E-2</c:v>
                </c:pt>
                <c:pt idx="1177">
                  <c:v>2.4039351851851853E-2</c:v>
                </c:pt>
                <c:pt idx="1178">
                  <c:v>2.4050925925925924E-2</c:v>
                </c:pt>
                <c:pt idx="1179">
                  <c:v>2.4062500000000001E-2</c:v>
                </c:pt>
                <c:pt idx="1180">
                  <c:v>2.4074074074074071E-2</c:v>
                </c:pt>
                <c:pt idx="1181">
                  <c:v>2.4085648148148148E-2</c:v>
                </c:pt>
                <c:pt idx="1182">
                  <c:v>2.4097222222222225E-2</c:v>
                </c:pt>
                <c:pt idx="1183">
                  <c:v>2.4108796296296298E-2</c:v>
                </c:pt>
                <c:pt idx="1184">
                  <c:v>2.4120370370370372E-2</c:v>
                </c:pt>
                <c:pt idx="1185">
                  <c:v>2.4131944444444445E-2</c:v>
                </c:pt>
                <c:pt idx="1186">
                  <c:v>2.4143518518518519E-2</c:v>
                </c:pt>
                <c:pt idx="1187">
                  <c:v>2.4155092592592589E-2</c:v>
                </c:pt>
                <c:pt idx="1188">
                  <c:v>2.4166666666666666E-2</c:v>
                </c:pt>
                <c:pt idx="1189">
                  <c:v>2.417824074074074E-2</c:v>
                </c:pt>
                <c:pt idx="1190">
                  <c:v>2.4189814814814817E-2</c:v>
                </c:pt>
                <c:pt idx="1191">
                  <c:v>2.4201388888888887E-2</c:v>
                </c:pt>
                <c:pt idx="1192">
                  <c:v>2.4212962962962964E-2</c:v>
                </c:pt>
                <c:pt idx="1193">
                  <c:v>2.4224537037037034E-2</c:v>
                </c:pt>
                <c:pt idx="1194">
                  <c:v>2.4236111111111111E-2</c:v>
                </c:pt>
                <c:pt idx="1195">
                  <c:v>2.4247685185185181E-2</c:v>
                </c:pt>
                <c:pt idx="1196">
                  <c:v>2.4259259259259258E-2</c:v>
                </c:pt>
                <c:pt idx="1197">
                  <c:v>2.4270833333333335E-2</c:v>
                </c:pt>
                <c:pt idx="1198">
                  <c:v>2.4282407407407409E-2</c:v>
                </c:pt>
                <c:pt idx="1199">
                  <c:v>2.4293981481481482E-2</c:v>
                </c:pt>
                <c:pt idx="1200">
                  <c:v>2.4305555555555556E-2</c:v>
                </c:pt>
                <c:pt idx="1201">
                  <c:v>2.431712962962963E-2</c:v>
                </c:pt>
                <c:pt idx="1202">
                  <c:v>2.4328703703703703E-2</c:v>
                </c:pt>
                <c:pt idx="1203">
                  <c:v>2.4340277777777777E-2</c:v>
                </c:pt>
                <c:pt idx="1204">
                  <c:v>2.4351851851851857E-2</c:v>
                </c:pt>
                <c:pt idx="1205">
                  <c:v>2.4363425925925927E-2</c:v>
                </c:pt>
                <c:pt idx="1206">
                  <c:v>2.4375000000000004E-2</c:v>
                </c:pt>
                <c:pt idx="1207">
                  <c:v>2.4386574074074074E-2</c:v>
                </c:pt>
                <c:pt idx="1208">
                  <c:v>2.4398148148148145E-2</c:v>
                </c:pt>
                <c:pt idx="1209">
                  <c:v>2.4409722222222222E-2</c:v>
                </c:pt>
                <c:pt idx="1210">
                  <c:v>2.4421296296296292E-2</c:v>
                </c:pt>
                <c:pt idx="1211">
                  <c:v>2.4432870370370369E-2</c:v>
                </c:pt>
                <c:pt idx="1212">
                  <c:v>2.4444444444444446E-2</c:v>
                </c:pt>
                <c:pt idx="1213">
                  <c:v>2.4456018518518519E-2</c:v>
                </c:pt>
                <c:pt idx="1214">
                  <c:v>2.4467592592592593E-2</c:v>
                </c:pt>
                <c:pt idx="1215">
                  <c:v>2.4479166666666666E-2</c:v>
                </c:pt>
                <c:pt idx="1216">
                  <c:v>2.449074074074074E-2</c:v>
                </c:pt>
                <c:pt idx="1217">
                  <c:v>2.4502314814814814E-2</c:v>
                </c:pt>
                <c:pt idx="1218">
                  <c:v>2.4513888888888887E-2</c:v>
                </c:pt>
                <c:pt idx="1219">
                  <c:v>2.4525462962962968E-2</c:v>
                </c:pt>
                <c:pt idx="1220">
                  <c:v>2.4537037037037038E-2</c:v>
                </c:pt>
                <c:pt idx="1221">
                  <c:v>2.4548611111111115E-2</c:v>
                </c:pt>
                <c:pt idx="1222">
                  <c:v>2.4560185185185185E-2</c:v>
                </c:pt>
                <c:pt idx="1223">
                  <c:v>2.4571759259259262E-2</c:v>
                </c:pt>
                <c:pt idx="1224">
                  <c:v>2.4583333333333332E-2</c:v>
                </c:pt>
                <c:pt idx="1225">
                  <c:v>2.4594907407407409E-2</c:v>
                </c:pt>
                <c:pt idx="1226">
                  <c:v>2.4606481481481479E-2</c:v>
                </c:pt>
                <c:pt idx="1227">
                  <c:v>2.461805555555556E-2</c:v>
                </c:pt>
                <c:pt idx="1228">
                  <c:v>2.462962962962963E-2</c:v>
                </c:pt>
                <c:pt idx="1229">
                  <c:v>2.4641203703703703E-2</c:v>
                </c:pt>
                <c:pt idx="1230">
                  <c:v>2.4652777777777777E-2</c:v>
                </c:pt>
                <c:pt idx="1231">
                  <c:v>2.4664351851851851E-2</c:v>
                </c:pt>
                <c:pt idx="1232">
                  <c:v>2.4675925925925924E-2</c:v>
                </c:pt>
                <c:pt idx="1233">
                  <c:v>2.4687499999999998E-2</c:v>
                </c:pt>
                <c:pt idx="1234">
                  <c:v>2.4699074074074078E-2</c:v>
                </c:pt>
                <c:pt idx="1235">
                  <c:v>2.4710648148148148E-2</c:v>
                </c:pt>
                <c:pt idx="1236">
                  <c:v>2.4722222222222225E-2</c:v>
                </c:pt>
                <c:pt idx="1237">
                  <c:v>2.4733796296296295E-2</c:v>
                </c:pt>
                <c:pt idx="1238">
                  <c:v>2.4745370370370372E-2</c:v>
                </c:pt>
                <c:pt idx="1239">
                  <c:v>2.4756944444444443E-2</c:v>
                </c:pt>
                <c:pt idx="1240">
                  <c:v>2.476851851851852E-2</c:v>
                </c:pt>
                <c:pt idx="1241">
                  <c:v>2.478009259259259E-2</c:v>
                </c:pt>
                <c:pt idx="1242">
                  <c:v>2.479166666666667E-2</c:v>
                </c:pt>
                <c:pt idx="1243">
                  <c:v>2.480324074074074E-2</c:v>
                </c:pt>
                <c:pt idx="1244">
                  <c:v>2.4814814814814817E-2</c:v>
                </c:pt>
                <c:pt idx="1245">
                  <c:v>2.4826388888888887E-2</c:v>
                </c:pt>
                <c:pt idx="1246">
                  <c:v>2.4837962962962964E-2</c:v>
                </c:pt>
                <c:pt idx="1247">
                  <c:v>2.4849537037037035E-2</c:v>
                </c:pt>
                <c:pt idx="1248">
                  <c:v>2.4861111111111108E-2</c:v>
                </c:pt>
                <c:pt idx="1249">
                  <c:v>2.4872685185185189E-2</c:v>
                </c:pt>
                <c:pt idx="1250">
                  <c:v>2.4884259259259259E-2</c:v>
                </c:pt>
                <c:pt idx="1251">
                  <c:v>2.4895833333333336E-2</c:v>
                </c:pt>
                <c:pt idx="1252">
                  <c:v>2.4907407407407406E-2</c:v>
                </c:pt>
                <c:pt idx="1253">
                  <c:v>2.4918981481481483E-2</c:v>
                </c:pt>
                <c:pt idx="1254">
                  <c:v>2.4930555555555553E-2</c:v>
                </c:pt>
                <c:pt idx="1255">
                  <c:v>2.494212962962963E-2</c:v>
                </c:pt>
                <c:pt idx="1256">
                  <c:v>2.49537037037037E-2</c:v>
                </c:pt>
                <c:pt idx="1257">
                  <c:v>2.4965277777777781E-2</c:v>
                </c:pt>
                <c:pt idx="1258">
                  <c:v>2.4976851851851851E-2</c:v>
                </c:pt>
                <c:pt idx="1259">
                  <c:v>2.4988425925925928E-2</c:v>
                </c:pt>
                <c:pt idx="1260">
                  <c:v>2.4999999999999998E-2</c:v>
                </c:pt>
                <c:pt idx="1261">
                  <c:v>2.5011574074074075E-2</c:v>
                </c:pt>
                <c:pt idx="1262">
                  <c:v>2.5023148148148145E-2</c:v>
                </c:pt>
                <c:pt idx="1263">
                  <c:v>2.5034722222222222E-2</c:v>
                </c:pt>
                <c:pt idx="1264">
                  <c:v>2.5046296296296299E-2</c:v>
                </c:pt>
                <c:pt idx="1265">
                  <c:v>2.5057870370370373E-2</c:v>
                </c:pt>
                <c:pt idx="1266">
                  <c:v>2.5069444444444446E-2</c:v>
                </c:pt>
                <c:pt idx="1267">
                  <c:v>2.508101851851852E-2</c:v>
                </c:pt>
                <c:pt idx="1268">
                  <c:v>2.5092592592592593E-2</c:v>
                </c:pt>
                <c:pt idx="1269">
                  <c:v>2.5104166666666664E-2</c:v>
                </c:pt>
                <c:pt idx="1270">
                  <c:v>2.5115740740740741E-2</c:v>
                </c:pt>
                <c:pt idx="1271">
                  <c:v>2.5127314814814811E-2</c:v>
                </c:pt>
                <c:pt idx="1272">
                  <c:v>2.5138888888888891E-2</c:v>
                </c:pt>
                <c:pt idx="1273">
                  <c:v>2.5150462962962961E-2</c:v>
                </c:pt>
                <c:pt idx="1274">
                  <c:v>2.5162037037037038E-2</c:v>
                </c:pt>
                <c:pt idx="1275">
                  <c:v>2.5173611111111108E-2</c:v>
                </c:pt>
                <c:pt idx="1276">
                  <c:v>2.5185185185185185E-2</c:v>
                </c:pt>
                <c:pt idx="1277">
                  <c:v>2.5196759259259256E-2</c:v>
                </c:pt>
                <c:pt idx="1278">
                  <c:v>2.5208333333333333E-2</c:v>
                </c:pt>
                <c:pt idx="1279">
                  <c:v>2.521990740740741E-2</c:v>
                </c:pt>
                <c:pt idx="1280">
                  <c:v>2.5231481481481483E-2</c:v>
                </c:pt>
                <c:pt idx="1281">
                  <c:v>2.5243055555555557E-2</c:v>
                </c:pt>
                <c:pt idx="1282">
                  <c:v>2.525462962962963E-2</c:v>
                </c:pt>
                <c:pt idx="1283">
                  <c:v>2.5266203703703704E-2</c:v>
                </c:pt>
                <c:pt idx="1284">
                  <c:v>2.5277777777777777E-2</c:v>
                </c:pt>
                <c:pt idx="1285">
                  <c:v>2.5289351851851851E-2</c:v>
                </c:pt>
                <c:pt idx="1286">
                  <c:v>2.5300925925925925E-2</c:v>
                </c:pt>
                <c:pt idx="1287">
                  <c:v>2.5312500000000002E-2</c:v>
                </c:pt>
                <c:pt idx="1288">
                  <c:v>2.5324074074074079E-2</c:v>
                </c:pt>
                <c:pt idx="1289">
                  <c:v>2.5335648148148149E-2</c:v>
                </c:pt>
                <c:pt idx="1290">
                  <c:v>2.5347222222222219E-2</c:v>
                </c:pt>
                <c:pt idx="1291">
                  <c:v>2.5358796296296296E-2</c:v>
                </c:pt>
                <c:pt idx="1292">
                  <c:v>2.5370370370370366E-2</c:v>
                </c:pt>
                <c:pt idx="1293">
                  <c:v>2.5381944444444443E-2</c:v>
                </c:pt>
                <c:pt idx="1294">
                  <c:v>2.539351851851852E-2</c:v>
                </c:pt>
                <c:pt idx="1295">
                  <c:v>2.5405092592592594E-2</c:v>
                </c:pt>
                <c:pt idx="1296">
                  <c:v>2.5416666666666667E-2</c:v>
                </c:pt>
                <c:pt idx="1297">
                  <c:v>2.5428240740740741E-2</c:v>
                </c:pt>
                <c:pt idx="1298">
                  <c:v>2.5439814814814814E-2</c:v>
                </c:pt>
                <c:pt idx="1299">
                  <c:v>2.5451388888888888E-2</c:v>
                </c:pt>
                <c:pt idx="1300">
                  <c:v>2.5462962962962962E-2</c:v>
                </c:pt>
                <c:pt idx="1301">
                  <c:v>2.5474537037037035E-2</c:v>
                </c:pt>
                <c:pt idx="1302">
                  <c:v>2.5486111111111112E-2</c:v>
                </c:pt>
                <c:pt idx="1303">
                  <c:v>2.5497685185185189E-2</c:v>
                </c:pt>
                <c:pt idx="1304">
                  <c:v>2.5509259259259259E-2</c:v>
                </c:pt>
                <c:pt idx="1305">
                  <c:v>2.5520833333333336E-2</c:v>
                </c:pt>
                <c:pt idx="1306">
                  <c:v>2.5532407407407406E-2</c:v>
                </c:pt>
                <c:pt idx="1307">
                  <c:v>2.5543981481481483E-2</c:v>
                </c:pt>
                <c:pt idx="1308">
                  <c:v>2.5555555555555554E-2</c:v>
                </c:pt>
                <c:pt idx="1309">
                  <c:v>2.5567129629629634E-2</c:v>
                </c:pt>
                <c:pt idx="1310">
                  <c:v>2.5578703703703704E-2</c:v>
                </c:pt>
                <c:pt idx="1311">
                  <c:v>2.5590277777777778E-2</c:v>
                </c:pt>
                <c:pt idx="1312">
                  <c:v>2.5601851851851851E-2</c:v>
                </c:pt>
                <c:pt idx="1313">
                  <c:v>2.5613425925925925E-2</c:v>
                </c:pt>
                <c:pt idx="1314">
                  <c:v>2.5624999999999998E-2</c:v>
                </c:pt>
                <c:pt idx="1315">
                  <c:v>2.5636574074074072E-2</c:v>
                </c:pt>
                <c:pt idx="1316">
                  <c:v>2.5648148148148146E-2</c:v>
                </c:pt>
                <c:pt idx="1317">
                  <c:v>2.5659722222222223E-2</c:v>
                </c:pt>
                <c:pt idx="1318">
                  <c:v>2.56712962962963E-2</c:v>
                </c:pt>
                <c:pt idx="1319">
                  <c:v>2.568287037037037E-2</c:v>
                </c:pt>
                <c:pt idx="1320">
                  <c:v>2.5694444444444447E-2</c:v>
                </c:pt>
                <c:pt idx="1321">
                  <c:v>2.5706018518518517E-2</c:v>
                </c:pt>
                <c:pt idx="1322">
                  <c:v>2.5717592592592594E-2</c:v>
                </c:pt>
                <c:pt idx="1323">
                  <c:v>2.5729166666666664E-2</c:v>
                </c:pt>
                <c:pt idx="1324">
                  <c:v>2.5740740740740745E-2</c:v>
                </c:pt>
                <c:pt idx="1325">
                  <c:v>2.5752314814814815E-2</c:v>
                </c:pt>
                <c:pt idx="1326">
                  <c:v>2.5763888888888892E-2</c:v>
                </c:pt>
                <c:pt idx="1327">
                  <c:v>2.5775462962962962E-2</c:v>
                </c:pt>
                <c:pt idx="1328">
                  <c:v>2.5787037037037039E-2</c:v>
                </c:pt>
                <c:pt idx="1329">
                  <c:v>2.5798611111111109E-2</c:v>
                </c:pt>
                <c:pt idx="1330">
                  <c:v>2.5810185185185183E-2</c:v>
                </c:pt>
                <c:pt idx="1331">
                  <c:v>2.5821759259259256E-2</c:v>
                </c:pt>
                <c:pt idx="1332">
                  <c:v>2.5833333333333333E-2</c:v>
                </c:pt>
                <c:pt idx="1333">
                  <c:v>2.584490740740741E-2</c:v>
                </c:pt>
                <c:pt idx="1334">
                  <c:v>2.585648148148148E-2</c:v>
                </c:pt>
                <c:pt idx="1335">
                  <c:v>2.5868055555555557E-2</c:v>
                </c:pt>
                <c:pt idx="1336">
                  <c:v>2.5879629629629627E-2</c:v>
                </c:pt>
                <c:pt idx="1337">
                  <c:v>2.5891203703703704E-2</c:v>
                </c:pt>
                <c:pt idx="1338">
                  <c:v>2.5902777777777775E-2</c:v>
                </c:pt>
                <c:pt idx="1339">
                  <c:v>2.5914351851851855E-2</c:v>
                </c:pt>
                <c:pt idx="1340">
                  <c:v>2.5925925925925925E-2</c:v>
                </c:pt>
                <c:pt idx="1341">
                  <c:v>2.5937500000000002E-2</c:v>
                </c:pt>
                <c:pt idx="1342">
                  <c:v>2.5949074074074072E-2</c:v>
                </c:pt>
                <c:pt idx="1343">
                  <c:v>2.5960648148148149E-2</c:v>
                </c:pt>
                <c:pt idx="1344">
                  <c:v>2.5972222222222219E-2</c:v>
                </c:pt>
                <c:pt idx="1345">
                  <c:v>2.5983796296296297E-2</c:v>
                </c:pt>
                <c:pt idx="1346">
                  <c:v>2.5995370370370367E-2</c:v>
                </c:pt>
                <c:pt idx="1347">
                  <c:v>2.6006944444444447E-2</c:v>
                </c:pt>
                <c:pt idx="1348">
                  <c:v>2.6018518518518521E-2</c:v>
                </c:pt>
                <c:pt idx="1349">
                  <c:v>2.6030092592592594E-2</c:v>
                </c:pt>
                <c:pt idx="1350">
                  <c:v>2.6041666666666668E-2</c:v>
                </c:pt>
                <c:pt idx="1351">
                  <c:v>2.6053240740740738E-2</c:v>
                </c:pt>
                <c:pt idx="1352">
                  <c:v>2.6064814814814815E-2</c:v>
                </c:pt>
                <c:pt idx="1353">
                  <c:v>2.6076388888888885E-2</c:v>
                </c:pt>
                <c:pt idx="1354">
                  <c:v>2.6087962962962966E-2</c:v>
                </c:pt>
                <c:pt idx="1355">
                  <c:v>2.6099537037037036E-2</c:v>
                </c:pt>
                <c:pt idx="1356">
                  <c:v>2.6111111111111113E-2</c:v>
                </c:pt>
                <c:pt idx="1357">
                  <c:v>2.6122685185185183E-2</c:v>
                </c:pt>
                <c:pt idx="1358">
                  <c:v>2.613425925925926E-2</c:v>
                </c:pt>
                <c:pt idx="1359">
                  <c:v>2.614583333333333E-2</c:v>
                </c:pt>
                <c:pt idx="1360">
                  <c:v>2.6157407407407407E-2</c:v>
                </c:pt>
                <c:pt idx="1361">
                  <c:v>2.6168981481481477E-2</c:v>
                </c:pt>
                <c:pt idx="1362">
                  <c:v>2.6180555555555558E-2</c:v>
                </c:pt>
                <c:pt idx="1363">
                  <c:v>2.6192129629629631E-2</c:v>
                </c:pt>
                <c:pt idx="1364">
                  <c:v>2.6203703703703705E-2</c:v>
                </c:pt>
                <c:pt idx="1365">
                  <c:v>2.6215277777777778E-2</c:v>
                </c:pt>
                <c:pt idx="1366">
                  <c:v>2.6226851851851852E-2</c:v>
                </c:pt>
                <c:pt idx="1367">
                  <c:v>2.6238425925925925E-2</c:v>
                </c:pt>
                <c:pt idx="1368">
                  <c:v>2.6249999999999999E-2</c:v>
                </c:pt>
                <c:pt idx="1369">
                  <c:v>2.6261574074074076E-2</c:v>
                </c:pt>
                <c:pt idx="1370">
                  <c:v>2.6273148148148153E-2</c:v>
                </c:pt>
                <c:pt idx="1371">
                  <c:v>2.6284722222222223E-2</c:v>
                </c:pt>
                <c:pt idx="1372">
                  <c:v>2.6296296296296293E-2</c:v>
                </c:pt>
                <c:pt idx="1373">
                  <c:v>2.630787037037037E-2</c:v>
                </c:pt>
                <c:pt idx="1374">
                  <c:v>2.631944444444444E-2</c:v>
                </c:pt>
                <c:pt idx="1375">
                  <c:v>2.6331018518518517E-2</c:v>
                </c:pt>
                <c:pt idx="1376">
                  <c:v>2.6342592592592588E-2</c:v>
                </c:pt>
                <c:pt idx="1377">
                  <c:v>2.6354166666666668E-2</c:v>
                </c:pt>
                <c:pt idx="1378">
                  <c:v>2.6365740740740742E-2</c:v>
                </c:pt>
                <c:pt idx="1379">
                  <c:v>2.6377314814814815E-2</c:v>
                </c:pt>
                <c:pt idx="1380">
                  <c:v>2.6388888888888889E-2</c:v>
                </c:pt>
                <c:pt idx="1381">
                  <c:v>2.6400462962962962E-2</c:v>
                </c:pt>
                <c:pt idx="1382">
                  <c:v>2.6412037037037036E-2</c:v>
                </c:pt>
                <c:pt idx="1383">
                  <c:v>2.642361111111111E-2</c:v>
                </c:pt>
                <c:pt idx="1384">
                  <c:v>2.6435185185185187E-2</c:v>
                </c:pt>
                <c:pt idx="1385">
                  <c:v>2.6446759259259264E-2</c:v>
                </c:pt>
                <c:pt idx="1386">
                  <c:v>2.6458333333333334E-2</c:v>
                </c:pt>
                <c:pt idx="1387">
                  <c:v>2.6469907407407411E-2</c:v>
                </c:pt>
                <c:pt idx="1388">
                  <c:v>2.6481481481481481E-2</c:v>
                </c:pt>
                <c:pt idx="1389">
                  <c:v>2.6493055555555558E-2</c:v>
                </c:pt>
                <c:pt idx="1390">
                  <c:v>2.6504629629629628E-2</c:v>
                </c:pt>
                <c:pt idx="1391">
                  <c:v>2.6516203703703698E-2</c:v>
                </c:pt>
                <c:pt idx="1392">
                  <c:v>2.6527777777777779E-2</c:v>
                </c:pt>
                <c:pt idx="1393">
                  <c:v>2.6539351851851852E-2</c:v>
                </c:pt>
                <c:pt idx="1394">
                  <c:v>2.6550925925925926E-2</c:v>
                </c:pt>
                <c:pt idx="1395">
                  <c:v>2.6562499999999999E-2</c:v>
                </c:pt>
                <c:pt idx="1396">
                  <c:v>2.6574074074074073E-2</c:v>
                </c:pt>
                <c:pt idx="1397">
                  <c:v>2.6585648148148146E-2</c:v>
                </c:pt>
                <c:pt idx="1398">
                  <c:v>2.659722222222222E-2</c:v>
                </c:pt>
                <c:pt idx="1399">
                  <c:v>2.6608796296296297E-2</c:v>
                </c:pt>
                <c:pt idx="1400">
                  <c:v>2.6620370370370374E-2</c:v>
                </c:pt>
                <c:pt idx="1401">
                  <c:v>2.6631944444444444E-2</c:v>
                </c:pt>
                <c:pt idx="1402">
                  <c:v>2.6643518518518521E-2</c:v>
                </c:pt>
                <c:pt idx="1403">
                  <c:v>2.6655092592592591E-2</c:v>
                </c:pt>
                <c:pt idx="1404">
                  <c:v>2.6666666666666668E-2</c:v>
                </c:pt>
                <c:pt idx="1405">
                  <c:v>2.6678240740740738E-2</c:v>
                </c:pt>
                <c:pt idx="1406">
                  <c:v>2.6689814814814816E-2</c:v>
                </c:pt>
                <c:pt idx="1407">
                  <c:v>2.6701388888888889E-2</c:v>
                </c:pt>
                <c:pt idx="1408">
                  <c:v>2.6712962962962966E-2</c:v>
                </c:pt>
                <c:pt idx="1409">
                  <c:v>2.6724537037037036E-2</c:v>
                </c:pt>
                <c:pt idx="1410">
                  <c:v>2.6736111111111113E-2</c:v>
                </c:pt>
                <c:pt idx="1411">
                  <c:v>2.6747685185185183E-2</c:v>
                </c:pt>
                <c:pt idx="1412">
                  <c:v>2.6759259259259257E-2</c:v>
                </c:pt>
                <c:pt idx="1413">
                  <c:v>2.6770833333333331E-2</c:v>
                </c:pt>
                <c:pt idx="1414">
                  <c:v>2.6782407407407408E-2</c:v>
                </c:pt>
                <c:pt idx="1415">
                  <c:v>2.6793981481481485E-2</c:v>
                </c:pt>
                <c:pt idx="1416">
                  <c:v>2.6805555555555555E-2</c:v>
                </c:pt>
                <c:pt idx="1417">
                  <c:v>2.6817129629629632E-2</c:v>
                </c:pt>
                <c:pt idx="1418">
                  <c:v>2.6828703703703702E-2</c:v>
                </c:pt>
                <c:pt idx="1419">
                  <c:v>2.6840277777777779E-2</c:v>
                </c:pt>
                <c:pt idx="1420">
                  <c:v>2.6851851851851849E-2</c:v>
                </c:pt>
                <c:pt idx="1421">
                  <c:v>2.6863425925925926E-2</c:v>
                </c:pt>
                <c:pt idx="1422">
                  <c:v>2.6875E-2</c:v>
                </c:pt>
                <c:pt idx="1423">
                  <c:v>2.6886574074074077E-2</c:v>
                </c:pt>
                <c:pt idx="1424">
                  <c:v>2.6898148148148147E-2</c:v>
                </c:pt>
                <c:pt idx="1425">
                  <c:v>2.6909722222222224E-2</c:v>
                </c:pt>
                <c:pt idx="1426">
                  <c:v>2.6921296296296294E-2</c:v>
                </c:pt>
                <c:pt idx="1427">
                  <c:v>2.6932870370370371E-2</c:v>
                </c:pt>
                <c:pt idx="1428">
                  <c:v>2.6944444444444441E-2</c:v>
                </c:pt>
                <c:pt idx="1429">
                  <c:v>2.6956018518518522E-2</c:v>
                </c:pt>
                <c:pt idx="1430">
                  <c:v>2.6967592592592595E-2</c:v>
                </c:pt>
                <c:pt idx="1431">
                  <c:v>2.6979166666666669E-2</c:v>
                </c:pt>
                <c:pt idx="1432">
                  <c:v>2.6990740740740742E-2</c:v>
                </c:pt>
                <c:pt idx="1433">
                  <c:v>2.7002314814814812E-2</c:v>
                </c:pt>
                <c:pt idx="1434">
                  <c:v>2.7013888888888889E-2</c:v>
                </c:pt>
                <c:pt idx="1435">
                  <c:v>2.7025462962962959E-2</c:v>
                </c:pt>
                <c:pt idx="1436">
                  <c:v>2.7037037037037037E-2</c:v>
                </c:pt>
                <c:pt idx="1437">
                  <c:v>2.704861111111111E-2</c:v>
                </c:pt>
                <c:pt idx="1438">
                  <c:v>2.7060185185185187E-2</c:v>
                </c:pt>
                <c:pt idx="1439">
                  <c:v>2.7071759259259257E-2</c:v>
                </c:pt>
                <c:pt idx="1440">
                  <c:v>2.7083333333333334E-2</c:v>
                </c:pt>
                <c:pt idx="1441">
                  <c:v>2.7094907407407404E-2</c:v>
                </c:pt>
                <c:pt idx="1442">
                  <c:v>2.7106481481481481E-2</c:v>
                </c:pt>
                <c:pt idx="1443">
                  <c:v>2.7118055555555552E-2</c:v>
                </c:pt>
                <c:pt idx="1444">
                  <c:v>2.7129629629629632E-2</c:v>
                </c:pt>
                <c:pt idx="1445">
                  <c:v>2.7141203703703706E-2</c:v>
                </c:pt>
                <c:pt idx="1446">
                  <c:v>2.7152777777777779E-2</c:v>
                </c:pt>
                <c:pt idx="1447">
                  <c:v>2.7164351851851853E-2</c:v>
                </c:pt>
                <c:pt idx="1448">
                  <c:v>2.7175925925925926E-2</c:v>
                </c:pt>
                <c:pt idx="1449">
                  <c:v>2.71875E-2</c:v>
                </c:pt>
                <c:pt idx="1450">
                  <c:v>2.7199074074074073E-2</c:v>
                </c:pt>
                <c:pt idx="1451">
                  <c:v>2.7210648148148147E-2</c:v>
                </c:pt>
                <c:pt idx="1452">
                  <c:v>2.7222222222222228E-2</c:v>
                </c:pt>
                <c:pt idx="1453">
                  <c:v>2.7233796296296298E-2</c:v>
                </c:pt>
                <c:pt idx="1454">
                  <c:v>2.7245370370370368E-2</c:v>
                </c:pt>
                <c:pt idx="1455">
                  <c:v>2.7256944444444445E-2</c:v>
                </c:pt>
                <c:pt idx="1456">
                  <c:v>2.7268518518518515E-2</c:v>
                </c:pt>
                <c:pt idx="1457">
                  <c:v>2.7280092592592592E-2</c:v>
                </c:pt>
                <c:pt idx="1458">
                  <c:v>2.7291666666666662E-2</c:v>
                </c:pt>
                <c:pt idx="1459">
                  <c:v>2.7303240740740743E-2</c:v>
                </c:pt>
                <c:pt idx="1460">
                  <c:v>2.7314814814814816E-2</c:v>
                </c:pt>
                <c:pt idx="1461">
                  <c:v>2.732638888888889E-2</c:v>
                </c:pt>
                <c:pt idx="1462">
                  <c:v>2.7337962962962963E-2</c:v>
                </c:pt>
                <c:pt idx="1463">
                  <c:v>2.7349537037037037E-2</c:v>
                </c:pt>
                <c:pt idx="1464">
                  <c:v>2.736111111111111E-2</c:v>
                </c:pt>
                <c:pt idx="1465">
                  <c:v>2.7372685185185184E-2</c:v>
                </c:pt>
                <c:pt idx="1466">
                  <c:v>2.7384259259259257E-2</c:v>
                </c:pt>
                <c:pt idx="1467">
                  <c:v>2.7395833333333338E-2</c:v>
                </c:pt>
                <c:pt idx="1468">
                  <c:v>2.7407407407407408E-2</c:v>
                </c:pt>
                <c:pt idx="1469">
                  <c:v>2.7418981481481485E-2</c:v>
                </c:pt>
                <c:pt idx="1470">
                  <c:v>2.7430555555555555E-2</c:v>
                </c:pt>
                <c:pt idx="1471">
                  <c:v>2.7442129629629632E-2</c:v>
                </c:pt>
                <c:pt idx="1472">
                  <c:v>2.7453703703703702E-2</c:v>
                </c:pt>
                <c:pt idx="1473">
                  <c:v>2.7465277777777772E-2</c:v>
                </c:pt>
                <c:pt idx="1474">
                  <c:v>2.7476851851851853E-2</c:v>
                </c:pt>
                <c:pt idx="1475">
                  <c:v>2.7488425925925927E-2</c:v>
                </c:pt>
                <c:pt idx="1476">
                  <c:v>2.75E-2</c:v>
                </c:pt>
                <c:pt idx="1477">
                  <c:v>2.7511574074074074E-2</c:v>
                </c:pt>
                <c:pt idx="1478">
                  <c:v>2.7523148148148147E-2</c:v>
                </c:pt>
                <c:pt idx="1479">
                  <c:v>2.7534722222222221E-2</c:v>
                </c:pt>
                <c:pt idx="1480">
                  <c:v>2.7546296296296294E-2</c:v>
                </c:pt>
                <c:pt idx="1481">
                  <c:v>2.7557870370370368E-2</c:v>
                </c:pt>
                <c:pt idx="1482">
                  <c:v>2.7569444444444448E-2</c:v>
                </c:pt>
                <c:pt idx="1483">
                  <c:v>2.7581018518518519E-2</c:v>
                </c:pt>
                <c:pt idx="1484">
                  <c:v>2.7592592592592596E-2</c:v>
                </c:pt>
                <c:pt idx="1485">
                  <c:v>2.7604166666666666E-2</c:v>
                </c:pt>
                <c:pt idx="1486">
                  <c:v>2.7615740740740743E-2</c:v>
                </c:pt>
                <c:pt idx="1487">
                  <c:v>2.7627314814814813E-2</c:v>
                </c:pt>
                <c:pt idx="1488">
                  <c:v>2.763888888888889E-2</c:v>
                </c:pt>
                <c:pt idx="1489">
                  <c:v>2.7650462962962963E-2</c:v>
                </c:pt>
                <c:pt idx="1490">
                  <c:v>2.7662037037037041E-2</c:v>
                </c:pt>
                <c:pt idx="1491">
                  <c:v>2.7673611111111111E-2</c:v>
                </c:pt>
                <c:pt idx="1492">
                  <c:v>2.7685185185185188E-2</c:v>
                </c:pt>
                <c:pt idx="1493">
                  <c:v>2.7696759259259258E-2</c:v>
                </c:pt>
                <c:pt idx="1494">
                  <c:v>2.7708333333333331E-2</c:v>
                </c:pt>
                <c:pt idx="1495">
                  <c:v>2.7719907407407405E-2</c:v>
                </c:pt>
                <c:pt idx="1496">
                  <c:v>2.7731481481481478E-2</c:v>
                </c:pt>
                <c:pt idx="1497">
                  <c:v>2.7743055555555559E-2</c:v>
                </c:pt>
                <c:pt idx="1498">
                  <c:v>2.7754629629629629E-2</c:v>
                </c:pt>
                <c:pt idx="1499">
                  <c:v>2.7766203703703706E-2</c:v>
                </c:pt>
                <c:pt idx="1500">
                  <c:v>2.7777777777777776E-2</c:v>
                </c:pt>
                <c:pt idx="1501">
                  <c:v>2.7789351851851853E-2</c:v>
                </c:pt>
                <c:pt idx="1502">
                  <c:v>2.7800925925925923E-2</c:v>
                </c:pt>
                <c:pt idx="1503">
                  <c:v>2.78125E-2</c:v>
                </c:pt>
                <c:pt idx="1504">
                  <c:v>2.7824074074074074E-2</c:v>
                </c:pt>
                <c:pt idx="1505">
                  <c:v>2.7835648148148151E-2</c:v>
                </c:pt>
                <c:pt idx="1506">
                  <c:v>2.7847222222222221E-2</c:v>
                </c:pt>
                <c:pt idx="1507">
                  <c:v>2.7858796296296298E-2</c:v>
                </c:pt>
                <c:pt idx="1508">
                  <c:v>2.7870370370370368E-2</c:v>
                </c:pt>
                <c:pt idx="1509">
                  <c:v>2.7881944444444445E-2</c:v>
                </c:pt>
                <c:pt idx="1510">
                  <c:v>2.7893518518518515E-2</c:v>
                </c:pt>
                <c:pt idx="1511">
                  <c:v>2.7905092592592592E-2</c:v>
                </c:pt>
                <c:pt idx="1512">
                  <c:v>2.7916666666666669E-2</c:v>
                </c:pt>
                <c:pt idx="1513">
                  <c:v>2.7928240740740743E-2</c:v>
                </c:pt>
                <c:pt idx="1514">
                  <c:v>2.7939814814814817E-2</c:v>
                </c:pt>
                <c:pt idx="1515">
                  <c:v>2.7951388888888887E-2</c:v>
                </c:pt>
                <c:pt idx="1516">
                  <c:v>2.7962962962962964E-2</c:v>
                </c:pt>
                <c:pt idx="1517">
                  <c:v>2.7974537037037034E-2</c:v>
                </c:pt>
                <c:pt idx="1518">
                  <c:v>2.7986111111111111E-2</c:v>
                </c:pt>
                <c:pt idx="1519">
                  <c:v>2.7997685185185184E-2</c:v>
                </c:pt>
                <c:pt idx="1520">
                  <c:v>2.8009259259259262E-2</c:v>
                </c:pt>
                <c:pt idx="1521">
                  <c:v>2.8020833333333332E-2</c:v>
                </c:pt>
                <c:pt idx="1522">
                  <c:v>2.8032407407407409E-2</c:v>
                </c:pt>
                <c:pt idx="1523">
                  <c:v>2.8043981481481479E-2</c:v>
                </c:pt>
                <c:pt idx="1524">
                  <c:v>2.8055555555555556E-2</c:v>
                </c:pt>
                <c:pt idx="1525">
                  <c:v>2.8067129629629626E-2</c:v>
                </c:pt>
                <c:pt idx="1526">
                  <c:v>2.8078703703703703E-2</c:v>
                </c:pt>
                <c:pt idx="1527">
                  <c:v>2.809027777777778E-2</c:v>
                </c:pt>
                <c:pt idx="1528">
                  <c:v>2.8101851851851854E-2</c:v>
                </c:pt>
                <c:pt idx="1529">
                  <c:v>2.8113425925925927E-2</c:v>
                </c:pt>
                <c:pt idx="1530">
                  <c:v>2.8125000000000001E-2</c:v>
                </c:pt>
                <c:pt idx="1531">
                  <c:v>2.8136574074074074E-2</c:v>
                </c:pt>
                <c:pt idx="1532">
                  <c:v>2.8148148148148148E-2</c:v>
                </c:pt>
                <c:pt idx="1533">
                  <c:v>2.8159722222222221E-2</c:v>
                </c:pt>
                <c:pt idx="1534">
                  <c:v>2.8171296296296302E-2</c:v>
                </c:pt>
                <c:pt idx="1535">
                  <c:v>2.8182870370370372E-2</c:v>
                </c:pt>
                <c:pt idx="1536">
                  <c:v>2.8194444444444442E-2</c:v>
                </c:pt>
                <c:pt idx="1537">
                  <c:v>2.8206018518518519E-2</c:v>
                </c:pt>
                <c:pt idx="1538">
                  <c:v>2.8217592592592589E-2</c:v>
                </c:pt>
                <c:pt idx="1539">
                  <c:v>2.8229166666666666E-2</c:v>
                </c:pt>
                <c:pt idx="1540">
                  <c:v>2.8240740740740736E-2</c:v>
                </c:pt>
                <c:pt idx="1541">
                  <c:v>2.8252314814814813E-2</c:v>
                </c:pt>
                <c:pt idx="1542">
                  <c:v>2.826388888888889E-2</c:v>
                </c:pt>
                <c:pt idx="1543">
                  <c:v>2.8275462962962964E-2</c:v>
                </c:pt>
                <c:pt idx="1544">
                  <c:v>2.8287037037037038E-2</c:v>
                </c:pt>
                <c:pt idx="1545">
                  <c:v>2.8298611111111111E-2</c:v>
                </c:pt>
                <c:pt idx="1546">
                  <c:v>2.8310185185185185E-2</c:v>
                </c:pt>
                <c:pt idx="1547">
                  <c:v>2.8321759259259258E-2</c:v>
                </c:pt>
                <c:pt idx="1548">
                  <c:v>2.8333333333333332E-2</c:v>
                </c:pt>
                <c:pt idx="1549">
                  <c:v>2.8344907407407412E-2</c:v>
                </c:pt>
                <c:pt idx="1550">
                  <c:v>2.8356481481481483E-2</c:v>
                </c:pt>
                <c:pt idx="1551">
                  <c:v>2.836805555555556E-2</c:v>
                </c:pt>
                <c:pt idx="1552">
                  <c:v>2.837962962962963E-2</c:v>
                </c:pt>
                <c:pt idx="1553">
                  <c:v>2.8391203703703707E-2</c:v>
                </c:pt>
                <c:pt idx="1554">
                  <c:v>2.8402777777777777E-2</c:v>
                </c:pt>
                <c:pt idx="1555">
                  <c:v>2.8414351851851847E-2</c:v>
                </c:pt>
                <c:pt idx="1556">
                  <c:v>2.8425925925925924E-2</c:v>
                </c:pt>
                <c:pt idx="1557">
                  <c:v>2.8437500000000001E-2</c:v>
                </c:pt>
                <c:pt idx="1558">
                  <c:v>2.8449074074074075E-2</c:v>
                </c:pt>
                <c:pt idx="1559">
                  <c:v>2.8460648148148148E-2</c:v>
                </c:pt>
                <c:pt idx="1560">
                  <c:v>2.8472222222222222E-2</c:v>
                </c:pt>
                <c:pt idx="1561">
                  <c:v>2.8483796296296295E-2</c:v>
                </c:pt>
                <c:pt idx="1562">
                  <c:v>2.8495370370370369E-2</c:v>
                </c:pt>
                <c:pt idx="1563">
                  <c:v>2.8506944444444442E-2</c:v>
                </c:pt>
                <c:pt idx="1564">
                  <c:v>2.8518518518518523E-2</c:v>
                </c:pt>
                <c:pt idx="1565">
                  <c:v>2.8530092592592593E-2</c:v>
                </c:pt>
                <c:pt idx="1566">
                  <c:v>2.854166666666667E-2</c:v>
                </c:pt>
                <c:pt idx="1567">
                  <c:v>2.855324074074074E-2</c:v>
                </c:pt>
                <c:pt idx="1568">
                  <c:v>2.8564814814814817E-2</c:v>
                </c:pt>
                <c:pt idx="1569">
                  <c:v>2.8576388888888887E-2</c:v>
                </c:pt>
                <c:pt idx="1570">
                  <c:v>2.8587962962962964E-2</c:v>
                </c:pt>
                <c:pt idx="1571">
                  <c:v>2.8599537037037034E-2</c:v>
                </c:pt>
                <c:pt idx="1572">
                  <c:v>2.8611111111111115E-2</c:v>
                </c:pt>
                <c:pt idx="1573">
                  <c:v>2.8622685185185185E-2</c:v>
                </c:pt>
                <c:pt idx="1574">
                  <c:v>2.8634259259259262E-2</c:v>
                </c:pt>
                <c:pt idx="1575">
                  <c:v>2.8645833333333332E-2</c:v>
                </c:pt>
                <c:pt idx="1576">
                  <c:v>2.8657407407407406E-2</c:v>
                </c:pt>
                <c:pt idx="1577">
                  <c:v>2.8668981481481479E-2</c:v>
                </c:pt>
                <c:pt idx="1578">
                  <c:v>2.8680555555555553E-2</c:v>
                </c:pt>
                <c:pt idx="1579">
                  <c:v>2.8692129629629633E-2</c:v>
                </c:pt>
                <c:pt idx="1580">
                  <c:v>2.8703703703703703E-2</c:v>
                </c:pt>
                <c:pt idx="1581">
                  <c:v>2.8715277777777781E-2</c:v>
                </c:pt>
                <c:pt idx="1582">
                  <c:v>2.8726851851851851E-2</c:v>
                </c:pt>
                <c:pt idx="1583">
                  <c:v>2.8738425925925928E-2</c:v>
                </c:pt>
                <c:pt idx="1584">
                  <c:v>2.8749999999999998E-2</c:v>
                </c:pt>
                <c:pt idx="1585">
                  <c:v>2.8761574074074075E-2</c:v>
                </c:pt>
                <c:pt idx="1586">
                  <c:v>2.8773148148148145E-2</c:v>
                </c:pt>
                <c:pt idx="1587">
                  <c:v>2.8784722222222225E-2</c:v>
                </c:pt>
                <c:pt idx="1588">
                  <c:v>2.8796296296296296E-2</c:v>
                </c:pt>
                <c:pt idx="1589">
                  <c:v>2.8807870370370373E-2</c:v>
                </c:pt>
                <c:pt idx="1590">
                  <c:v>2.8819444444444443E-2</c:v>
                </c:pt>
                <c:pt idx="1591">
                  <c:v>2.883101851851852E-2</c:v>
                </c:pt>
                <c:pt idx="1592">
                  <c:v>2.884259259259259E-2</c:v>
                </c:pt>
                <c:pt idx="1593">
                  <c:v>2.8854166666666667E-2</c:v>
                </c:pt>
                <c:pt idx="1594">
                  <c:v>2.8865740740740744E-2</c:v>
                </c:pt>
                <c:pt idx="1595">
                  <c:v>2.8877314814814817E-2</c:v>
                </c:pt>
                <c:pt idx="1596">
                  <c:v>2.8888888888888891E-2</c:v>
                </c:pt>
                <c:pt idx="1597">
                  <c:v>2.8900462962962961E-2</c:v>
                </c:pt>
                <c:pt idx="1598">
                  <c:v>2.8912037037037038E-2</c:v>
                </c:pt>
                <c:pt idx="1599">
                  <c:v>2.8923611111111108E-2</c:v>
                </c:pt>
                <c:pt idx="1600">
                  <c:v>2.8935185185185185E-2</c:v>
                </c:pt>
                <c:pt idx="1601">
                  <c:v>2.8946759259259255E-2</c:v>
                </c:pt>
                <c:pt idx="1602">
                  <c:v>2.8958333333333336E-2</c:v>
                </c:pt>
                <c:pt idx="1603">
                  <c:v>2.8969907407407406E-2</c:v>
                </c:pt>
                <c:pt idx="1604">
                  <c:v>2.8981481481481483E-2</c:v>
                </c:pt>
                <c:pt idx="1605">
                  <c:v>2.8993055555555553E-2</c:v>
                </c:pt>
                <c:pt idx="1606">
                  <c:v>2.900462962962963E-2</c:v>
                </c:pt>
                <c:pt idx="1607">
                  <c:v>2.90162037037037E-2</c:v>
                </c:pt>
                <c:pt idx="1608">
                  <c:v>2.9027777777777777E-2</c:v>
                </c:pt>
                <c:pt idx="1609">
                  <c:v>2.9039351851851854E-2</c:v>
                </c:pt>
                <c:pt idx="1610">
                  <c:v>2.9050925925925928E-2</c:v>
                </c:pt>
                <c:pt idx="1611">
                  <c:v>2.9062500000000002E-2</c:v>
                </c:pt>
                <c:pt idx="1612">
                  <c:v>2.9074074074074075E-2</c:v>
                </c:pt>
                <c:pt idx="1613">
                  <c:v>2.9085648148148149E-2</c:v>
                </c:pt>
                <c:pt idx="1614">
                  <c:v>2.9097222222222222E-2</c:v>
                </c:pt>
                <c:pt idx="1615">
                  <c:v>2.9108796296296296E-2</c:v>
                </c:pt>
                <c:pt idx="1616">
                  <c:v>2.9120370370370366E-2</c:v>
                </c:pt>
                <c:pt idx="1617">
                  <c:v>2.9131944444444446E-2</c:v>
                </c:pt>
                <c:pt idx="1618">
                  <c:v>2.9143518518518517E-2</c:v>
                </c:pt>
                <c:pt idx="1619">
                  <c:v>2.9155092592592594E-2</c:v>
                </c:pt>
                <c:pt idx="1620">
                  <c:v>2.9166666666666664E-2</c:v>
                </c:pt>
                <c:pt idx="1621">
                  <c:v>2.9178240740740741E-2</c:v>
                </c:pt>
                <c:pt idx="1622">
                  <c:v>2.9189814814814811E-2</c:v>
                </c:pt>
                <c:pt idx="1623">
                  <c:v>2.9201388888888888E-2</c:v>
                </c:pt>
                <c:pt idx="1624">
                  <c:v>2.9212962962962965E-2</c:v>
                </c:pt>
                <c:pt idx="1625">
                  <c:v>2.9224537037037038E-2</c:v>
                </c:pt>
                <c:pt idx="1626">
                  <c:v>2.9236111111111112E-2</c:v>
                </c:pt>
                <c:pt idx="1627">
                  <c:v>2.9247685185185186E-2</c:v>
                </c:pt>
                <c:pt idx="1628">
                  <c:v>2.9259259259259259E-2</c:v>
                </c:pt>
                <c:pt idx="1629">
                  <c:v>2.9270833333333333E-2</c:v>
                </c:pt>
                <c:pt idx="1630">
                  <c:v>2.9282407407407406E-2</c:v>
                </c:pt>
                <c:pt idx="1631">
                  <c:v>2.929398148148148E-2</c:v>
                </c:pt>
                <c:pt idx="1632">
                  <c:v>2.9305555555555557E-2</c:v>
                </c:pt>
                <c:pt idx="1633">
                  <c:v>2.9317129629629634E-2</c:v>
                </c:pt>
                <c:pt idx="1634">
                  <c:v>2.9328703703703704E-2</c:v>
                </c:pt>
                <c:pt idx="1635">
                  <c:v>2.9340277777777781E-2</c:v>
                </c:pt>
                <c:pt idx="1636">
                  <c:v>2.9351851851851851E-2</c:v>
                </c:pt>
                <c:pt idx="1637">
                  <c:v>2.9363425925925921E-2</c:v>
                </c:pt>
                <c:pt idx="1638">
                  <c:v>2.9374999999999998E-2</c:v>
                </c:pt>
                <c:pt idx="1639">
                  <c:v>2.9386574074074075E-2</c:v>
                </c:pt>
                <c:pt idx="1640">
                  <c:v>2.9398148148148149E-2</c:v>
                </c:pt>
                <c:pt idx="1641">
                  <c:v>2.9409722222222223E-2</c:v>
                </c:pt>
                <c:pt idx="1642">
                  <c:v>2.9421296296296296E-2</c:v>
                </c:pt>
                <c:pt idx="1643">
                  <c:v>2.943287037037037E-2</c:v>
                </c:pt>
                <c:pt idx="1644">
                  <c:v>2.9444444444444443E-2</c:v>
                </c:pt>
                <c:pt idx="1645">
                  <c:v>2.9456018518518517E-2</c:v>
                </c:pt>
                <c:pt idx="1646">
                  <c:v>2.946759259259259E-2</c:v>
                </c:pt>
                <c:pt idx="1647">
                  <c:v>2.9479166666666667E-2</c:v>
                </c:pt>
                <c:pt idx="1648">
                  <c:v>2.9490740740740744E-2</c:v>
                </c:pt>
                <c:pt idx="1649">
                  <c:v>2.9502314814814815E-2</c:v>
                </c:pt>
                <c:pt idx="1650">
                  <c:v>2.9513888888888892E-2</c:v>
                </c:pt>
                <c:pt idx="1651">
                  <c:v>2.9525462962962962E-2</c:v>
                </c:pt>
                <c:pt idx="1652">
                  <c:v>2.9537037037037039E-2</c:v>
                </c:pt>
                <c:pt idx="1653">
                  <c:v>2.9548611111111109E-2</c:v>
                </c:pt>
                <c:pt idx="1654">
                  <c:v>2.9560185185185189E-2</c:v>
                </c:pt>
                <c:pt idx="1655">
                  <c:v>2.9571759259259259E-2</c:v>
                </c:pt>
                <c:pt idx="1656">
                  <c:v>2.9583333333333336E-2</c:v>
                </c:pt>
                <c:pt idx="1657">
                  <c:v>2.9594907407407407E-2</c:v>
                </c:pt>
                <c:pt idx="1658">
                  <c:v>2.960648148148148E-2</c:v>
                </c:pt>
                <c:pt idx="1659">
                  <c:v>2.9618055555555554E-2</c:v>
                </c:pt>
                <c:pt idx="1660">
                  <c:v>2.9629629629629627E-2</c:v>
                </c:pt>
                <c:pt idx="1661">
                  <c:v>2.9641203703703701E-2</c:v>
                </c:pt>
                <c:pt idx="1662">
                  <c:v>2.9652777777777778E-2</c:v>
                </c:pt>
                <c:pt idx="1663">
                  <c:v>2.9664351851851855E-2</c:v>
                </c:pt>
                <c:pt idx="1664">
                  <c:v>2.9675925925925925E-2</c:v>
                </c:pt>
                <c:pt idx="1665">
                  <c:v>2.9687500000000002E-2</c:v>
                </c:pt>
                <c:pt idx="1666">
                  <c:v>2.9699074074074072E-2</c:v>
                </c:pt>
                <c:pt idx="1667">
                  <c:v>2.9710648148148149E-2</c:v>
                </c:pt>
                <c:pt idx="1668">
                  <c:v>2.9722222222222219E-2</c:v>
                </c:pt>
                <c:pt idx="1669">
                  <c:v>2.97337962962963E-2</c:v>
                </c:pt>
                <c:pt idx="1670">
                  <c:v>2.974537037037037E-2</c:v>
                </c:pt>
                <c:pt idx="1671">
                  <c:v>2.9756944444444447E-2</c:v>
                </c:pt>
                <c:pt idx="1672">
                  <c:v>2.9768518518518517E-2</c:v>
                </c:pt>
                <c:pt idx="1673">
                  <c:v>2.9780092592592594E-2</c:v>
                </c:pt>
                <c:pt idx="1674">
                  <c:v>2.9791666666666664E-2</c:v>
                </c:pt>
                <c:pt idx="1675">
                  <c:v>2.9803240740740741E-2</c:v>
                </c:pt>
                <c:pt idx="1676">
                  <c:v>2.9814814814814811E-2</c:v>
                </c:pt>
                <c:pt idx="1677">
                  <c:v>2.9826388888888892E-2</c:v>
                </c:pt>
                <c:pt idx="1678">
                  <c:v>2.9837962962962965E-2</c:v>
                </c:pt>
                <c:pt idx="1679">
                  <c:v>2.9849537037037036E-2</c:v>
                </c:pt>
                <c:pt idx="1680">
                  <c:v>2.9861111111111113E-2</c:v>
                </c:pt>
                <c:pt idx="1681">
                  <c:v>2.9872685185185183E-2</c:v>
                </c:pt>
                <c:pt idx="1682">
                  <c:v>2.988425925925926E-2</c:v>
                </c:pt>
                <c:pt idx="1683">
                  <c:v>2.989583333333333E-2</c:v>
                </c:pt>
                <c:pt idx="1684">
                  <c:v>2.990740740740741E-2</c:v>
                </c:pt>
                <c:pt idx="1685">
                  <c:v>2.991898148148148E-2</c:v>
                </c:pt>
                <c:pt idx="1686">
                  <c:v>2.9930555555555557E-2</c:v>
                </c:pt>
                <c:pt idx="1687">
                  <c:v>2.9942129629629628E-2</c:v>
                </c:pt>
                <c:pt idx="1688">
                  <c:v>2.9953703703703705E-2</c:v>
                </c:pt>
                <c:pt idx="1689">
                  <c:v>2.9965277777777775E-2</c:v>
                </c:pt>
                <c:pt idx="1690">
                  <c:v>2.9976851851851852E-2</c:v>
                </c:pt>
                <c:pt idx="1691">
                  <c:v>2.9988425925925922E-2</c:v>
                </c:pt>
                <c:pt idx="1692">
                  <c:v>3.0000000000000002E-2</c:v>
                </c:pt>
                <c:pt idx="1693">
                  <c:v>3.0011574074074076E-2</c:v>
                </c:pt>
                <c:pt idx="1694">
                  <c:v>3.0023148148148149E-2</c:v>
                </c:pt>
                <c:pt idx="1695">
                  <c:v>3.0034722222222223E-2</c:v>
                </c:pt>
                <c:pt idx="1696">
                  <c:v>3.0046296296296297E-2</c:v>
                </c:pt>
                <c:pt idx="1697">
                  <c:v>3.005787037037037E-2</c:v>
                </c:pt>
                <c:pt idx="1698">
                  <c:v>3.006944444444444E-2</c:v>
                </c:pt>
                <c:pt idx="1699">
                  <c:v>3.0081018518518521E-2</c:v>
                </c:pt>
                <c:pt idx="1700">
                  <c:v>3.0092592592592591E-2</c:v>
                </c:pt>
                <c:pt idx="1701">
                  <c:v>3.0104166666666668E-2</c:v>
                </c:pt>
                <c:pt idx="1702">
                  <c:v>3.0115740740740738E-2</c:v>
                </c:pt>
                <c:pt idx="1703">
                  <c:v>3.0127314814814815E-2</c:v>
                </c:pt>
                <c:pt idx="1704">
                  <c:v>3.0138888888888885E-2</c:v>
                </c:pt>
                <c:pt idx="1705">
                  <c:v>3.0150462962962962E-2</c:v>
                </c:pt>
                <c:pt idx="1706">
                  <c:v>3.0162037037037032E-2</c:v>
                </c:pt>
                <c:pt idx="1707">
                  <c:v>3.0173611111111113E-2</c:v>
                </c:pt>
                <c:pt idx="1708">
                  <c:v>3.0185185185185186E-2</c:v>
                </c:pt>
                <c:pt idx="1709">
                  <c:v>3.019675925925926E-2</c:v>
                </c:pt>
                <c:pt idx="1710">
                  <c:v>3.0208333333333334E-2</c:v>
                </c:pt>
                <c:pt idx="1711">
                  <c:v>3.0219907407407407E-2</c:v>
                </c:pt>
                <c:pt idx="1712">
                  <c:v>3.0231481481481481E-2</c:v>
                </c:pt>
                <c:pt idx="1713">
                  <c:v>3.0243055555555554E-2</c:v>
                </c:pt>
                <c:pt idx="1714">
                  <c:v>3.0254629629629631E-2</c:v>
                </c:pt>
                <c:pt idx="1715">
                  <c:v>3.0266203703703708E-2</c:v>
                </c:pt>
                <c:pt idx="1716">
                  <c:v>3.0277777777777778E-2</c:v>
                </c:pt>
                <c:pt idx="1717">
                  <c:v>3.0289351851851855E-2</c:v>
                </c:pt>
                <c:pt idx="1718">
                  <c:v>3.0300925925925926E-2</c:v>
                </c:pt>
                <c:pt idx="1719">
                  <c:v>3.0312499999999996E-2</c:v>
                </c:pt>
                <c:pt idx="1720">
                  <c:v>3.0324074074074073E-2</c:v>
                </c:pt>
                <c:pt idx="1721">
                  <c:v>3.0335648148148143E-2</c:v>
                </c:pt>
                <c:pt idx="1722">
                  <c:v>3.0347222222222223E-2</c:v>
                </c:pt>
                <c:pt idx="1723">
                  <c:v>3.0358796296296297E-2</c:v>
                </c:pt>
                <c:pt idx="1724">
                  <c:v>3.037037037037037E-2</c:v>
                </c:pt>
                <c:pt idx="1725">
                  <c:v>3.0381944444444444E-2</c:v>
                </c:pt>
                <c:pt idx="1726">
                  <c:v>3.0393518518518518E-2</c:v>
                </c:pt>
                <c:pt idx="1727">
                  <c:v>3.0405092592592591E-2</c:v>
                </c:pt>
                <c:pt idx="1728">
                  <c:v>3.0416666666666665E-2</c:v>
                </c:pt>
                <c:pt idx="1729">
                  <c:v>3.0428240740740742E-2</c:v>
                </c:pt>
                <c:pt idx="1730">
                  <c:v>3.0439814814814819E-2</c:v>
                </c:pt>
                <c:pt idx="1731">
                  <c:v>3.0451388888888889E-2</c:v>
                </c:pt>
                <c:pt idx="1732">
                  <c:v>3.0462962962962966E-2</c:v>
                </c:pt>
                <c:pt idx="1733">
                  <c:v>3.0474537037037036E-2</c:v>
                </c:pt>
                <c:pt idx="1734">
                  <c:v>3.0486111111111113E-2</c:v>
                </c:pt>
                <c:pt idx="1735">
                  <c:v>3.0497685185185183E-2</c:v>
                </c:pt>
                <c:pt idx="1736">
                  <c:v>3.050925925925926E-2</c:v>
                </c:pt>
                <c:pt idx="1737">
                  <c:v>3.0520833333333334E-2</c:v>
                </c:pt>
                <c:pt idx="1738">
                  <c:v>3.0532407407407411E-2</c:v>
                </c:pt>
                <c:pt idx="1739">
                  <c:v>3.0543981481481481E-2</c:v>
                </c:pt>
                <c:pt idx="1740">
                  <c:v>3.0555555555555555E-2</c:v>
                </c:pt>
                <c:pt idx="1741">
                  <c:v>3.0567129629629628E-2</c:v>
                </c:pt>
                <c:pt idx="1742">
                  <c:v>3.0578703703703702E-2</c:v>
                </c:pt>
                <c:pt idx="1743">
                  <c:v>3.0590277777777775E-2</c:v>
                </c:pt>
                <c:pt idx="1744">
                  <c:v>3.0601851851851852E-2</c:v>
                </c:pt>
                <c:pt idx="1745">
                  <c:v>3.0613425925925929E-2</c:v>
                </c:pt>
                <c:pt idx="1746">
                  <c:v>3.0624999999999999E-2</c:v>
                </c:pt>
                <c:pt idx="1747">
                  <c:v>3.0636574074074076E-2</c:v>
                </c:pt>
                <c:pt idx="1748">
                  <c:v>3.0648148148148147E-2</c:v>
                </c:pt>
                <c:pt idx="1749">
                  <c:v>3.0659722222222224E-2</c:v>
                </c:pt>
                <c:pt idx="1750">
                  <c:v>3.0671296296296294E-2</c:v>
                </c:pt>
                <c:pt idx="1751">
                  <c:v>3.0682870370370371E-2</c:v>
                </c:pt>
                <c:pt idx="1752">
                  <c:v>3.0694444444444444E-2</c:v>
                </c:pt>
                <c:pt idx="1753">
                  <c:v>3.0706018518518521E-2</c:v>
                </c:pt>
                <c:pt idx="1754">
                  <c:v>3.0717592592592591E-2</c:v>
                </c:pt>
                <c:pt idx="1755">
                  <c:v>3.0729166666666669E-2</c:v>
                </c:pt>
                <c:pt idx="1756">
                  <c:v>3.0740740740740739E-2</c:v>
                </c:pt>
                <c:pt idx="1757">
                  <c:v>3.0752314814814816E-2</c:v>
                </c:pt>
                <c:pt idx="1758">
                  <c:v>3.0763888888888886E-2</c:v>
                </c:pt>
                <c:pt idx="1759">
                  <c:v>3.0775462962962966E-2</c:v>
                </c:pt>
                <c:pt idx="1760">
                  <c:v>3.078703703703704E-2</c:v>
                </c:pt>
                <c:pt idx="1761">
                  <c:v>3.079861111111111E-2</c:v>
                </c:pt>
                <c:pt idx="1762">
                  <c:v>3.0810185185185187E-2</c:v>
                </c:pt>
                <c:pt idx="1763">
                  <c:v>3.0821759259259257E-2</c:v>
                </c:pt>
                <c:pt idx="1764">
                  <c:v>3.0833333333333334E-2</c:v>
                </c:pt>
                <c:pt idx="1765">
                  <c:v>3.0844907407407404E-2</c:v>
                </c:pt>
                <c:pt idx="1766">
                  <c:v>3.0856481481481481E-2</c:v>
                </c:pt>
                <c:pt idx="1767">
                  <c:v>3.0868055555555555E-2</c:v>
                </c:pt>
                <c:pt idx="1768">
                  <c:v>3.0879629629629632E-2</c:v>
                </c:pt>
                <c:pt idx="1769">
                  <c:v>3.0891203703703702E-2</c:v>
                </c:pt>
                <c:pt idx="1770">
                  <c:v>3.0902777777777779E-2</c:v>
                </c:pt>
                <c:pt idx="1771">
                  <c:v>3.0914351851851849E-2</c:v>
                </c:pt>
                <c:pt idx="1772">
                  <c:v>3.0925925925925926E-2</c:v>
                </c:pt>
                <c:pt idx="1773">
                  <c:v>3.0937499999999996E-2</c:v>
                </c:pt>
                <c:pt idx="1774">
                  <c:v>3.0949074074074077E-2</c:v>
                </c:pt>
                <c:pt idx="1775">
                  <c:v>3.096064814814815E-2</c:v>
                </c:pt>
                <c:pt idx="1776">
                  <c:v>3.0972222222222224E-2</c:v>
                </c:pt>
                <c:pt idx="1777">
                  <c:v>3.0983796296296297E-2</c:v>
                </c:pt>
                <c:pt idx="1778">
                  <c:v>3.0995370370370371E-2</c:v>
                </c:pt>
                <c:pt idx="1779">
                  <c:v>3.1006944444444445E-2</c:v>
                </c:pt>
                <c:pt idx="1780">
                  <c:v>3.1018518518518515E-2</c:v>
                </c:pt>
                <c:pt idx="1781">
                  <c:v>3.1030092592592592E-2</c:v>
                </c:pt>
                <c:pt idx="1782">
                  <c:v>3.1041666666666665E-2</c:v>
                </c:pt>
                <c:pt idx="1783">
                  <c:v>3.1053240740740742E-2</c:v>
                </c:pt>
                <c:pt idx="1784">
                  <c:v>3.1064814814814812E-2</c:v>
                </c:pt>
                <c:pt idx="1785">
                  <c:v>3.107638888888889E-2</c:v>
                </c:pt>
                <c:pt idx="1786">
                  <c:v>3.108796296296296E-2</c:v>
                </c:pt>
                <c:pt idx="1787">
                  <c:v>3.1099537037037037E-2</c:v>
                </c:pt>
                <c:pt idx="1788">
                  <c:v>3.1111111111111107E-2</c:v>
                </c:pt>
                <c:pt idx="1789">
                  <c:v>3.1122685185185187E-2</c:v>
                </c:pt>
                <c:pt idx="1790">
                  <c:v>3.1134259259259261E-2</c:v>
                </c:pt>
                <c:pt idx="1791">
                  <c:v>3.1145833333333334E-2</c:v>
                </c:pt>
                <c:pt idx="1792">
                  <c:v>3.1157407407407408E-2</c:v>
                </c:pt>
                <c:pt idx="1793">
                  <c:v>3.1168981481481482E-2</c:v>
                </c:pt>
                <c:pt idx="1794">
                  <c:v>3.1180555555555555E-2</c:v>
                </c:pt>
                <c:pt idx="1795">
                  <c:v>3.1192129629629629E-2</c:v>
                </c:pt>
                <c:pt idx="1796">
                  <c:v>3.1203703703703702E-2</c:v>
                </c:pt>
                <c:pt idx="1797">
                  <c:v>3.1215277777777783E-2</c:v>
                </c:pt>
                <c:pt idx="1798">
                  <c:v>3.1226851851851853E-2</c:v>
                </c:pt>
                <c:pt idx="1799">
                  <c:v>3.123842592592593E-2</c:v>
                </c:pt>
                <c:pt idx="1800">
                  <c:v>3.125E-2</c:v>
                </c:pt>
                <c:pt idx="1801">
                  <c:v>3.1261574074074074E-2</c:v>
                </c:pt>
                <c:pt idx="1802">
                  <c:v>3.1273148148148147E-2</c:v>
                </c:pt>
                <c:pt idx="1803">
                  <c:v>3.1284722222222221E-2</c:v>
                </c:pt>
                <c:pt idx="1804">
                  <c:v>3.1296296296296301E-2</c:v>
                </c:pt>
                <c:pt idx="1805">
                  <c:v>3.1307870370370368E-2</c:v>
                </c:pt>
                <c:pt idx="1806">
                  <c:v>3.1319444444444448E-2</c:v>
                </c:pt>
                <c:pt idx="1807">
                  <c:v>3.1331018518518515E-2</c:v>
                </c:pt>
                <c:pt idx="1808">
                  <c:v>3.1342592592592596E-2</c:v>
                </c:pt>
                <c:pt idx="1809">
                  <c:v>3.1354166666666662E-2</c:v>
                </c:pt>
                <c:pt idx="1810">
                  <c:v>3.1365740740740743E-2</c:v>
                </c:pt>
                <c:pt idx="1811">
                  <c:v>3.1377314814814809E-2</c:v>
                </c:pt>
                <c:pt idx="1812">
                  <c:v>3.138888888888889E-2</c:v>
                </c:pt>
                <c:pt idx="1813">
                  <c:v>3.1400462962962963E-2</c:v>
                </c:pt>
                <c:pt idx="1814">
                  <c:v>3.1412037037037037E-2</c:v>
                </c:pt>
                <c:pt idx="1815">
                  <c:v>3.142361111111111E-2</c:v>
                </c:pt>
                <c:pt idx="1816">
                  <c:v>3.1435185185185184E-2</c:v>
                </c:pt>
                <c:pt idx="1817">
                  <c:v>3.1446759259259258E-2</c:v>
                </c:pt>
                <c:pt idx="1818">
                  <c:v>3.1458333333333331E-2</c:v>
                </c:pt>
                <c:pt idx="1819">
                  <c:v>3.1469907407407412E-2</c:v>
                </c:pt>
                <c:pt idx="1820">
                  <c:v>3.1481481481481485E-2</c:v>
                </c:pt>
                <c:pt idx="1821">
                  <c:v>3.1493055555555559E-2</c:v>
                </c:pt>
                <c:pt idx="1822">
                  <c:v>3.1504629629629625E-2</c:v>
                </c:pt>
                <c:pt idx="1823">
                  <c:v>3.1516203703703706E-2</c:v>
                </c:pt>
                <c:pt idx="1824">
                  <c:v>3.1527777777777773E-2</c:v>
                </c:pt>
                <c:pt idx="1825">
                  <c:v>3.1539351851851853E-2</c:v>
                </c:pt>
                <c:pt idx="1826">
                  <c:v>3.155092592592592E-2</c:v>
                </c:pt>
                <c:pt idx="1827">
                  <c:v>3.15625E-2</c:v>
                </c:pt>
                <c:pt idx="1828">
                  <c:v>3.1574074074074074E-2</c:v>
                </c:pt>
                <c:pt idx="1829">
                  <c:v>3.1585648148148147E-2</c:v>
                </c:pt>
                <c:pt idx="1830">
                  <c:v>3.1597222222222221E-2</c:v>
                </c:pt>
                <c:pt idx="1831">
                  <c:v>3.1608796296296295E-2</c:v>
                </c:pt>
                <c:pt idx="1832">
                  <c:v>3.1620370370370368E-2</c:v>
                </c:pt>
                <c:pt idx="1833">
                  <c:v>3.1631944444444442E-2</c:v>
                </c:pt>
                <c:pt idx="1834">
                  <c:v>3.1643518518518522E-2</c:v>
                </c:pt>
                <c:pt idx="1835">
                  <c:v>3.1655092592592596E-2</c:v>
                </c:pt>
                <c:pt idx="1836">
                  <c:v>3.1666666666666669E-2</c:v>
                </c:pt>
                <c:pt idx="1837">
                  <c:v>3.1678240740740743E-2</c:v>
                </c:pt>
                <c:pt idx="1838">
                  <c:v>3.1689814814814816E-2</c:v>
                </c:pt>
                <c:pt idx="1839">
                  <c:v>3.170138888888889E-2</c:v>
                </c:pt>
                <c:pt idx="1840">
                  <c:v>3.1712962962962964E-2</c:v>
                </c:pt>
                <c:pt idx="1841">
                  <c:v>3.172453703703703E-2</c:v>
                </c:pt>
                <c:pt idx="1842">
                  <c:v>3.1736111111111111E-2</c:v>
                </c:pt>
                <c:pt idx="1843">
                  <c:v>3.1747685185185184E-2</c:v>
                </c:pt>
                <c:pt idx="1844">
                  <c:v>3.1759259259259258E-2</c:v>
                </c:pt>
                <c:pt idx="1845">
                  <c:v>3.1770833333333331E-2</c:v>
                </c:pt>
                <c:pt idx="1846">
                  <c:v>3.1782407407407405E-2</c:v>
                </c:pt>
                <c:pt idx="1847">
                  <c:v>3.1793981481481479E-2</c:v>
                </c:pt>
                <c:pt idx="1848">
                  <c:v>3.1805555555555552E-2</c:v>
                </c:pt>
                <c:pt idx="1849">
                  <c:v>3.1817129629629633E-2</c:v>
                </c:pt>
                <c:pt idx="1850">
                  <c:v>3.1828703703703706E-2</c:v>
                </c:pt>
                <c:pt idx="1851">
                  <c:v>3.184027777777778E-2</c:v>
                </c:pt>
                <c:pt idx="1852">
                  <c:v>3.1851851851851853E-2</c:v>
                </c:pt>
                <c:pt idx="1853">
                  <c:v>3.1863425925925927E-2</c:v>
                </c:pt>
                <c:pt idx="1854">
                  <c:v>3.1875000000000001E-2</c:v>
                </c:pt>
                <c:pt idx="1855">
                  <c:v>3.1886574074074074E-2</c:v>
                </c:pt>
                <c:pt idx="1856">
                  <c:v>3.1898148148148148E-2</c:v>
                </c:pt>
                <c:pt idx="1857">
                  <c:v>3.1909722222222221E-2</c:v>
                </c:pt>
                <c:pt idx="1858">
                  <c:v>3.1921296296296302E-2</c:v>
                </c:pt>
                <c:pt idx="1859">
                  <c:v>3.1932870370370368E-2</c:v>
                </c:pt>
                <c:pt idx="1860">
                  <c:v>3.1944444444444449E-2</c:v>
                </c:pt>
                <c:pt idx="1861">
                  <c:v>3.1956018518518516E-2</c:v>
                </c:pt>
                <c:pt idx="1862">
                  <c:v>3.1967592592592589E-2</c:v>
                </c:pt>
                <c:pt idx="1863">
                  <c:v>3.1979166666666663E-2</c:v>
                </c:pt>
                <c:pt idx="1864">
                  <c:v>3.1990740740740743E-2</c:v>
                </c:pt>
                <c:pt idx="1865">
                  <c:v>3.2002314814814817E-2</c:v>
                </c:pt>
                <c:pt idx="1866">
                  <c:v>3.201388888888889E-2</c:v>
                </c:pt>
                <c:pt idx="1867">
                  <c:v>3.2025462962962964E-2</c:v>
                </c:pt>
                <c:pt idx="1868">
                  <c:v>3.2037037037037037E-2</c:v>
                </c:pt>
                <c:pt idx="1869">
                  <c:v>3.2048611111111111E-2</c:v>
                </c:pt>
                <c:pt idx="1870">
                  <c:v>3.2060185185185185E-2</c:v>
                </c:pt>
                <c:pt idx="1871">
                  <c:v>3.2071759259259258E-2</c:v>
                </c:pt>
                <c:pt idx="1872">
                  <c:v>3.2083333333333332E-2</c:v>
                </c:pt>
                <c:pt idx="1873">
                  <c:v>3.2094907407407412E-2</c:v>
                </c:pt>
                <c:pt idx="1874">
                  <c:v>3.2106481481481479E-2</c:v>
                </c:pt>
                <c:pt idx="1875">
                  <c:v>3.2118055555555559E-2</c:v>
                </c:pt>
                <c:pt idx="1876">
                  <c:v>3.2129629629629626E-2</c:v>
                </c:pt>
                <c:pt idx="1877">
                  <c:v>3.2141203703703707E-2</c:v>
                </c:pt>
                <c:pt idx="1878">
                  <c:v>3.2152777777777773E-2</c:v>
                </c:pt>
                <c:pt idx="1879">
                  <c:v>3.2164351851851854E-2</c:v>
                </c:pt>
                <c:pt idx="1880">
                  <c:v>3.2175925925925927E-2</c:v>
                </c:pt>
                <c:pt idx="1881">
                  <c:v>3.2187500000000001E-2</c:v>
                </c:pt>
                <c:pt idx="1882">
                  <c:v>3.2199074074074074E-2</c:v>
                </c:pt>
                <c:pt idx="1883">
                  <c:v>3.2210648148148148E-2</c:v>
                </c:pt>
                <c:pt idx="1884">
                  <c:v>3.2222222222222222E-2</c:v>
                </c:pt>
                <c:pt idx="1885">
                  <c:v>3.2233796296296295E-2</c:v>
                </c:pt>
                <c:pt idx="1886">
                  <c:v>3.2245370370370369E-2</c:v>
                </c:pt>
                <c:pt idx="1887">
                  <c:v>3.2256944444444442E-2</c:v>
                </c:pt>
                <c:pt idx="1888">
                  <c:v>3.2268518518518523E-2</c:v>
                </c:pt>
                <c:pt idx="1889">
                  <c:v>3.2280092592592589E-2</c:v>
                </c:pt>
                <c:pt idx="1890">
                  <c:v>3.229166666666667E-2</c:v>
                </c:pt>
                <c:pt idx="1891">
                  <c:v>3.2303240740740737E-2</c:v>
                </c:pt>
                <c:pt idx="1892">
                  <c:v>3.2314814814814817E-2</c:v>
                </c:pt>
                <c:pt idx="1893">
                  <c:v>3.2326388888888884E-2</c:v>
                </c:pt>
                <c:pt idx="1894">
                  <c:v>3.2337962962962964E-2</c:v>
                </c:pt>
                <c:pt idx="1895">
                  <c:v>3.2349537037037038E-2</c:v>
                </c:pt>
                <c:pt idx="1896">
                  <c:v>3.2361111111111111E-2</c:v>
                </c:pt>
                <c:pt idx="1897">
                  <c:v>3.2372685185185185E-2</c:v>
                </c:pt>
                <c:pt idx="1898">
                  <c:v>3.2384259259259258E-2</c:v>
                </c:pt>
                <c:pt idx="1899">
                  <c:v>3.2395833333333332E-2</c:v>
                </c:pt>
                <c:pt idx="1900">
                  <c:v>3.2407407407407406E-2</c:v>
                </c:pt>
                <c:pt idx="1901">
                  <c:v>3.2418981481481479E-2</c:v>
                </c:pt>
                <c:pt idx="1902">
                  <c:v>3.243055555555556E-2</c:v>
                </c:pt>
                <c:pt idx="1903">
                  <c:v>3.2442129629629633E-2</c:v>
                </c:pt>
                <c:pt idx="1904">
                  <c:v>3.24537037037037E-2</c:v>
                </c:pt>
                <c:pt idx="1905">
                  <c:v>3.246527777777778E-2</c:v>
                </c:pt>
                <c:pt idx="1906">
                  <c:v>3.2476851851851847E-2</c:v>
                </c:pt>
                <c:pt idx="1907">
                  <c:v>3.2488425925925928E-2</c:v>
                </c:pt>
                <c:pt idx="1908">
                  <c:v>3.2499999999999994E-2</c:v>
                </c:pt>
                <c:pt idx="1909">
                  <c:v>3.2511574074074075E-2</c:v>
                </c:pt>
                <c:pt idx="1910">
                  <c:v>3.2523148148148148E-2</c:v>
                </c:pt>
                <c:pt idx="1911">
                  <c:v>3.2534722222222222E-2</c:v>
                </c:pt>
                <c:pt idx="1912">
                  <c:v>3.2546296296296295E-2</c:v>
                </c:pt>
                <c:pt idx="1913">
                  <c:v>3.2557870370370369E-2</c:v>
                </c:pt>
                <c:pt idx="1914">
                  <c:v>3.2569444444444443E-2</c:v>
                </c:pt>
                <c:pt idx="1915">
                  <c:v>3.2581018518518516E-2</c:v>
                </c:pt>
                <c:pt idx="1916">
                  <c:v>3.259259259259259E-2</c:v>
                </c:pt>
                <c:pt idx="1917">
                  <c:v>3.260416666666667E-2</c:v>
                </c:pt>
                <c:pt idx="1918">
                  <c:v>3.2615740740740744E-2</c:v>
                </c:pt>
                <c:pt idx="1919">
                  <c:v>3.2627314814814817E-2</c:v>
                </c:pt>
                <c:pt idx="1920">
                  <c:v>3.2638888888888891E-2</c:v>
                </c:pt>
                <c:pt idx="1921">
                  <c:v>3.2650462962962964E-2</c:v>
                </c:pt>
                <c:pt idx="1922">
                  <c:v>3.2662037037037038E-2</c:v>
                </c:pt>
                <c:pt idx="1923">
                  <c:v>3.2673611111111105E-2</c:v>
                </c:pt>
                <c:pt idx="1924">
                  <c:v>3.2685185185185185E-2</c:v>
                </c:pt>
                <c:pt idx="1925">
                  <c:v>3.2696759259259259E-2</c:v>
                </c:pt>
                <c:pt idx="1926">
                  <c:v>3.2708333333333332E-2</c:v>
                </c:pt>
                <c:pt idx="1927">
                  <c:v>3.2719907407407406E-2</c:v>
                </c:pt>
                <c:pt idx="1928">
                  <c:v>3.2731481481481479E-2</c:v>
                </c:pt>
                <c:pt idx="1929">
                  <c:v>3.2743055555555553E-2</c:v>
                </c:pt>
                <c:pt idx="1930">
                  <c:v>3.2754629629629627E-2</c:v>
                </c:pt>
                <c:pt idx="1931">
                  <c:v>3.27662037037037E-2</c:v>
                </c:pt>
                <c:pt idx="1932">
                  <c:v>3.2777777777777781E-2</c:v>
                </c:pt>
                <c:pt idx="1933">
                  <c:v>3.2789351851851854E-2</c:v>
                </c:pt>
                <c:pt idx="1934">
                  <c:v>3.2800925925925928E-2</c:v>
                </c:pt>
                <c:pt idx="1935">
                  <c:v>3.2812500000000001E-2</c:v>
                </c:pt>
                <c:pt idx="1936">
                  <c:v>3.2824074074074075E-2</c:v>
                </c:pt>
                <c:pt idx="1937">
                  <c:v>3.2835648148148149E-2</c:v>
                </c:pt>
                <c:pt idx="1938">
                  <c:v>3.2847222222222222E-2</c:v>
                </c:pt>
                <c:pt idx="1939">
                  <c:v>3.2858796296296296E-2</c:v>
                </c:pt>
                <c:pt idx="1940">
                  <c:v>3.2870370370370376E-2</c:v>
                </c:pt>
                <c:pt idx="1941">
                  <c:v>3.2881944444444443E-2</c:v>
                </c:pt>
                <c:pt idx="1942">
                  <c:v>3.2893518518518523E-2</c:v>
                </c:pt>
                <c:pt idx="1943">
                  <c:v>3.290509259259259E-2</c:v>
                </c:pt>
                <c:pt idx="1944">
                  <c:v>3.2916666666666664E-2</c:v>
                </c:pt>
                <c:pt idx="1945">
                  <c:v>3.2928240740740737E-2</c:v>
                </c:pt>
                <c:pt idx="1946">
                  <c:v>3.2939814814814811E-2</c:v>
                </c:pt>
                <c:pt idx="1947">
                  <c:v>3.2951388888888891E-2</c:v>
                </c:pt>
                <c:pt idx="1948">
                  <c:v>3.2962962962962965E-2</c:v>
                </c:pt>
                <c:pt idx="1949">
                  <c:v>3.2974537037037038E-2</c:v>
                </c:pt>
                <c:pt idx="1950">
                  <c:v>3.2986111111111112E-2</c:v>
                </c:pt>
                <c:pt idx="1951">
                  <c:v>3.2997685185185185E-2</c:v>
                </c:pt>
                <c:pt idx="1952">
                  <c:v>3.3009259259259259E-2</c:v>
                </c:pt>
                <c:pt idx="1953">
                  <c:v>3.3020833333333333E-2</c:v>
                </c:pt>
                <c:pt idx="1954">
                  <c:v>3.3032407407407406E-2</c:v>
                </c:pt>
                <c:pt idx="1955">
                  <c:v>3.3043981481481487E-2</c:v>
                </c:pt>
                <c:pt idx="1956">
                  <c:v>3.3055555555555553E-2</c:v>
                </c:pt>
                <c:pt idx="1957">
                  <c:v>3.3067129629629634E-2</c:v>
                </c:pt>
                <c:pt idx="1958">
                  <c:v>3.30787037037037E-2</c:v>
                </c:pt>
                <c:pt idx="1959">
                  <c:v>3.3090277777777781E-2</c:v>
                </c:pt>
                <c:pt idx="1960">
                  <c:v>3.3101851851851848E-2</c:v>
                </c:pt>
                <c:pt idx="1961">
                  <c:v>3.3113425925925928E-2</c:v>
                </c:pt>
                <c:pt idx="1962">
                  <c:v>3.3125000000000002E-2</c:v>
                </c:pt>
                <c:pt idx="1963">
                  <c:v>3.3136574074074075E-2</c:v>
                </c:pt>
                <c:pt idx="1964">
                  <c:v>3.3148148148148149E-2</c:v>
                </c:pt>
                <c:pt idx="1965">
                  <c:v>3.3159722222222222E-2</c:v>
                </c:pt>
                <c:pt idx="1966">
                  <c:v>3.3171296296296296E-2</c:v>
                </c:pt>
                <c:pt idx="1967">
                  <c:v>3.318287037037037E-2</c:v>
                </c:pt>
                <c:pt idx="1968">
                  <c:v>3.3194444444444443E-2</c:v>
                </c:pt>
                <c:pt idx="1969">
                  <c:v>3.3206018518518517E-2</c:v>
                </c:pt>
                <c:pt idx="1970">
                  <c:v>3.3217592592592597E-2</c:v>
                </c:pt>
                <c:pt idx="1971">
                  <c:v>3.3229166666666664E-2</c:v>
                </c:pt>
                <c:pt idx="1972">
                  <c:v>3.3240740740740744E-2</c:v>
                </c:pt>
                <c:pt idx="1973">
                  <c:v>3.3252314814814811E-2</c:v>
                </c:pt>
                <c:pt idx="1974">
                  <c:v>3.3263888888888891E-2</c:v>
                </c:pt>
                <c:pt idx="1975">
                  <c:v>3.3275462962962958E-2</c:v>
                </c:pt>
                <c:pt idx="1976">
                  <c:v>3.3287037037037039E-2</c:v>
                </c:pt>
                <c:pt idx="1977">
                  <c:v>3.3298611111111112E-2</c:v>
                </c:pt>
                <c:pt idx="1978">
                  <c:v>3.3310185185185186E-2</c:v>
                </c:pt>
                <c:pt idx="1979">
                  <c:v>3.3321759259259259E-2</c:v>
                </c:pt>
                <c:pt idx="1980">
                  <c:v>3.3333333333333333E-2</c:v>
                </c:pt>
                <c:pt idx="1981">
                  <c:v>3.3344907407407406E-2</c:v>
                </c:pt>
                <c:pt idx="1982">
                  <c:v>3.335648148148148E-2</c:v>
                </c:pt>
                <c:pt idx="1983">
                  <c:v>3.3368055555555554E-2</c:v>
                </c:pt>
                <c:pt idx="1984">
                  <c:v>3.3379629629629634E-2</c:v>
                </c:pt>
                <c:pt idx="1985">
                  <c:v>3.3391203703703708E-2</c:v>
                </c:pt>
                <c:pt idx="1986">
                  <c:v>3.3402777777777774E-2</c:v>
                </c:pt>
                <c:pt idx="1987">
                  <c:v>3.3414351851851855E-2</c:v>
                </c:pt>
                <c:pt idx="1988">
                  <c:v>3.3425925925925921E-2</c:v>
                </c:pt>
                <c:pt idx="1989">
                  <c:v>3.3437500000000002E-2</c:v>
                </c:pt>
                <c:pt idx="1990">
                  <c:v>3.3449074074074069E-2</c:v>
                </c:pt>
                <c:pt idx="1991">
                  <c:v>3.3460648148148149E-2</c:v>
                </c:pt>
                <c:pt idx="1992">
                  <c:v>3.3472222222222223E-2</c:v>
                </c:pt>
                <c:pt idx="1993">
                  <c:v>3.3483796296296296E-2</c:v>
                </c:pt>
                <c:pt idx="1994">
                  <c:v>3.349537037037037E-2</c:v>
                </c:pt>
                <c:pt idx="1995">
                  <c:v>3.3506944444444443E-2</c:v>
                </c:pt>
                <c:pt idx="1996">
                  <c:v>3.3518518518518517E-2</c:v>
                </c:pt>
                <c:pt idx="1997">
                  <c:v>3.3530092592592591E-2</c:v>
                </c:pt>
                <c:pt idx="1998">
                  <c:v>3.3541666666666664E-2</c:v>
                </c:pt>
                <c:pt idx="1999">
                  <c:v>3.3553240740740745E-2</c:v>
                </c:pt>
                <c:pt idx="2000">
                  <c:v>3.3564814814814818E-2</c:v>
                </c:pt>
                <c:pt idx="2001">
                  <c:v>3.3576388888888892E-2</c:v>
                </c:pt>
                <c:pt idx="2002">
                  <c:v>3.3587962962962965E-2</c:v>
                </c:pt>
                <c:pt idx="2003">
                  <c:v>3.3599537037037039E-2</c:v>
                </c:pt>
                <c:pt idx="2004">
                  <c:v>3.3611111111111112E-2</c:v>
                </c:pt>
                <c:pt idx="2005">
                  <c:v>3.3622685185185179E-2</c:v>
                </c:pt>
                <c:pt idx="2006">
                  <c:v>3.363425925925926E-2</c:v>
                </c:pt>
                <c:pt idx="2007">
                  <c:v>3.3645833333333333E-2</c:v>
                </c:pt>
                <c:pt idx="2008">
                  <c:v>3.3657407407407407E-2</c:v>
                </c:pt>
                <c:pt idx="2009">
                  <c:v>3.366898148148148E-2</c:v>
                </c:pt>
                <c:pt idx="2010">
                  <c:v>3.3680555555555554E-2</c:v>
                </c:pt>
                <c:pt idx="2011">
                  <c:v>3.3692129629629627E-2</c:v>
                </c:pt>
                <c:pt idx="2012">
                  <c:v>3.3703703703703701E-2</c:v>
                </c:pt>
                <c:pt idx="2013">
                  <c:v>3.3715277777777775E-2</c:v>
                </c:pt>
                <c:pt idx="2014">
                  <c:v>3.3726851851851855E-2</c:v>
                </c:pt>
                <c:pt idx="2015">
                  <c:v>3.3738425925925929E-2</c:v>
                </c:pt>
                <c:pt idx="2016">
                  <c:v>3.3750000000000002E-2</c:v>
                </c:pt>
                <c:pt idx="2017">
                  <c:v>3.3761574074074076E-2</c:v>
                </c:pt>
                <c:pt idx="2018">
                  <c:v>3.3773148148148149E-2</c:v>
                </c:pt>
                <c:pt idx="2019">
                  <c:v>3.3784722222222223E-2</c:v>
                </c:pt>
                <c:pt idx="2020">
                  <c:v>3.3796296296296297E-2</c:v>
                </c:pt>
                <c:pt idx="2021">
                  <c:v>3.380787037037037E-2</c:v>
                </c:pt>
                <c:pt idx="2022">
                  <c:v>3.3819444444444451E-2</c:v>
                </c:pt>
                <c:pt idx="2023">
                  <c:v>3.3831018518518517E-2</c:v>
                </c:pt>
                <c:pt idx="2024">
                  <c:v>3.3842592592592598E-2</c:v>
                </c:pt>
                <c:pt idx="2025">
                  <c:v>3.3854166666666664E-2</c:v>
                </c:pt>
                <c:pt idx="2026">
                  <c:v>3.3865740740740738E-2</c:v>
                </c:pt>
                <c:pt idx="2027">
                  <c:v>3.3877314814814811E-2</c:v>
                </c:pt>
                <c:pt idx="2028">
                  <c:v>3.3888888888888885E-2</c:v>
                </c:pt>
                <c:pt idx="2029">
                  <c:v>3.3900462962962966E-2</c:v>
                </c:pt>
                <c:pt idx="2030">
                  <c:v>3.3912037037037039E-2</c:v>
                </c:pt>
                <c:pt idx="2031">
                  <c:v>3.3923611111111113E-2</c:v>
                </c:pt>
                <c:pt idx="2032">
                  <c:v>3.3935185185185186E-2</c:v>
                </c:pt>
                <c:pt idx="2033">
                  <c:v>3.394675925925926E-2</c:v>
                </c:pt>
                <c:pt idx="2034">
                  <c:v>3.3958333333333333E-2</c:v>
                </c:pt>
                <c:pt idx="2035">
                  <c:v>3.3969907407407407E-2</c:v>
                </c:pt>
                <c:pt idx="2036">
                  <c:v>3.3981481481481481E-2</c:v>
                </c:pt>
                <c:pt idx="2037">
                  <c:v>3.3993055555555561E-2</c:v>
                </c:pt>
                <c:pt idx="2038">
                  <c:v>3.4004629629629628E-2</c:v>
                </c:pt>
                <c:pt idx="2039">
                  <c:v>3.4016203703703708E-2</c:v>
                </c:pt>
                <c:pt idx="2040">
                  <c:v>3.4027777777777775E-2</c:v>
                </c:pt>
                <c:pt idx="2041">
                  <c:v>3.4039351851851855E-2</c:v>
                </c:pt>
                <c:pt idx="2042">
                  <c:v>3.4050925925925922E-2</c:v>
                </c:pt>
                <c:pt idx="2043">
                  <c:v>3.4062500000000002E-2</c:v>
                </c:pt>
                <c:pt idx="2044">
                  <c:v>3.4074074074074076E-2</c:v>
                </c:pt>
                <c:pt idx="2045">
                  <c:v>3.408564814814815E-2</c:v>
                </c:pt>
                <c:pt idx="2046">
                  <c:v>3.4097222222222223E-2</c:v>
                </c:pt>
                <c:pt idx="2047">
                  <c:v>3.4108796296296297E-2</c:v>
                </c:pt>
                <c:pt idx="2048">
                  <c:v>3.412037037037037E-2</c:v>
                </c:pt>
                <c:pt idx="2049">
                  <c:v>3.4131944444444444E-2</c:v>
                </c:pt>
                <c:pt idx="2050">
                  <c:v>3.4143518518518517E-2</c:v>
                </c:pt>
                <c:pt idx="2051">
                  <c:v>3.4155092592592591E-2</c:v>
                </c:pt>
                <c:pt idx="2052">
                  <c:v>3.4166666666666672E-2</c:v>
                </c:pt>
                <c:pt idx="2053">
                  <c:v>3.4178240740740738E-2</c:v>
                </c:pt>
                <c:pt idx="2054">
                  <c:v>3.4189814814814819E-2</c:v>
                </c:pt>
                <c:pt idx="2055">
                  <c:v>3.4201388888888885E-2</c:v>
                </c:pt>
                <c:pt idx="2056">
                  <c:v>3.4212962962962966E-2</c:v>
                </c:pt>
                <c:pt idx="2057">
                  <c:v>3.4224537037037032E-2</c:v>
                </c:pt>
                <c:pt idx="2058">
                  <c:v>3.4236111111111113E-2</c:v>
                </c:pt>
                <c:pt idx="2059">
                  <c:v>3.4247685185185187E-2</c:v>
                </c:pt>
                <c:pt idx="2060">
                  <c:v>3.425925925925926E-2</c:v>
                </c:pt>
                <c:pt idx="2061">
                  <c:v>3.4270833333333334E-2</c:v>
                </c:pt>
                <c:pt idx="2062">
                  <c:v>3.4282407407407407E-2</c:v>
                </c:pt>
                <c:pt idx="2063">
                  <c:v>3.4293981481481481E-2</c:v>
                </c:pt>
                <c:pt idx="2064">
                  <c:v>3.4305555555555554E-2</c:v>
                </c:pt>
                <c:pt idx="2065">
                  <c:v>3.4317129629629628E-2</c:v>
                </c:pt>
                <c:pt idx="2066">
                  <c:v>3.4328703703703702E-2</c:v>
                </c:pt>
                <c:pt idx="2067">
                  <c:v>3.4340277777777782E-2</c:v>
                </c:pt>
                <c:pt idx="2068">
                  <c:v>3.4351851851851849E-2</c:v>
                </c:pt>
                <c:pt idx="2069">
                  <c:v>3.4363425925925929E-2</c:v>
                </c:pt>
                <c:pt idx="2070">
                  <c:v>3.4374999999999996E-2</c:v>
                </c:pt>
                <c:pt idx="2071">
                  <c:v>3.4386574074074076E-2</c:v>
                </c:pt>
                <c:pt idx="2072">
                  <c:v>3.4398148148148143E-2</c:v>
                </c:pt>
                <c:pt idx="2073">
                  <c:v>3.4409722222222223E-2</c:v>
                </c:pt>
                <c:pt idx="2074">
                  <c:v>3.4421296296296297E-2</c:v>
                </c:pt>
                <c:pt idx="2075">
                  <c:v>3.4432870370370371E-2</c:v>
                </c:pt>
                <c:pt idx="2076">
                  <c:v>3.4444444444444444E-2</c:v>
                </c:pt>
                <c:pt idx="2077">
                  <c:v>3.4456018518518518E-2</c:v>
                </c:pt>
                <c:pt idx="2078">
                  <c:v>3.4467592592592591E-2</c:v>
                </c:pt>
                <c:pt idx="2079">
                  <c:v>3.4479166666666665E-2</c:v>
                </c:pt>
                <c:pt idx="2080">
                  <c:v>3.4490740740740738E-2</c:v>
                </c:pt>
                <c:pt idx="2081">
                  <c:v>3.4502314814814812E-2</c:v>
                </c:pt>
                <c:pt idx="2082">
                  <c:v>3.4513888888888893E-2</c:v>
                </c:pt>
                <c:pt idx="2083">
                  <c:v>3.4525462962962966E-2</c:v>
                </c:pt>
                <c:pt idx="2084">
                  <c:v>3.453703703703704E-2</c:v>
                </c:pt>
                <c:pt idx="2085">
                  <c:v>3.4548611111111113E-2</c:v>
                </c:pt>
                <c:pt idx="2086">
                  <c:v>3.4560185185185187E-2</c:v>
                </c:pt>
                <c:pt idx="2087">
                  <c:v>3.4571759259259253E-2</c:v>
                </c:pt>
                <c:pt idx="2088">
                  <c:v>3.4583333333333334E-2</c:v>
                </c:pt>
                <c:pt idx="2089">
                  <c:v>3.4594907407407408E-2</c:v>
                </c:pt>
                <c:pt idx="2090">
                  <c:v>3.4606481481481481E-2</c:v>
                </c:pt>
                <c:pt idx="2091">
                  <c:v>3.4618055555555555E-2</c:v>
                </c:pt>
                <c:pt idx="2092">
                  <c:v>3.4629629629629628E-2</c:v>
                </c:pt>
                <c:pt idx="2093">
                  <c:v>3.4641203703703702E-2</c:v>
                </c:pt>
                <c:pt idx="2094">
                  <c:v>3.4652777777777775E-2</c:v>
                </c:pt>
                <c:pt idx="2095">
                  <c:v>3.4664351851851849E-2</c:v>
                </c:pt>
                <c:pt idx="2096">
                  <c:v>3.4675925925925923E-2</c:v>
                </c:pt>
                <c:pt idx="2097">
                  <c:v>3.4687500000000003E-2</c:v>
                </c:pt>
                <c:pt idx="2098">
                  <c:v>3.4699074074074077E-2</c:v>
                </c:pt>
                <c:pt idx="2099">
                  <c:v>3.471064814814815E-2</c:v>
                </c:pt>
                <c:pt idx="2100">
                  <c:v>3.4722222222222224E-2</c:v>
                </c:pt>
              </c:numCache>
            </c:numRef>
          </c:cat>
          <c:val>
            <c:numRef>
              <c:f>'PRC Components'!$H$3903:$H$6062</c:f>
              <c:numCache>
                <c:formatCode>General</c:formatCode>
                <c:ptCount val="2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528248"/>
        <c:axId val="486519232"/>
      </c:areaChart>
      <c:lineChart>
        <c:grouping val="standard"/>
        <c:varyColors val="0"/>
        <c:ser>
          <c:idx val="0"/>
          <c:order val="0"/>
          <c:tx>
            <c:strRef>
              <c:f>'PRC Components'!$C$1</c:f>
              <c:strCache>
                <c:ptCount val="1"/>
                <c:pt idx="0">
                  <c:v>PRC Total</c:v>
                </c:pt>
              </c:strCache>
            </c:strRef>
          </c:tx>
          <c:spPr>
            <a:ln w="3492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cat>
            <c:numRef>
              <c:f>'PRC Components'!$B$3903:$B$6422</c:f>
              <c:numCache>
                <c:formatCode>[$-F400]h:mm:ss\ AM/PM</c:formatCode>
                <c:ptCount val="2520"/>
                <c:pt idx="0">
                  <c:v>5.5567129629629626E-2</c:v>
                </c:pt>
                <c:pt idx="1">
                  <c:v>5.5578703703703707E-2</c:v>
                </c:pt>
                <c:pt idx="2">
                  <c:v>5.559027777777778E-2</c:v>
                </c:pt>
                <c:pt idx="3">
                  <c:v>5.5601851851851847E-2</c:v>
                </c:pt>
                <c:pt idx="4">
                  <c:v>5.561342592592592E-2</c:v>
                </c:pt>
                <c:pt idx="5">
                  <c:v>5.5625000000000001E-2</c:v>
                </c:pt>
                <c:pt idx="6">
                  <c:v>5.5636574074074074E-2</c:v>
                </c:pt>
                <c:pt idx="7">
                  <c:v>5.5648148148148148E-2</c:v>
                </c:pt>
                <c:pt idx="8">
                  <c:v>5.5659722222222228E-2</c:v>
                </c:pt>
                <c:pt idx="9">
                  <c:v>5.5671296296296302E-2</c:v>
                </c:pt>
                <c:pt idx="10">
                  <c:v>5.5682870370370369E-2</c:v>
                </c:pt>
                <c:pt idx="11">
                  <c:v>5.5694444444444442E-2</c:v>
                </c:pt>
                <c:pt idx="12">
                  <c:v>5.5706018518518523E-2</c:v>
                </c:pt>
                <c:pt idx="13">
                  <c:v>5.5717592592592596E-2</c:v>
                </c:pt>
                <c:pt idx="14">
                  <c:v>5.5729166666666663E-2</c:v>
                </c:pt>
                <c:pt idx="15">
                  <c:v>5.5740740740740737E-2</c:v>
                </c:pt>
                <c:pt idx="16">
                  <c:v>5.5752314814814817E-2</c:v>
                </c:pt>
                <c:pt idx="17">
                  <c:v>5.5763888888888891E-2</c:v>
                </c:pt>
                <c:pt idx="18">
                  <c:v>5.5775462962962964E-2</c:v>
                </c:pt>
                <c:pt idx="19">
                  <c:v>5.5787037037037031E-2</c:v>
                </c:pt>
                <c:pt idx="20">
                  <c:v>5.5798611111111111E-2</c:v>
                </c:pt>
                <c:pt idx="21">
                  <c:v>5.5810185185185185E-2</c:v>
                </c:pt>
                <c:pt idx="22">
                  <c:v>5.5821759259259258E-2</c:v>
                </c:pt>
                <c:pt idx="23">
                  <c:v>5.5833333333333325E-2</c:v>
                </c:pt>
                <c:pt idx="24">
                  <c:v>5.5844907407407406E-2</c:v>
                </c:pt>
                <c:pt idx="25">
                  <c:v>5.5856481481481479E-2</c:v>
                </c:pt>
                <c:pt idx="26">
                  <c:v>5.5868055555555553E-2</c:v>
                </c:pt>
                <c:pt idx="27">
                  <c:v>5.5879629629629633E-2</c:v>
                </c:pt>
                <c:pt idx="28">
                  <c:v>5.5891203703703707E-2</c:v>
                </c:pt>
                <c:pt idx="29">
                  <c:v>5.590277777777778E-2</c:v>
                </c:pt>
                <c:pt idx="30">
                  <c:v>5.5914351851851847E-2</c:v>
                </c:pt>
                <c:pt idx="31">
                  <c:v>5.5925925925925928E-2</c:v>
                </c:pt>
                <c:pt idx="32">
                  <c:v>5.5937500000000001E-2</c:v>
                </c:pt>
                <c:pt idx="33">
                  <c:v>5.5949074074074075E-2</c:v>
                </c:pt>
                <c:pt idx="34">
                  <c:v>5.5960648148148141E-2</c:v>
                </c:pt>
                <c:pt idx="35">
                  <c:v>5.5972222222222222E-2</c:v>
                </c:pt>
                <c:pt idx="36">
                  <c:v>5.5983796296296295E-2</c:v>
                </c:pt>
                <c:pt idx="37">
                  <c:v>5.5995370370370369E-2</c:v>
                </c:pt>
                <c:pt idx="38">
                  <c:v>5.6006944444444449E-2</c:v>
                </c:pt>
                <c:pt idx="39">
                  <c:v>5.6018518518518523E-2</c:v>
                </c:pt>
                <c:pt idx="40">
                  <c:v>5.603009259259259E-2</c:v>
                </c:pt>
                <c:pt idx="41">
                  <c:v>5.6041666666666663E-2</c:v>
                </c:pt>
                <c:pt idx="42">
                  <c:v>5.6053240740740744E-2</c:v>
                </c:pt>
                <c:pt idx="43">
                  <c:v>5.6064814814814817E-2</c:v>
                </c:pt>
                <c:pt idx="44">
                  <c:v>5.6076388888888884E-2</c:v>
                </c:pt>
                <c:pt idx="45">
                  <c:v>5.6087962962962958E-2</c:v>
                </c:pt>
                <c:pt idx="46">
                  <c:v>5.6099537037037038E-2</c:v>
                </c:pt>
                <c:pt idx="47">
                  <c:v>5.6111111111111112E-2</c:v>
                </c:pt>
                <c:pt idx="48">
                  <c:v>5.6122685185185185E-2</c:v>
                </c:pt>
                <c:pt idx="49">
                  <c:v>5.6134259259259266E-2</c:v>
                </c:pt>
                <c:pt idx="50">
                  <c:v>5.6145833333333339E-2</c:v>
                </c:pt>
                <c:pt idx="51">
                  <c:v>5.6157407407407406E-2</c:v>
                </c:pt>
                <c:pt idx="52">
                  <c:v>5.6168981481481479E-2</c:v>
                </c:pt>
                <c:pt idx="53">
                  <c:v>5.618055555555556E-2</c:v>
                </c:pt>
                <c:pt idx="54">
                  <c:v>5.6192129629629634E-2</c:v>
                </c:pt>
                <c:pt idx="55">
                  <c:v>5.62037037037037E-2</c:v>
                </c:pt>
                <c:pt idx="56">
                  <c:v>5.6215277777777774E-2</c:v>
                </c:pt>
                <c:pt idx="57">
                  <c:v>5.6226851851851854E-2</c:v>
                </c:pt>
                <c:pt idx="58">
                  <c:v>5.6238425925925928E-2</c:v>
                </c:pt>
                <c:pt idx="59">
                  <c:v>5.6250000000000001E-2</c:v>
                </c:pt>
                <c:pt idx="60">
                  <c:v>5.6261574074074068E-2</c:v>
                </c:pt>
                <c:pt idx="61">
                  <c:v>5.6273148148148149E-2</c:v>
                </c:pt>
                <c:pt idx="62">
                  <c:v>5.6284722222222222E-2</c:v>
                </c:pt>
                <c:pt idx="63">
                  <c:v>5.6296296296296296E-2</c:v>
                </c:pt>
                <c:pt idx="64">
                  <c:v>5.6307870370370362E-2</c:v>
                </c:pt>
                <c:pt idx="65">
                  <c:v>5.6319444444444443E-2</c:v>
                </c:pt>
                <c:pt idx="66">
                  <c:v>5.6331018518518516E-2</c:v>
                </c:pt>
                <c:pt idx="67">
                  <c:v>5.634259259259259E-2</c:v>
                </c:pt>
                <c:pt idx="68">
                  <c:v>5.635416666666667E-2</c:v>
                </c:pt>
                <c:pt idx="69">
                  <c:v>5.6365740740740744E-2</c:v>
                </c:pt>
                <c:pt idx="70">
                  <c:v>5.6377314814814818E-2</c:v>
                </c:pt>
                <c:pt idx="71">
                  <c:v>5.6388888888888884E-2</c:v>
                </c:pt>
                <c:pt idx="72">
                  <c:v>5.6400462962962965E-2</c:v>
                </c:pt>
                <c:pt idx="73">
                  <c:v>5.6412037037037038E-2</c:v>
                </c:pt>
                <c:pt idx="74">
                  <c:v>5.6423611111111112E-2</c:v>
                </c:pt>
                <c:pt idx="75">
                  <c:v>5.6435185185185179E-2</c:v>
                </c:pt>
                <c:pt idx="76">
                  <c:v>5.6446759259259259E-2</c:v>
                </c:pt>
                <c:pt idx="77">
                  <c:v>5.6458333333333333E-2</c:v>
                </c:pt>
                <c:pt idx="78">
                  <c:v>5.6469907407407406E-2</c:v>
                </c:pt>
                <c:pt idx="79">
                  <c:v>5.6481481481481487E-2</c:v>
                </c:pt>
                <c:pt idx="80">
                  <c:v>5.649305555555556E-2</c:v>
                </c:pt>
                <c:pt idx="81">
                  <c:v>5.6504629629629627E-2</c:v>
                </c:pt>
                <c:pt idx="82">
                  <c:v>5.65162037037037E-2</c:v>
                </c:pt>
                <c:pt idx="83">
                  <c:v>5.6527777777777781E-2</c:v>
                </c:pt>
                <c:pt idx="84">
                  <c:v>5.6539351851851855E-2</c:v>
                </c:pt>
                <c:pt idx="85">
                  <c:v>5.6550925925925921E-2</c:v>
                </c:pt>
                <c:pt idx="86">
                  <c:v>5.6562499999999995E-2</c:v>
                </c:pt>
                <c:pt idx="87">
                  <c:v>5.6574074074074075E-2</c:v>
                </c:pt>
                <c:pt idx="88">
                  <c:v>5.6585648148148149E-2</c:v>
                </c:pt>
                <c:pt idx="89">
                  <c:v>5.6597222222222222E-2</c:v>
                </c:pt>
                <c:pt idx="90">
                  <c:v>5.6608796296296303E-2</c:v>
                </c:pt>
                <c:pt idx="91">
                  <c:v>5.6620370370370376E-2</c:v>
                </c:pt>
                <c:pt idx="92">
                  <c:v>5.6631944444444443E-2</c:v>
                </c:pt>
                <c:pt idx="93">
                  <c:v>5.6643518518518517E-2</c:v>
                </c:pt>
                <c:pt idx="94">
                  <c:v>5.6655092592592597E-2</c:v>
                </c:pt>
                <c:pt idx="95">
                  <c:v>5.6666666666666671E-2</c:v>
                </c:pt>
                <c:pt idx="96">
                  <c:v>5.6678240740740737E-2</c:v>
                </c:pt>
                <c:pt idx="97">
                  <c:v>5.6689814814814811E-2</c:v>
                </c:pt>
                <c:pt idx="98">
                  <c:v>5.6701388888888891E-2</c:v>
                </c:pt>
                <c:pt idx="99">
                  <c:v>5.6712962962962965E-2</c:v>
                </c:pt>
                <c:pt idx="100">
                  <c:v>5.6724537037037039E-2</c:v>
                </c:pt>
                <c:pt idx="101">
                  <c:v>5.6736111111111105E-2</c:v>
                </c:pt>
                <c:pt idx="102">
                  <c:v>5.6747685185185186E-2</c:v>
                </c:pt>
                <c:pt idx="103">
                  <c:v>5.6759259259259259E-2</c:v>
                </c:pt>
                <c:pt idx="104">
                  <c:v>5.6770833333333333E-2</c:v>
                </c:pt>
                <c:pt idx="105">
                  <c:v>5.67824074074074E-2</c:v>
                </c:pt>
                <c:pt idx="106">
                  <c:v>5.679398148148148E-2</c:v>
                </c:pt>
                <c:pt idx="107">
                  <c:v>5.6805555555555554E-2</c:v>
                </c:pt>
                <c:pt idx="108">
                  <c:v>5.6817129629629627E-2</c:v>
                </c:pt>
                <c:pt idx="109">
                  <c:v>5.6828703703703708E-2</c:v>
                </c:pt>
                <c:pt idx="110">
                  <c:v>5.6840277777777781E-2</c:v>
                </c:pt>
                <c:pt idx="111">
                  <c:v>5.6851851851851855E-2</c:v>
                </c:pt>
                <c:pt idx="112">
                  <c:v>5.6863425925925921E-2</c:v>
                </c:pt>
                <c:pt idx="113">
                  <c:v>5.6875000000000002E-2</c:v>
                </c:pt>
                <c:pt idx="114">
                  <c:v>5.6886574074074076E-2</c:v>
                </c:pt>
                <c:pt idx="115">
                  <c:v>5.6898148148148149E-2</c:v>
                </c:pt>
                <c:pt idx="116">
                  <c:v>5.6909722222222216E-2</c:v>
                </c:pt>
                <c:pt idx="117">
                  <c:v>5.6921296296296296E-2</c:v>
                </c:pt>
                <c:pt idx="118">
                  <c:v>5.693287037037037E-2</c:v>
                </c:pt>
                <c:pt idx="119">
                  <c:v>5.6944444444444443E-2</c:v>
                </c:pt>
                <c:pt idx="120">
                  <c:v>5.6956018518518524E-2</c:v>
                </c:pt>
                <c:pt idx="121">
                  <c:v>5.6967592592592597E-2</c:v>
                </c:pt>
                <c:pt idx="122">
                  <c:v>5.6979166666666664E-2</c:v>
                </c:pt>
                <c:pt idx="123">
                  <c:v>5.6990740740740738E-2</c:v>
                </c:pt>
                <c:pt idx="124">
                  <c:v>5.7002314814814818E-2</c:v>
                </c:pt>
                <c:pt idx="125">
                  <c:v>5.7013888888888892E-2</c:v>
                </c:pt>
                <c:pt idx="126">
                  <c:v>5.7025462962962958E-2</c:v>
                </c:pt>
                <c:pt idx="127">
                  <c:v>5.7037037037037032E-2</c:v>
                </c:pt>
                <c:pt idx="128">
                  <c:v>5.7048611111111112E-2</c:v>
                </c:pt>
                <c:pt idx="129">
                  <c:v>5.7060185185185186E-2</c:v>
                </c:pt>
                <c:pt idx="130">
                  <c:v>5.707175925925926E-2</c:v>
                </c:pt>
                <c:pt idx="131">
                  <c:v>5.708333333333334E-2</c:v>
                </c:pt>
                <c:pt idx="132">
                  <c:v>5.7094907407407407E-2</c:v>
                </c:pt>
                <c:pt idx="133">
                  <c:v>5.710648148148148E-2</c:v>
                </c:pt>
                <c:pt idx="134">
                  <c:v>5.7118055555555554E-2</c:v>
                </c:pt>
                <c:pt idx="135">
                  <c:v>5.7129629629629634E-2</c:v>
                </c:pt>
                <c:pt idx="136">
                  <c:v>5.7141203703703708E-2</c:v>
                </c:pt>
                <c:pt idx="137">
                  <c:v>5.7152777777777775E-2</c:v>
                </c:pt>
                <c:pt idx="138">
                  <c:v>5.7164351851851848E-2</c:v>
                </c:pt>
                <c:pt idx="139">
                  <c:v>5.7175925925925929E-2</c:v>
                </c:pt>
                <c:pt idx="140">
                  <c:v>5.7187500000000002E-2</c:v>
                </c:pt>
                <c:pt idx="141">
                  <c:v>5.7199074074074076E-2</c:v>
                </c:pt>
                <c:pt idx="142">
                  <c:v>5.7210648148148142E-2</c:v>
                </c:pt>
                <c:pt idx="143">
                  <c:v>5.7222222222222223E-2</c:v>
                </c:pt>
                <c:pt idx="144">
                  <c:v>5.7233796296296297E-2</c:v>
                </c:pt>
                <c:pt idx="145">
                  <c:v>5.724537037037037E-2</c:v>
                </c:pt>
                <c:pt idx="146">
                  <c:v>5.7256944444444437E-2</c:v>
                </c:pt>
                <c:pt idx="147">
                  <c:v>5.7268518518518517E-2</c:v>
                </c:pt>
                <c:pt idx="148">
                  <c:v>5.7280092592592591E-2</c:v>
                </c:pt>
                <c:pt idx="149">
                  <c:v>5.7291666666666664E-2</c:v>
                </c:pt>
                <c:pt idx="150">
                  <c:v>5.7303240740740745E-2</c:v>
                </c:pt>
                <c:pt idx="151">
                  <c:v>5.7314814814814818E-2</c:v>
                </c:pt>
                <c:pt idx="152">
                  <c:v>5.7326388888888892E-2</c:v>
                </c:pt>
                <c:pt idx="153">
                  <c:v>5.7337962962962959E-2</c:v>
                </c:pt>
                <c:pt idx="154">
                  <c:v>5.7349537037037039E-2</c:v>
                </c:pt>
                <c:pt idx="155">
                  <c:v>5.7361111111111113E-2</c:v>
                </c:pt>
                <c:pt idx="156">
                  <c:v>5.7372685185185186E-2</c:v>
                </c:pt>
                <c:pt idx="157">
                  <c:v>5.7384259259259253E-2</c:v>
                </c:pt>
                <c:pt idx="158">
                  <c:v>5.7395833333333333E-2</c:v>
                </c:pt>
                <c:pt idx="159">
                  <c:v>5.7407407407407407E-2</c:v>
                </c:pt>
                <c:pt idx="160">
                  <c:v>5.7418981481481481E-2</c:v>
                </c:pt>
                <c:pt idx="161">
                  <c:v>5.7430555555555561E-2</c:v>
                </c:pt>
                <c:pt idx="162">
                  <c:v>5.7442129629629628E-2</c:v>
                </c:pt>
                <c:pt idx="163">
                  <c:v>5.7453703703703701E-2</c:v>
                </c:pt>
                <c:pt idx="164">
                  <c:v>5.7465277777777775E-2</c:v>
                </c:pt>
                <c:pt idx="165">
                  <c:v>5.7476851851851855E-2</c:v>
                </c:pt>
                <c:pt idx="166">
                  <c:v>5.7488425925925929E-2</c:v>
                </c:pt>
                <c:pt idx="167">
                  <c:v>5.7499999999999996E-2</c:v>
                </c:pt>
                <c:pt idx="168">
                  <c:v>5.7511574074074069E-2</c:v>
                </c:pt>
                <c:pt idx="169">
                  <c:v>5.752314814814815E-2</c:v>
                </c:pt>
                <c:pt idx="170">
                  <c:v>5.7534722222222223E-2</c:v>
                </c:pt>
                <c:pt idx="171">
                  <c:v>5.7546296296296297E-2</c:v>
                </c:pt>
                <c:pt idx="172">
                  <c:v>5.7557870370370377E-2</c:v>
                </c:pt>
                <c:pt idx="173">
                  <c:v>5.7569444444444444E-2</c:v>
                </c:pt>
                <c:pt idx="174">
                  <c:v>5.7581018518518517E-2</c:v>
                </c:pt>
                <c:pt idx="175">
                  <c:v>5.7592592592592591E-2</c:v>
                </c:pt>
                <c:pt idx="176">
                  <c:v>5.7604166666666672E-2</c:v>
                </c:pt>
                <c:pt idx="177">
                  <c:v>5.7615740740740738E-2</c:v>
                </c:pt>
                <c:pt idx="178">
                  <c:v>5.7627314814814812E-2</c:v>
                </c:pt>
                <c:pt idx="179">
                  <c:v>5.7638888888888885E-2</c:v>
                </c:pt>
                <c:pt idx="180">
                  <c:v>5.7650462962962966E-2</c:v>
                </c:pt>
                <c:pt idx="181">
                  <c:v>5.7662037037037039E-2</c:v>
                </c:pt>
                <c:pt idx="182">
                  <c:v>5.7673611111111113E-2</c:v>
                </c:pt>
                <c:pt idx="183">
                  <c:v>5.768518518518518E-2</c:v>
                </c:pt>
                <c:pt idx="184">
                  <c:v>5.769675925925926E-2</c:v>
                </c:pt>
                <c:pt idx="185">
                  <c:v>5.7708333333333334E-2</c:v>
                </c:pt>
                <c:pt idx="186">
                  <c:v>5.7719907407407407E-2</c:v>
                </c:pt>
                <c:pt idx="187">
                  <c:v>5.7731481481481474E-2</c:v>
                </c:pt>
                <c:pt idx="188">
                  <c:v>5.7743055555555554E-2</c:v>
                </c:pt>
                <c:pt idx="189">
                  <c:v>5.7754629629629628E-2</c:v>
                </c:pt>
                <c:pt idx="190">
                  <c:v>5.7766203703703702E-2</c:v>
                </c:pt>
                <c:pt idx="191">
                  <c:v>5.7777777777777782E-2</c:v>
                </c:pt>
                <c:pt idx="192">
                  <c:v>5.7789351851851856E-2</c:v>
                </c:pt>
                <c:pt idx="193">
                  <c:v>5.7800925925925929E-2</c:v>
                </c:pt>
                <c:pt idx="194">
                  <c:v>5.7812499999999996E-2</c:v>
                </c:pt>
                <c:pt idx="195">
                  <c:v>5.7824074074074076E-2</c:v>
                </c:pt>
                <c:pt idx="196">
                  <c:v>5.783564814814815E-2</c:v>
                </c:pt>
                <c:pt idx="197">
                  <c:v>5.7847222222222223E-2</c:v>
                </c:pt>
                <c:pt idx="198">
                  <c:v>5.785879629629629E-2</c:v>
                </c:pt>
                <c:pt idx="199">
                  <c:v>5.7870370370370371E-2</c:v>
                </c:pt>
                <c:pt idx="200">
                  <c:v>5.7881944444444444E-2</c:v>
                </c:pt>
                <c:pt idx="201">
                  <c:v>5.7893518518518518E-2</c:v>
                </c:pt>
                <c:pt idx="202">
                  <c:v>5.7905092592592598E-2</c:v>
                </c:pt>
                <c:pt idx="203">
                  <c:v>5.7916666666666665E-2</c:v>
                </c:pt>
                <c:pt idx="204">
                  <c:v>5.7928240740740738E-2</c:v>
                </c:pt>
                <c:pt idx="205">
                  <c:v>5.7939814814814812E-2</c:v>
                </c:pt>
                <c:pt idx="206">
                  <c:v>5.7951388888888893E-2</c:v>
                </c:pt>
                <c:pt idx="207">
                  <c:v>5.7962962962962959E-2</c:v>
                </c:pt>
                <c:pt idx="208">
                  <c:v>5.7974537037037033E-2</c:v>
                </c:pt>
                <c:pt idx="209">
                  <c:v>5.7986111111111106E-2</c:v>
                </c:pt>
                <c:pt idx="210">
                  <c:v>5.7997685185185187E-2</c:v>
                </c:pt>
                <c:pt idx="211">
                  <c:v>5.800925925925926E-2</c:v>
                </c:pt>
                <c:pt idx="212">
                  <c:v>5.8020833333333334E-2</c:v>
                </c:pt>
                <c:pt idx="213">
                  <c:v>5.8032407407407414E-2</c:v>
                </c:pt>
                <c:pt idx="214">
                  <c:v>5.8043981481481481E-2</c:v>
                </c:pt>
                <c:pt idx="215">
                  <c:v>5.8055555555555555E-2</c:v>
                </c:pt>
                <c:pt idx="216">
                  <c:v>5.8067129629629628E-2</c:v>
                </c:pt>
                <c:pt idx="217">
                  <c:v>5.8078703703703709E-2</c:v>
                </c:pt>
                <c:pt idx="218">
                  <c:v>5.8090277777777775E-2</c:v>
                </c:pt>
                <c:pt idx="219">
                  <c:v>5.8101851851851849E-2</c:v>
                </c:pt>
                <c:pt idx="220">
                  <c:v>5.8113425925925923E-2</c:v>
                </c:pt>
                <c:pt idx="221">
                  <c:v>5.8125000000000003E-2</c:v>
                </c:pt>
                <c:pt idx="222">
                  <c:v>5.8136574074074077E-2</c:v>
                </c:pt>
                <c:pt idx="223">
                  <c:v>5.814814814814815E-2</c:v>
                </c:pt>
                <c:pt idx="224">
                  <c:v>5.8159722222222217E-2</c:v>
                </c:pt>
                <c:pt idx="225">
                  <c:v>5.8171296296296297E-2</c:v>
                </c:pt>
                <c:pt idx="226">
                  <c:v>5.8182870370370371E-2</c:v>
                </c:pt>
                <c:pt idx="227">
                  <c:v>5.8194444444444444E-2</c:v>
                </c:pt>
                <c:pt idx="228">
                  <c:v>5.8206018518518511E-2</c:v>
                </c:pt>
                <c:pt idx="229">
                  <c:v>5.8217592592592592E-2</c:v>
                </c:pt>
                <c:pt idx="230">
                  <c:v>5.8229166666666665E-2</c:v>
                </c:pt>
                <c:pt idx="231">
                  <c:v>5.8240740740740739E-2</c:v>
                </c:pt>
                <c:pt idx="232">
                  <c:v>5.8252314814814819E-2</c:v>
                </c:pt>
                <c:pt idx="233">
                  <c:v>5.8263888888888893E-2</c:v>
                </c:pt>
                <c:pt idx="234">
                  <c:v>5.8275462962962966E-2</c:v>
                </c:pt>
                <c:pt idx="235">
                  <c:v>5.8287037037037033E-2</c:v>
                </c:pt>
                <c:pt idx="236">
                  <c:v>5.8298611111111114E-2</c:v>
                </c:pt>
                <c:pt idx="237">
                  <c:v>5.8310185185185187E-2</c:v>
                </c:pt>
                <c:pt idx="238">
                  <c:v>5.8321759259259261E-2</c:v>
                </c:pt>
                <c:pt idx="239">
                  <c:v>5.8333333333333327E-2</c:v>
                </c:pt>
                <c:pt idx="240">
                  <c:v>5.8344907407407408E-2</c:v>
                </c:pt>
                <c:pt idx="241">
                  <c:v>5.8356481481481481E-2</c:v>
                </c:pt>
                <c:pt idx="242">
                  <c:v>5.8368055555555555E-2</c:v>
                </c:pt>
                <c:pt idx="243">
                  <c:v>5.8379629629629635E-2</c:v>
                </c:pt>
                <c:pt idx="244">
                  <c:v>5.8391203703703702E-2</c:v>
                </c:pt>
                <c:pt idx="245">
                  <c:v>5.8402777777777776E-2</c:v>
                </c:pt>
                <c:pt idx="246">
                  <c:v>5.8414351851851849E-2</c:v>
                </c:pt>
                <c:pt idx="247">
                  <c:v>5.842592592592593E-2</c:v>
                </c:pt>
                <c:pt idx="248">
                  <c:v>5.8437499999999996E-2</c:v>
                </c:pt>
                <c:pt idx="249">
                  <c:v>5.844907407407407E-2</c:v>
                </c:pt>
                <c:pt idx="250">
                  <c:v>5.8460648148148144E-2</c:v>
                </c:pt>
                <c:pt idx="251">
                  <c:v>5.8472222222222224E-2</c:v>
                </c:pt>
                <c:pt idx="252">
                  <c:v>5.8483796296296298E-2</c:v>
                </c:pt>
                <c:pt idx="253">
                  <c:v>5.8495370370370371E-2</c:v>
                </c:pt>
                <c:pt idx="254">
                  <c:v>5.8506944444444452E-2</c:v>
                </c:pt>
                <c:pt idx="255">
                  <c:v>5.8518518518518518E-2</c:v>
                </c:pt>
                <c:pt idx="256">
                  <c:v>5.8530092592592592E-2</c:v>
                </c:pt>
                <c:pt idx="257">
                  <c:v>5.8541666666666665E-2</c:v>
                </c:pt>
                <c:pt idx="258">
                  <c:v>5.8553240740740746E-2</c:v>
                </c:pt>
                <c:pt idx="259">
                  <c:v>5.8564814814814813E-2</c:v>
                </c:pt>
                <c:pt idx="260">
                  <c:v>5.8576388888888886E-2</c:v>
                </c:pt>
                <c:pt idx="261">
                  <c:v>5.858796296296296E-2</c:v>
                </c:pt>
                <c:pt idx="262">
                  <c:v>5.859953703703704E-2</c:v>
                </c:pt>
                <c:pt idx="263">
                  <c:v>5.8611111111111114E-2</c:v>
                </c:pt>
                <c:pt idx="264">
                  <c:v>5.8622685185185187E-2</c:v>
                </c:pt>
                <c:pt idx="265">
                  <c:v>5.8634259259259254E-2</c:v>
                </c:pt>
                <c:pt idx="266">
                  <c:v>5.8645833333333335E-2</c:v>
                </c:pt>
                <c:pt idx="267">
                  <c:v>5.8657407407407408E-2</c:v>
                </c:pt>
                <c:pt idx="268">
                  <c:v>5.8668981481481482E-2</c:v>
                </c:pt>
                <c:pt idx="269">
                  <c:v>5.8680555555555548E-2</c:v>
                </c:pt>
                <c:pt idx="270">
                  <c:v>5.8692129629629629E-2</c:v>
                </c:pt>
                <c:pt idx="271">
                  <c:v>5.8703703703703702E-2</c:v>
                </c:pt>
                <c:pt idx="272">
                  <c:v>5.8715277777777776E-2</c:v>
                </c:pt>
                <c:pt idx="273">
                  <c:v>5.8726851851851856E-2</c:v>
                </c:pt>
                <c:pt idx="274">
                  <c:v>5.873842592592593E-2</c:v>
                </c:pt>
                <c:pt idx="275">
                  <c:v>5.8750000000000004E-2</c:v>
                </c:pt>
                <c:pt idx="276">
                  <c:v>5.876157407407407E-2</c:v>
                </c:pt>
                <c:pt idx="277">
                  <c:v>5.8773148148148151E-2</c:v>
                </c:pt>
                <c:pt idx="278">
                  <c:v>5.8784722222222224E-2</c:v>
                </c:pt>
                <c:pt idx="279">
                  <c:v>5.8796296296296298E-2</c:v>
                </c:pt>
                <c:pt idx="280">
                  <c:v>5.8807870370370365E-2</c:v>
                </c:pt>
                <c:pt idx="281">
                  <c:v>5.8819444444444445E-2</c:v>
                </c:pt>
                <c:pt idx="282">
                  <c:v>5.8831018518518519E-2</c:v>
                </c:pt>
                <c:pt idx="283">
                  <c:v>5.8842592592592592E-2</c:v>
                </c:pt>
                <c:pt idx="284">
                  <c:v>5.8854166666666673E-2</c:v>
                </c:pt>
                <c:pt idx="285">
                  <c:v>5.8865740740740739E-2</c:v>
                </c:pt>
                <c:pt idx="286">
                  <c:v>5.8877314814814813E-2</c:v>
                </c:pt>
                <c:pt idx="287">
                  <c:v>5.8888888888888886E-2</c:v>
                </c:pt>
                <c:pt idx="288">
                  <c:v>5.8900462962962967E-2</c:v>
                </c:pt>
                <c:pt idx="289">
                  <c:v>5.8912037037037034E-2</c:v>
                </c:pt>
                <c:pt idx="290">
                  <c:v>5.8923611111111107E-2</c:v>
                </c:pt>
                <c:pt idx="291">
                  <c:v>5.8935185185185181E-2</c:v>
                </c:pt>
                <c:pt idx="292">
                  <c:v>5.8946759259259261E-2</c:v>
                </c:pt>
                <c:pt idx="293">
                  <c:v>5.8958333333333335E-2</c:v>
                </c:pt>
                <c:pt idx="294">
                  <c:v>5.8969907407407408E-2</c:v>
                </c:pt>
                <c:pt idx="295">
                  <c:v>5.8981481481481489E-2</c:v>
                </c:pt>
                <c:pt idx="296">
                  <c:v>5.8993055555555556E-2</c:v>
                </c:pt>
                <c:pt idx="297">
                  <c:v>5.9004629629629629E-2</c:v>
                </c:pt>
                <c:pt idx="298">
                  <c:v>5.9016203703703703E-2</c:v>
                </c:pt>
                <c:pt idx="299">
                  <c:v>5.9027777777777783E-2</c:v>
                </c:pt>
                <c:pt idx="300">
                  <c:v>5.903935185185185E-2</c:v>
                </c:pt>
                <c:pt idx="301">
                  <c:v>5.9050925925925923E-2</c:v>
                </c:pt>
                <c:pt idx="302">
                  <c:v>5.9062499999999997E-2</c:v>
                </c:pt>
                <c:pt idx="303">
                  <c:v>5.9074074074074077E-2</c:v>
                </c:pt>
                <c:pt idx="304">
                  <c:v>5.9085648148148151E-2</c:v>
                </c:pt>
                <c:pt idx="305">
                  <c:v>5.9097222222222225E-2</c:v>
                </c:pt>
                <c:pt idx="306">
                  <c:v>5.9108796296296291E-2</c:v>
                </c:pt>
                <c:pt idx="307">
                  <c:v>5.9120370370370372E-2</c:v>
                </c:pt>
                <c:pt idx="308">
                  <c:v>5.9131944444444445E-2</c:v>
                </c:pt>
                <c:pt idx="309">
                  <c:v>5.9143518518518519E-2</c:v>
                </c:pt>
                <c:pt idx="310">
                  <c:v>5.9155092592592586E-2</c:v>
                </c:pt>
                <c:pt idx="311">
                  <c:v>5.9166666666666666E-2</c:v>
                </c:pt>
                <c:pt idx="312">
                  <c:v>5.917824074074074E-2</c:v>
                </c:pt>
                <c:pt idx="313">
                  <c:v>5.9189814814814813E-2</c:v>
                </c:pt>
                <c:pt idx="314">
                  <c:v>5.9201388888888894E-2</c:v>
                </c:pt>
                <c:pt idx="315">
                  <c:v>5.9212962962962967E-2</c:v>
                </c:pt>
                <c:pt idx="316">
                  <c:v>5.9224537037037041E-2</c:v>
                </c:pt>
                <c:pt idx="317">
                  <c:v>5.9236111111111107E-2</c:v>
                </c:pt>
                <c:pt idx="318">
                  <c:v>5.9247685185185188E-2</c:v>
                </c:pt>
                <c:pt idx="319">
                  <c:v>5.9259259259259262E-2</c:v>
                </c:pt>
                <c:pt idx="320">
                  <c:v>5.9270833333333335E-2</c:v>
                </c:pt>
                <c:pt idx="321">
                  <c:v>5.9282407407407402E-2</c:v>
                </c:pt>
                <c:pt idx="322">
                  <c:v>5.9293981481481482E-2</c:v>
                </c:pt>
                <c:pt idx="323">
                  <c:v>5.9305555555555556E-2</c:v>
                </c:pt>
                <c:pt idx="324">
                  <c:v>5.9317129629629629E-2</c:v>
                </c:pt>
                <c:pt idx="325">
                  <c:v>5.932870370370371E-2</c:v>
                </c:pt>
                <c:pt idx="326">
                  <c:v>5.9340277777777777E-2</c:v>
                </c:pt>
                <c:pt idx="327">
                  <c:v>5.935185185185185E-2</c:v>
                </c:pt>
                <c:pt idx="328">
                  <c:v>5.9363425925925924E-2</c:v>
                </c:pt>
                <c:pt idx="329">
                  <c:v>5.9375000000000004E-2</c:v>
                </c:pt>
                <c:pt idx="330">
                  <c:v>5.9386574074074071E-2</c:v>
                </c:pt>
                <c:pt idx="331">
                  <c:v>5.9398148148148144E-2</c:v>
                </c:pt>
                <c:pt idx="332">
                  <c:v>5.9409722222222218E-2</c:v>
                </c:pt>
                <c:pt idx="333">
                  <c:v>5.9421296296296298E-2</c:v>
                </c:pt>
                <c:pt idx="334">
                  <c:v>5.9432870370370372E-2</c:v>
                </c:pt>
                <c:pt idx="335">
                  <c:v>5.9444444444444446E-2</c:v>
                </c:pt>
                <c:pt idx="336">
                  <c:v>5.9456018518518526E-2</c:v>
                </c:pt>
                <c:pt idx="337">
                  <c:v>5.9467592592592593E-2</c:v>
                </c:pt>
                <c:pt idx="338">
                  <c:v>5.9479166666666666E-2</c:v>
                </c:pt>
                <c:pt idx="339">
                  <c:v>5.949074074074074E-2</c:v>
                </c:pt>
                <c:pt idx="340">
                  <c:v>5.950231481481482E-2</c:v>
                </c:pt>
                <c:pt idx="341">
                  <c:v>5.9513888888888887E-2</c:v>
                </c:pt>
                <c:pt idx="342">
                  <c:v>5.9525462962962961E-2</c:v>
                </c:pt>
                <c:pt idx="343">
                  <c:v>5.9537037037037034E-2</c:v>
                </c:pt>
                <c:pt idx="344">
                  <c:v>5.9548611111111115E-2</c:v>
                </c:pt>
                <c:pt idx="345">
                  <c:v>5.9560185185185188E-2</c:v>
                </c:pt>
                <c:pt idx="346">
                  <c:v>5.9571759259259262E-2</c:v>
                </c:pt>
                <c:pt idx="347">
                  <c:v>5.9583333333333328E-2</c:v>
                </c:pt>
                <c:pt idx="348">
                  <c:v>5.9594907407407409E-2</c:v>
                </c:pt>
                <c:pt idx="349">
                  <c:v>5.9606481481481483E-2</c:v>
                </c:pt>
                <c:pt idx="350">
                  <c:v>5.9618055555555556E-2</c:v>
                </c:pt>
                <c:pt idx="351">
                  <c:v>5.9629629629629623E-2</c:v>
                </c:pt>
                <c:pt idx="352">
                  <c:v>5.9641203703703703E-2</c:v>
                </c:pt>
                <c:pt idx="353">
                  <c:v>5.9652777777777777E-2</c:v>
                </c:pt>
                <c:pt idx="354">
                  <c:v>5.966435185185185E-2</c:v>
                </c:pt>
                <c:pt idx="355">
                  <c:v>5.9675925925925931E-2</c:v>
                </c:pt>
                <c:pt idx="356">
                  <c:v>5.9687500000000004E-2</c:v>
                </c:pt>
                <c:pt idx="357">
                  <c:v>5.9699074074074071E-2</c:v>
                </c:pt>
                <c:pt idx="358">
                  <c:v>5.9710648148148145E-2</c:v>
                </c:pt>
                <c:pt idx="359">
                  <c:v>5.9722222222222225E-2</c:v>
                </c:pt>
                <c:pt idx="360">
                  <c:v>5.9733796296296299E-2</c:v>
                </c:pt>
                <c:pt idx="361">
                  <c:v>5.9745370370370372E-2</c:v>
                </c:pt>
                <c:pt idx="362">
                  <c:v>5.9756944444444439E-2</c:v>
                </c:pt>
                <c:pt idx="363">
                  <c:v>5.9768518518518519E-2</c:v>
                </c:pt>
                <c:pt idx="364">
                  <c:v>5.9780092592592593E-2</c:v>
                </c:pt>
                <c:pt idx="365">
                  <c:v>5.9791666666666667E-2</c:v>
                </c:pt>
                <c:pt idx="366">
                  <c:v>5.9803240740740747E-2</c:v>
                </c:pt>
                <c:pt idx="367">
                  <c:v>5.9814814814814814E-2</c:v>
                </c:pt>
                <c:pt idx="368">
                  <c:v>5.9826388888888887E-2</c:v>
                </c:pt>
                <c:pt idx="369">
                  <c:v>5.9837962962962961E-2</c:v>
                </c:pt>
                <c:pt idx="370">
                  <c:v>5.9849537037037041E-2</c:v>
                </c:pt>
                <c:pt idx="371">
                  <c:v>5.9861111111111108E-2</c:v>
                </c:pt>
                <c:pt idx="372">
                  <c:v>5.9872685185185182E-2</c:v>
                </c:pt>
                <c:pt idx="373">
                  <c:v>5.9884259259259255E-2</c:v>
                </c:pt>
                <c:pt idx="374">
                  <c:v>5.9895833333333336E-2</c:v>
                </c:pt>
                <c:pt idx="375">
                  <c:v>5.9907407407407409E-2</c:v>
                </c:pt>
                <c:pt idx="376">
                  <c:v>5.9918981481481483E-2</c:v>
                </c:pt>
                <c:pt idx="377">
                  <c:v>5.9930555555555563E-2</c:v>
                </c:pt>
                <c:pt idx="378">
                  <c:v>5.994212962962963E-2</c:v>
                </c:pt>
                <c:pt idx="379">
                  <c:v>5.9953703703703703E-2</c:v>
                </c:pt>
                <c:pt idx="380">
                  <c:v>5.9965277777777777E-2</c:v>
                </c:pt>
                <c:pt idx="381">
                  <c:v>5.9976851851851858E-2</c:v>
                </c:pt>
                <c:pt idx="382">
                  <c:v>5.9988425925925924E-2</c:v>
                </c:pt>
                <c:pt idx="383">
                  <c:v>0.06</c:v>
                </c:pt>
                <c:pt idx="384">
                  <c:v>6.0011574074074071E-2</c:v>
                </c:pt>
                <c:pt idx="385">
                  <c:v>6.0023148148148152E-2</c:v>
                </c:pt>
                <c:pt idx="386">
                  <c:v>6.0034722222222225E-2</c:v>
                </c:pt>
                <c:pt idx="387">
                  <c:v>6.0046296296296292E-2</c:v>
                </c:pt>
                <c:pt idx="388">
                  <c:v>6.0057870370370366E-2</c:v>
                </c:pt>
                <c:pt idx="389">
                  <c:v>6.0069444444444446E-2</c:v>
                </c:pt>
                <c:pt idx="390">
                  <c:v>6.008101851851852E-2</c:v>
                </c:pt>
                <c:pt idx="391">
                  <c:v>6.0092592592592593E-2</c:v>
                </c:pt>
                <c:pt idx="392">
                  <c:v>6.010416666666666E-2</c:v>
                </c:pt>
                <c:pt idx="393">
                  <c:v>6.011574074074074E-2</c:v>
                </c:pt>
                <c:pt idx="394">
                  <c:v>6.0127314814814814E-2</c:v>
                </c:pt>
                <c:pt idx="395">
                  <c:v>6.0138888888888888E-2</c:v>
                </c:pt>
                <c:pt idx="396">
                  <c:v>6.0150462962962968E-2</c:v>
                </c:pt>
                <c:pt idx="397">
                  <c:v>6.0162037037037042E-2</c:v>
                </c:pt>
                <c:pt idx="398">
                  <c:v>6.0173611111111108E-2</c:v>
                </c:pt>
                <c:pt idx="399">
                  <c:v>6.0185185185185182E-2</c:v>
                </c:pt>
                <c:pt idx="400">
                  <c:v>6.0196759259259262E-2</c:v>
                </c:pt>
                <c:pt idx="401">
                  <c:v>6.0208333333333336E-2</c:v>
                </c:pt>
                <c:pt idx="402">
                  <c:v>6.0219907407407403E-2</c:v>
                </c:pt>
                <c:pt idx="403">
                  <c:v>6.0231481481481476E-2</c:v>
                </c:pt>
                <c:pt idx="404">
                  <c:v>6.0243055555555557E-2</c:v>
                </c:pt>
                <c:pt idx="405">
                  <c:v>6.025462962962963E-2</c:v>
                </c:pt>
                <c:pt idx="406">
                  <c:v>6.0266203703703704E-2</c:v>
                </c:pt>
                <c:pt idx="407">
                  <c:v>6.0277777777777784E-2</c:v>
                </c:pt>
                <c:pt idx="408">
                  <c:v>6.0289351851851851E-2</c:v>
                </c:pt>
                <c:pt idx="409">
                  <c:v>6.0300925925925924E-2</c:v>
                </c:pt>
                <c:pt idx="410">
                  <c:v>6.0312499999999998E-2</c:v>
                </c:pt>
                <c:pt idx="411">
                  <c:v>6.0324074074074079E-2</c:v>
                </c:pt>
                <c:pt idx="412">
                  <c:v>6.0335648148148145E-2</c:v>
                </c:pt>
                <c:pt idx="413">
                  <c:v>6.0347222222222219E-2</c:v>
                </c:pt>
                <c:pt idx="414">
                  <c:v>6.0358796296296292E-2</c:v>
                </c:pt>
                <c:pt idx="415">
                  <c:v>6.0370370370370373E-2</c:v>
                </c:pt>
                <c:pt idx="416">
                  <c:v>6.0381944444444446E-2</c:v>
                </c:pt>
                <c:pt idx="417">
                  <c:v>6.039351851851852E-2</c:v>
                </c:pt>
                <c:pt idx="418">
                  <c:v>6.04050925925926E-2</c:v>
                </c:pt>
                <c:pt idx="419">
                  <c:v>6.0416666666666667E-2</c:v>
                </c:pt>
                <c:pt idx="420">
                  <c:v>6.0428240740740741E-2</c:v>
                </c:pt>
                <c:pt idx="421">
                  <c:v>6.0439814814814814E-2</c:v>
                </c:pt>
                <c:pt idx="422">
                  <c:v>6.0451388888888895E-2</c:v>
                </c:pt>
                <c:pt idx="423">
                  <c:v>6.0462962962962961E-2</c:v>
                </c:pt>
                <c:pt idx="424">
                  <c:v>6.0474537037037035E-2</c:v>
                </c:pt>
                <c:pt idx="425">
                  <c:v>6.0486111111111109E-2</c:v>
                </c:pt>
                <c:pt idx="426">
                  <c:v>6.0497685185185189E-2</c:v>
                </c:pt>
                <c:pt idx="427">
                  <c:v>6.0509259259259263E-2</c:v>
                </c:pt>
                <c:pt idx="428">
                  <c:v>6.0520833333333329E-2</c:v>
                </c:pt>
                <c:pt idx="429">
                  <c:v>6.0532407407407403E-2</c:v>
                </c:pt>
                <c:pt idx="430">
                  <c:v>6.0543981481481483E-2</c:v>
                </c:pt>
                <c:pt idx="431">
                  <c:v>6.0555555555555557E-2</c:v>
                </c:pt>
                <c:pt idx="432">
                  <c:v>6.0567129629629624E-2</c:v>
                </c:pt>
                <c:pt idx="433">
                  <c:v>6.0578703703703697E-2</c:v>
                </c:pt>
                <c:pt idx="434">
                  <c:v>6.0590277777777778E-2</c:v>
                </c:pt>
                <c:pt idx="435">
                  <c:v>6.0601851851851851E-2</c:v>
                </c:pt>
                <c:pt idx="436">
                  <c:v>6.0613425925925925E-2</c:v>
                </c:pt>
                <c:pt idx="437">
                  <c:v>6.0625000000000005E-2</c:v>
                </c:pt>
                <c:pt idx="438">
                  <c:v>6.0636574074074079E-2</c:v>
                </c:pt>
                <c:pt idx="439">
                  <c:v>6.0648148148148145E-2</c:v>
                </c:pt>
                <c:pt idx="440">
                  <c:v>6.0659722222222219E-2</c:v>
                </c:pt>
                <c:pt idx="441">
                  <c:v>6.06712962962963E-2</c:v>
                </c:pt>
                <c:pt idx="442">
                  <c:v>6.0682870370370373E-2</c:v>
                </c:pt>
                <c:pt idx="443">
                  <c:v>6.069444444444444E-2</c:v>
                </c:pt>
                <c:pt idx="444">
                  <c:v>6.0706018518518513E-2</c:v>
                </c:pt>
                <c:pt idx="445">
                  <c:v>6.0717592592592594E-2</c:v>
                </c:pt>
                <c:pt idx="446">
                  <c:v>6.0729166666666667E-2</c:v>
                </c:pt>
                <c:pt idx="447">
                  <c:v>6.0740740740740741E-2</c:v>
                </c:pt>
                <c:pt idx="448">
                  <c:v>6.0752314814814821E-2</c:v>
                </c:pt>
                <c:pt idx="449">
                  <c:v>6.0763888888888888E-2</c:v>
                </c:pt>
                <c:pt idx="450">
                  <c:v>6.0775462962962962E-2</c:v>
                </c:pt>
                <c:pt idx="451">
                  <c:v>6.0787037037037035E-2</c:v>
                </c:pt>
                <c:pt idx="452">
                  <c:v>6.0798611111111116E-2</c:v>
                </c:pt>
                <c:pt idx="453">
                  <c:v>6.0810185185185182E-2</c:v>
                </c:pt>
                <c:pt idx="454">
                  <c:v>6.0821759259259256E-2</c:v>
                </c:pt>
                <c:pt idx="455">
                  <c:v>6.083333333333333E-2</c:v>
                </c:pt>
                <c:pt idx="456">
                  <c:v>6.084490740740741E-2</c:v>
                </c:pt>
                <c:pt idx="457">
                  <c:v>6.0856481481481484E-2</c:v>
                </c:pt>
                <c:pt idx="458">
                  <c:v>6.0868055555555557E-2</c:v>
                </c:pt>
                <c:pt idx="459">
                  <c:v>6.0879629629629638E-2</c:v>
                </c:pt>
                <c:pt idx="460">
                  <c:v>6.0891203703703704E-2</c:v>
                </c:pt>
                <c:pt idx="461">
                  <c:v>6.0902777777777778E-2</c:v>
                </c:pt>
                <c:pt idx="462">
                  <c:v>6.0914351851851851E-2</c:v>
                </c:pt>
                <c:pt idx="463">
                  <c:v>6.0925925925925932E-2</c:v>
                </c:pt>
                <c:pt idx="464">
                  <c:v>6.0937499999999999E-2</c:v>
                </c:pt>
                <c:pt idx="465">
                  <c:v>6.0949074074074072E-2</c:v>
                </c:pt>
                <c:pt idx="466">
                  <c:v>6.0960648148148146E-2</c:v>
                </c:pt>
                <c:pt idx="467">
                  <c:v>6.0972222222222226E-2</c:v>
                </c:pt>
                <c:pt idx="468">
                  <c:v>6.09837962962963E-2</c:v>
                </c:pt>
                <c:pt idx="469">
                  <c:v>6.0995370370370366E-2</c:v>
                </c:pt>
                <c:pt idx="470">
                  <c:v>6.100694444444444E-2</c:v>
                </c:pt>
                <c:pt idx="471">
                  <c:v>6.1018518518518521E-2</c:v>
                </c:pt>
                <c:pt idx="472">
                  <c:v>6.1030092592592594E-2</c:v>
                </c:pt>
                <c:pt idx="473">
                  <c:v>6.1041666666666661E-2</c:v>
                </c:pt>
                <c:pt idx="474">
                  <c:v>6.1053240740740734E-2</c:v>
                </c:pt>
                <c:pt idx="475">
                  <c:v>6.1064814814814815E-2</c:v>
                </c:pt>
                <c:pt idx="476">
                  <c:v>6.1076388888888888E-2</c:v>
                </c:pt>
                <c:pt idx="477">
                  <c:v>6.1087962962962962E-2</c:v>
                </c:pt>
                <c:pt idx="478">
                  <c:v>6.1099537037037042E-2</c:v>
                </c:pt>
                <c:pt idx="479">
                  <c:v>6.1111111111111116E-2</c:v>
                </c:pt>
                <c:pt idx="480">
                  <c:v>6.1122685185185183E-2</c:v>
                </c:pt>
                <c:pt idx="481">
                  <c:v>6.1134259259259256E-2</c:v>
                </c:pt>
                <c:pt idx="482">
                  <c:v>6.1145833333333337E-2</c:v>
                </c:pt>
                <c:pt idx="483">
                  <c:v>6.115740740740741E-2</c:v>
                </c:pt>
                <c:pt idx="484">
                  <c:v>6.1168981481481477E-2</c:v>
                </c:pt>
                <c:pt idx="485">
                  <c:v>6.1180555555555551E-2</c:v>
                </c:pt>
                <c:pt idx="486">
                  <c:v>6.1192129629629631E-2</c:v>
                </c:pt>
                <c:pt idx="487">
                  <c:v>6.1203703703703705E-2</c:v>
                </c:pt>
                <c:pt idx="488">
                  <c:v>6.1215277777777778E-2</c:v>
                </c:pt>
                <c:pt idx="489">
                  <c:v>6.1226851851851859E-2</c:v>
                </c:pt>
                <c:pt idx="490">
                  <c:v>6.1238425925925925E-2</c:v>
                </c:pt>
                <c:pt idx="491">
                  <c:v>6.1249999999999999E-2</c:v>
                </c:pt>
                <c:pt idx="492">
                  <c:v>6.1261574074074072E-2</c:v>
                </c:pt>
                <c:pt idx="493">
                  <c:v>6.1273148148148153E-2</c:v>
                </c:pt>
                <c:pt idx="494">
                  <c:v>6.128472222222222E-2</c:v>
                </c:pt>
                <c:pt idx="495">
                  <c:v>6.1296296296296293E-2</c:v>
                </c:pt>
                <c:pt idx="496">
                  <c:v>6.1307870370370367E-2</c:v>
                </c:pt>
                <c:pt idx="497">
                  <c:v>6.1319444444444447E-2</c:v>
                </c:pt>
                <c:pt idx="498">
                  <c:v>6.1331018518518521E-2</c:v>
                </c:pt>
                <c:pt idx="499">
                  <c:v>6.1342592592592594E-2</c:v>
                </c:pt>
                <c:pt idx="500">
                  <c:v>6.1354166666666675E-2</c:v>
                </c:pt>
                <c:pt idx="501">
                  <c:v>6.1365740740740742E-2</c:v>
                </c:pt>
                <c:pt idx="502">
                  <c:v>6.1377314814814815E-2</c:v>
                </c:pt>
                <c:pt idx="503">
                  <c:v>6.1388888888888889E-2</c:v>
                </c:pt>
                <c:pt idx="504">
                  <c:v>6.1400462962962969E-2</c:v>
                </c:pt>
                <c:pt idx="505">
                  <c:v>6.1412037037037036E-2</c:v>
                </c:pt>
                <c:pt idx="506">
                  <c:v>6.1423611111111109E-2</c:v>
                </c:pt>
                <c:pt idx="507">
                  <c:v>6.1435185185185183E-2</c:v>
                </c:pt>
                <c:pt idx="508">
                  <c:v>6.1446759259259263E-2</c:v>
                </c:pt>
                <c:pt idx="509">
                  <c:v>6.1458333333333337E-2</c:v>
                </c:pt>
                <c:pt idx="510">
                  <c:v>6.1469907407407404E-2</c:v>
                </c:pt>
                <c:pt idx="511">
                  <c:v>6.1481481481481477E-2</c:v>
                </c:pt>
                <c:pt idx="512">
                  <c:v>6.1493055555555558E-2</c:v>
                </c:pt>
                <c:pt idx="513">
                  <c:v>6.1504629629629631E-2</c:v>
                </c:pt>
                <c:pt idx="514">
                  <c:v>6.1516203703703698E-2</c:v>
                </c:pt>
                <c:pt idx="515">
                  <c:v>6.1527777777777772E-2</c:v>
                </c:pt>
                <c:pt idx="516">
                  <c:v>6.1539351851851852E-2</c:v>
                </c:pt>
                <c:pt idx="517">
                  <c:v>6.1550925925925926E-2</c:v>
                </c:pt>
                <c:pt idx="518">
                  <c:v>6.1562499999999999E-2</c:v>
                </c:pt>
                <c:pt idx="519">
                  <c:v>6.157407407407408E-2</c:v>
                </c:pt>
                <c:pt idx="520">
                  <c:v>6.1585648148148153E-2</c:v>
                </c:pt>
                <c:pt idx="521">
                  <c:v>6.159722222222222E-2</c:v>
                </c:pt>
                <c:pt idx="522">
                  <c:v>6.1608796296296293E-2</c:v>
                </c:pt>
                <c:pt idx="523">
                  <c:v>6.1620370370370374E-2</c:v>
                </c:pt>
                <c:pt idx="524">
                  <c:v>6.1631944444444448E-2</c:v>
                </c:pt>
                <c:pt idx="525">
                  <c:v>6.1643518518518514E-2</c:v>
                </c:pt>
                <c:pt idx="526">
                  <c:v>6.1655092592592588E-2</c:v>
                </c:pt>
                <c:pt idx="527">
                  <c:v>6.1666666666666668E-2</c:v>
                </c:pt>
                <c:pt idx="528">
                  <c:v>6.1678240740740742E-2</c:v>
                </c:pt>
                <c:pt idx="529">
                  <c:v>6.1689814814814815E-2</c:v>
                </c:pt>
                <c:pt idx="530">
                  <c:v>6.1701388888888896E-2</c:v>
                </c:pt>
                <c:pt idx="531">
                  <c:v>6.1712962962962963E-2</c:v>
                </c:pt>
                <c:pt idx="532">
                  <c:v>6.1724537037037036E-2</c:v>
                </c:pt>
                <c:pt idx="533">
                  <c:v>6.173611111111111E-2</c:v>
                </c:pt>
                <c:pt idx="534">
                  <c:v>6.174768518518519E-2</c:v>
                </c:pt>
                <c:pt idx="535">
                  <c:v>6.1759259259259257E-2</c:v>
                </c:pt>
                <c:pt idx="536">
                  <c:v>6.177083333333333E-2</c:v>
                </c:pt>
                <c:pt idx="537">
                  <c:v>6.1782407407407404E-2</c:v>
                </c:pt>
                <c:pt idx="538">
                  <c:v>6.1793981481481484E-2</c:v>
                </c:pt>
                <c:pt idx="539">
                  <c:v>6.1805555555555558E-2</c:v>
                </c:pt>
                <c:pt idx="540">
                  <c:v>6.1817129629629632E-2</c:v>
                </c:pt>
                <c:pt idx="541">
                  <c:v>6.1828703703703712E-2</c:v>
                </c:pt>
                <c:pt idx="542">
                  <c:v>6.1840277777777779E-2</c:v>
                </c:pt>
                <c:pt idx="543">
                  <c:v>6.1851851851851852E-2</c:v>
                </c:pt>
                <c:pt idx="544">
                  <c:v>6.1863425925925926E-2</c:v>
                </c:pt>
                <c:pt idx="545">
                  <c:v>6.1875000000000006E-2</c:v>
                </c:pt>
                <c:pt idx="546">
                  <c:v>6.1886574074074073E-2</c:v>
                </c:pt>
                <c:pt idx="547">
                  <c:v>6.1898148148148147E-2</c:v>
                </c:pt>
                <c:pt idx="548">
                  <c:v>6.190972222222222E-2</c:v>
                </c:pt>
                <c:pt idx="549">
                  <c:v>6.1921296296296301E-2</c:v>
                </c:pt>
                <c:pt idx="550">
                  <c:v>6.1932870370370374E-2</c:v>
                </c:pt>
                <c:pt idx="551">
                  <c:v>6.1944444444444441E-2</c:v>
                </c:pt>
                <c:pt idx="552">
                  <c:v>6.1956018518518514E-2</c:v>
                </c:pt>
                <c:pt idx="553">
                  <c:v>6.1967592592592595E-2</c:v>
                </c:pt>
                <c:pt idx="554">
                  <c:v>6.1979166666666669E-2</c:v>
                </c:pt>
                <c:pt idx="555">
                  <c:v>6.1990740740740735E-2</c:v>
                </c:pt>
                <c:pt idx="556">
                  <c:v>6.2002314814814809E-2</c:v>
                </c:pt>
                <c:pt idx="557">
                  <c:v>6.2013888888888889E-2</c:v>
                </c:pt>
                <c:pt idx="558">
                  <c:v>6.2025462962962963E-2</c:v>
                </c:pt>
                <c:pt idx="559">
                  <c:v>6.2037037037037036E-2</c:v>
                </c:pt>
                <c:pt idx="560">
                  <c:v>6.2048611111111117E-2</c:v>
                </c:pt>
                <c:pt idx="561">
                  <c:v>6.206018518518519E-2</c:v>
                </c:pt>
                <c:pt idx="562">
                  <c:v>6.2071759259259257E-2</c:v>
                </c:pt>
                <c:pt idx="563">
                  <c:v>6.2083333333333331E-2</c:v>
                </c:pt>
                <c:pt idx="564">
                  <c:v>6.2094907407407411E-2</c:v>
                </c:pt>
                <c:pt idx="565">
                  <c:v>6.2106481481481485E-2</c:v>
                </c:pt>
                <c:pt idx="566">
                  <c:v>6.2118055555555551E-2</c:v>
                </c:pt>
                <c:pt idx="567">
                  <c:v>6.2129629629629625E-2</c:v>
                </c:pt>
                <c:pt idx="568">
                  <c:v>6.2141203703703705E-2</c:v>
                </c:pt>
                <c:pt idx="569">
                  <c:v>6.2152777777777779E-2</c:v>
                </c:pt>
                <c:pt idx="570">
                  <c:v>6.2164351851851853E-2</c:v>
                </c:pt>
                <c:pt idx="571">
                  <c:v>6.2175925925925933E-2</c:v>
                </c:pt>
                <c:pt idx="572">
                  <c:v>6.21875E-2</c:v>
                </c:pt>
                <c:pt idx="573">
                  <c:v>6.2199074074074073E-2</c:v>
                </c:pt>
                <c:pt idx="574">
                  <c:v>6.2210648148148147E-2</c:v>
                </c:pt>
                <c:pt idx="575">
                  <c:v>6.2222222222222227E-2</c:v>
                </c:pt>
                <c:pt idx="576">
                  <c:v>6.2233796296296294E-2</c:v>
                </c:pt>
                <c:pt idx="577">
                  <c:v>6.2245370370370368E-2</c:v>
                </c:pt>
                <c:pt idx="578">
                  <c:v>6.2256944444444441E-2</c:v>
                </c:pt>
                <c:pt idx="579">
                  <c:v>6.2268518518518522E-2</c:v>
                </c:pt>
                <c:pt idx="580">
                  <c:v>6.2280092592592595E-2</c:v>
                </c:pt>
                <c:pt idx="581">
                  <c:v>6.2291666666666669E-2</c:v>
                </c:pt>
                <c:pt idx="582">
                  <c:v>6.2303240740740735E-2</c:v>
                </c:pt>
                <c:pt idx="583">
                  <c:v>6.2314814814814816E-2</c:v>
                </c:pt>
                <c:pt idx="584">
                  <c:v>6.232638888888889E-2</c:v>
                </c:pt>
                <c:pt idx="585">
                  <c:v>6.2337962962962963E-2</c:v>
                </c:pt>
                <c:pt idx="586">
                  <c:v>6.2349537037037044E-2</c:v>
                </c:pt>
                <c:pt idx="587">
                  <c:v>6.236111111111111E-2</c:v>
                </c:pt>
                <c:pt idx="588">
                  <c:v>6.2372685185185184E-2</c:v>
                </c:pt>
                <c:pt idx="589">
                  <c:v>6.2384259259259257E-2</c:v>
                </c:pt>
                <c:pt idx="590">
                  <c:v>6.2395833333333338E-2</c:v>
                </c:pt>
                <c:pt idx="591">
                  <c:v>6.2407407407407411E-2</c:v>
                </c:pt>
                <c:pt idx="592">
                  <c:v>6.2418981481481478E-2</c:v>
                </c:pt>
                <c:pt idx="593">
                  <c:v>6.2430555555555552E-2</c:v>
                </c:pt>
                <c:pt idx="594">
                  <c:v>6.2442129629629632E-2</c:v>
                </c:pt>
                <c:pt idx="595">
                  <c:v>6.2453703703703706E-2</c:v>
                </c:pt>
                <c:pt idx="596">
                  <c:v>6.2465277777777772E-2</c:v>
                </c:pt>
                <c:pt idx="597">
                  <c:v>6.2476851851851846E-2</c:v>
                </c:pt>
                <c:pt idx="598">
                  <c:v>6.2488425925925926E-2</c:v>
                </c:pt>
                <c:pt idx="599">
                  <c:v>6.25E-2</c:v>
                </c:pt>
                <c:pt idx="600">
                  <c:v>6.2511574074074081E-2</c:v>
                </c:pt>
                <c:pt idx="601">
                  <c:v>6.2523148148148147E-2</c:v>
                </c:pt>
                <c:pt idx="602">
                  <c:v>6.2534722222222228E-2</c:v>
                </c:pt>
                <c:pt idx="603">
                  <c:v>6.2546296296296294E-2</c:v>
                </c:pt>
                <c:pt idx="604">
                  <c:v>6.2557870370370375E-2</c:v>
                </c:pt>
                <c:pt idx="605">
                  <c:v>6.2569444444444441E-2</c:v>
                </c:pt>
                <c:pt idx="606">
                  <c:v>6.2581018518518508E-2</c:v>
                </c:pt>
                <c:pt idx="607">
                  <c:v>6.2592592592592589E-2</c:v>
                </c:pt>
                <c:pt idx="608">
                  <c:v>6.2604166666666669E-2</c:v>
                </c:pt>
                <c:pt idx="609">
                  <c:v>6.2615740740740736E-2</c:v>
                </c:pt>
                <c:pt idx="610">
                  <c:v>6.2627314814814816E-2</c:v>
                </c:pt>
                <c:pt idx="611">
                  <c:v>6.2638888888888897E-2</c:v>
                </c:pt>
                <c:pt idx="612">
                  <c:v>6.2650462962962963E-2</c:v>
                </c:pt>
                <c:pt idx="613">
                  <c:v>6.2662037037037044E-2</c:v>
                </c:pt>
                <c:pt idx="614">
                  <c:v>6.267361111111111E-2</c:v>
                </c:pt>
                <c:pt idx="615">
                  <c:v>6.2685185185185191E-2</c:v>
                </c:pt>
                <c:pt idx="616">
                  <c:v>6.2696759259259258E-2</c:v>
                </c:pt>
                <c:pt idx="617">
                  <c:v>6.2708333333333324E-2</c:v>
                </c:pt>
                <c:pt idx="618">
                  <c:v>6.2719907407407405E-2</c:v>
                </c:pt>
                <c:pt idx="619">
                  <c:v>6.2731481481481485E-2</c:v>
                </c:pt>
                <c:pt idx="620">
                  <c:v>6.2743055555555552E-2</c:v>
                </c:pt>
                <c:pt idx="621">
                  <c:v>6.2754629629629632E-2</c:v>
                </c:pt>
                <c:pt idx="622">
                  <c:v>6.2766203703703713E-2</c:v>
                </c:pt>
                <c:pt idx="623">
                  <c:v>6.277777777777778E-2</c:v>
                </c:pt>
                <c:pt idx="624">
                  <c:v>6.2789351851851846E-2</c:v>
                </c:pt>
                <c:pt idx="625">
                  <c:v>6.2800925925925927E-2</c:v>
                </c:pt>
                <c:pt idx="626">
                  <c:v>6.2812499999999993E-2</c:v>
                </c:pt>
                <c:pt idx="627">
                  <c:v>6.2824074074074074E-2</c:v>
                </c:pt>
                <c:pt idx="628">
                  <c:v>6.283564814814814E-2</c:v>
                </c:pt>
                <c:pt idx="629">
                  <c:v>6.2847222222222221E-2</c:v>
                </c:pt>
                <c:pt idx="630">
                  <c:v>6.2858796296296301E-2</c:v>
                </c:pt>
                <c:pt idx="631">
                  <c:v>6.2870370370370368E-2</c:v>
                </c:pt>
                <c:pt idx="632">
                  <c:v>6.2881944444444449E-2</c:v>
                </c:pt>
                <c:pt idx="633">
                  <c:v>6.2893518518518529E-2</c:v>
                </c:pt>
                <c:pt idx="634">
                  <c:v>6.2905092592592596E-2</c:v>
                </c:pt>
                <c:pt idx="635">
                  <c:v>6.2916666666666662E-2</c:v>
                </c:pt>
                <c:pt idx="636">
                  <c:v>6.2928240740740743E-2</c:v>
                </c:pt>
                <c:pt idx="637">
                  <c:v>6.293981481481481E-2</c:v>
                </c:pt>
                <c:pt idx="638">
                  <c:v>6.295138888888889E-2</c:v>
                </c:pt>
                <c:pt idx="639">
                  <c:v>6.2962962962962957E-2</c:v>
                </c:pt>
                <c:pt idx="640">
                  <c:v>6.2974537037037037E-2</c:v>
                </c:pt>
                <c:pt idx="641">
                  <c:v>6.2986111111111118E-2</c:v>
                </c:pt>
                <c:pt idx="642">
                  <c:v>6.2997685185185184E-2</c:v>
                </c:pt>
                <c:pt idx="643">
                  <c:v>6.3009259259259265E-2</c:v>
                </c:pt>
                <c:pt idx="644">
                  <c:v>6.3020833333333331E-2</c:v>
                </c:pt>
                <c:pt idx="645">
                  <c:v>6.3032407407407412E-2</c:v>
                </c:pt>
                <c:pt idx="646">
                  <c:v>6.3043981481481479E-2</c:v>
                </c:pt>
                <c:pt idx="647">
                  <c:v>6.3055555555555545E-2</c:v>
                </c:pt>
                <c:pt idx="648">
                  <c:v>6.3067129629629626E-2</c:v>
                </c:pt>
                <c:pt idx="649">
                  <c:v>6.3078703703703706E-2</c:v>
                </c:pt>
                <c:pt idx="650">
                  <c:v>6.3090277777777773E-2</c:v>
                </c:pt>
                <c:pt idx="651">
                  <c:v>6.3101851851851853E-2</c:v>
                </c:pt>
                <c:pt idx="652">
                  <c:v>6.3113425925925934E-2</c:v>
                </c:pt>
                <c:pt idx="653">
                  <c:v>6.3125000000000001E-2</c:v>
                </c:pt>
                <c:pt idx="654">
                  <c:v>6.3136574074074081E-2</c:v>
                </c:pt>
                <c:pt idx="655">
                  <c:v>6.3148148148148148E-2</c:v>
                </c:pt>
                <c:pt idx="656">
                  <c:v>6.3159722222222228E-2</c:v>
                </c:pt>
                <c:pt idx="657">
                  <c:v>6.3171296296296295E-2</c:v>
                </c:pt>
                <c:pt idx="658">
                  <c:v>6.3182870370370361E-2</c:v>
                </c:pt>
                <c:pt idx="659">
                  <c:v>6.3194444444444442E-2</c:v>
                </c:pt>
                <c:pt idx="660">
                  <c:v>6.3206018518518522E-2</c:v>
                </c:pt>
                <c:pt idx="661">
                  <c:v>6.3217592592592589E-2</c:v>
                </c:pt>
                <c:pt idx="662">
                  <c:v>6.322916666666667E-2</c:v>
                </c:pt>
                <c:pt idx="663">
                  <c:v>6.324074074074075E-2</c:v>
                </c:pt>
                <c:pt idx="664">
                  <c:v>6.3252314814814817E-2</c:v>
                </c:pt>
                <c:pt idx="665">
                  <c:v>6.3263888888888883E-2</c:v>
                </c:pt>
                <c:pt idx="666">
                  <c:v>6.3275462962962964E-2</c:v>
                </c:pt>
                <c:pt idx="667">
                  <c:v>6.3287037037037031E-2</c:v>
                </c:pt>
                <c:pt idx="668">
                  <c:v>6.3298611111111111E-2</c:v>
                </c:pt>
                <c:pt idx="669">
                  <c:v>6.3310185185185178E-2</c:v>
                </c:pt>
                <c:pt idx="670">
                  <c:v>6.3321759259259258E-2</c:v>
                </c:pt>
                <c:pt idx="671">
                  <c:v>6.3333333333333339E-2</c:v>
                </c:pt>
                <c:pt idx="672">
                  <c:v>6.3344907407407405E-2</c:v>
                </c:pt>
                <c:pt idx="673">
                  <c:v>6.3356481481481486E-2</c:v>
                </c:pt>
                <c:pt idx="674">
                  <c:v>6.3368055555555566E-2</c:v>
                </c:pt>
                <c:pt idx="675">
                  <c:v>6.3379629629629633E-2</c:v>
                </c:pt>
                <c:pt idx="676">
                  <c:v>6.33912037037037E-2</c:v>
                </c:pt>
                <c:pt idx="677">
                  <c:v>6.340277777777778E-2</c:v>
                </c:pt>
                <c:pt idx="678">
                  <c:v>6.3414351851851847E-2</c:v>
                </c:pt>
                <c:pt idx="679">
                  <c:v>6.3425925925925927E-2</c:v>
                </c:pt>
                <c:pt idx="680">
                  <c:v>6.3437499999999994E-2</c:v>
                </c:pt>
                <c:pt idx="681">
                  <c:v>6.3449074074074074E-2</c:v>
                </c:pt>
                <c:pt idx="682">
                  <c:v>6.3460648148148155E-2</c:v>
                </c:pt>
                <c:pt idx="683">
                  <c:v>6.3472222222222222E-2</c:v>
                </c:pt>
                <c:pt idx="684">
                  <c:v>6.3483796296296302E-2</c:v>
                </c:pt>
                <c:pt idx="685">
                  <c:v>6.3495370370370369E-2</c:v>
                </c:pt>
                <c:pt idx="686">
                  <c:v>6.3506944444444449E-2</c:v>
                </c:pt>
                <c:pt idx="687">
                  <c:v>6.3518518518518516E-2</c:v>
                </c:pt>
                <c:pt idx="688">
                  <c:v>6.3530092592592582E-2</c:v>
                </c:pt>
                <c:pt idx="689">
                  <c:v>6.3541666666666663E-2</c:v>
                </c:pt>
                <c:pt idx="690">
                  <c:v>6.3553240740740743E-2</c:v>
                </c:pt>
                <c:pt idx="691">
                  <c:v>6.356481481481481E-2</c:v>
                </c:pt>
                <c:pt idx="692">
                  <c:v>6.3576388888888891E-2</c:v>
                </c:pt>
                <c:pt idx="693">
                  <c:v>6.3587962962962971E-2</c:v>
                </c:pt>
                <c:pt idx="694">
                  <c:v>6.3599537037037038E-2</c:v>
                </c:pt>
                <c:pt idx="695">
                  <c:v>6.3611111111111118E-2</c:v>
                </c:pt>
                <c:pt idx="696">
                  <c:v>6.3622685185185185E-2</c:v>
                </c:pt>
                <c:pt idx="697">
                  <c:v>6.3634259259259265E-2</c:v>
                </c:pt>
                <c:pt idx="698">
                  <c:v>6.3645833333333332E-2</c:v>
                </c:pt>
                <c:pt idx="699">
                  <c:v>6.3657407407407399E-2</c:v>
                </c:pt>
                <c:pt idx="700">
                  <c:v>6.3668981481481479E-2</c:v>
                </c:pt>
                <c:pt idx="701">
                  <c:v>6.368055555555556E-2</c:v>
                </c:pt>
                <c:pt idx="702">
                  <c:v>6.3692129629629626E-2</c:v>
                </c:pt>
                <c:pt idx="703">
                  <c:v>6.3703703703703707E-2</c:v>
                </c:pt>
                <c:pt idx="704">
                  <c:v>6.3715277777777787E-2</c:v>
                </c:pt>
                <c:pt idx="705">
                  <c:v>6.3726851851851854E-2</c:v>
                </c:pt>
                <c:pt idx="706">
                  <c:v>6.3738425925925921E-2</c:v>
                </c:pt>
                <c:pt idx="707">
                  <c:v>6.3750000000000001E-2</c:v>
                </c:pt>
                <c:pt idx="708">
                  <c:v>6.3761574074074068E-2</c:v>
                </c:pt>
                <c:pt idx="709">
                  <c:v>6.3773148148148148E-2</c:v>
                </c:pt>
                <c:pt idx="710">
                  <c:v>6.3784722222222215E-2</c:v>
                </c:pt>
                <c:pt idx="711">
                  <c:v>6.3796296296296295E-2</c:v>
                </c:pt>
                <c:pt idx="712">
                  <c:v>6.3807870370370376E-2</c:v>
                </c:pt>
                <c:pt idx="713">
                  <c:v>6.3819444444444443E-2</c:v>
                </c:pt>
                <c:pt idx="714">
                  <c:v>6.3831018518518523E-2</c:v>
                </c:pt>
                <c:pt idx="715">
                  <c:v>6.3842592592592604E-2</c:v>
                </c:pt>
                <c:pt idx="716">
                  <c:v>6.385416666666667E-2</c:v>
                </c:pt>
                <c:pt idx="717">
                  <c:v>6.3865740740740737E-2</c:v>
                </c:pt>
                <c:pt idx="718">
                  <c:v>6.3877314814814817E-2</c:v>
                </c:pt>
                <c:pt idx="719">
                  <c:v>6.3888888888888884E-2</c:v>
                </c:pt>
                <c:pt idx="720">
                  <c:v>6.3900462962962964E-2</c:v>
                </c:pt>
                <c:pt idx="721">
                  <c:v>6.3912037037037031E-2</c:v>
                </c:pt>
                <c:pt idx="722">
                  <c:v>6.3923611111111112E-2</c:v>
                </c:pt>
                <c:pt idx="723">
                  <c:v>6.3935185185185192E-2</c:v>
                </c:pt>
                <c:pt idx="724">
                  <c:v>6.3946759259259259E-2</c:v>
                </c:pt>
                <c:pt idx="725">
                  <c:v>6.3958333333333339E-2</c:v>
                </c:pt>
                <c:pt idx="726">
                  <c:v>6.3969907407407406E-2</c:v>
                </c:pt>
                <c:pt idx="727">
                  <c:v>6.3981481481481486E-2</c:v>
                </c:pt>
                <c:pt idx="728">
                  <c:v>6.3993055555555553E-2</c:v>
                </c:pt>
                <c:pt idx="729">
                  <c:v>6.400462962962962E-2</c:v>
                </c:pt>
                <c:pt idx="730">
                  <c:v>6.40162037037037E-2</c:v>
                </c:pt>
                <c:pt idx="731">
                  <c:v>6.4027777777777781E-2</c:v>
                </c:pt>
                <c:pt idx="732">
                  <c:v>6.4039351851851847E-2</c:v>
                </c:pt>
                <c:pt idx="733">
                  <c:v>6.4050925925925928E-2</c:v>
                </c:pt>
                <c:pt idx="734">
                  <c:v>6.4062500000000008E-2</c:v>
                </c:pt>
                <c:pt idx="735">
                  <c:v>6.4074074074074075E-2</c:v>
                </c:pt>
                <c:pt idx="736">
                  <c:v>6.4085648148148142E-2</c:v>
                </c:pt>
                <c:pt idx="737">
                  <c:v>6.4097222222222222E-2</c:v>
                </c:pt>
                <c:pt idx="738">
                  <c:v>6.4108796296296303E-2</c:v>
                </c:pt>
                <c:pt idx="739">
                  <c:v>6.4120370370370369E-2</c:v>
                </c:pt>
                <c:pt idx="740">
                  <c:v>6.4131944444444436E-2</c:v>
                </c:pt>
                <c:pt idx="741">
                  <c:v>6.4143518518518516E-2</c:v>
                </c:pt>
                <c:pt idx="742">
                  <c:v>6.4155092592592597E-2</c:v>
                </c:pt>
                <c:pt idx="743">
                  <c:v>6.4166666666666664E-2</c:v>
                </c:pt>
                <c:pt idx="744">
                  <c:v>6.4178240740740744E-2</c:v>
                </c:pt>
                <c:pt idx="745">
                  <c:v>6.4189814814814811E-2</c:v>
                </c:pt>
                <c:pt idx="746">
                  <c:v>6.4201388888888891E-2</c:v>
                </c:pt>
                <c:pt idx="747">
                  <c:v>6.4212962962962958E-2</c:v>
                </c:pt>
                <c:pt idx="748">
                  <c:v>6.4224537037037038E-2</c:v>
                </c:pt>
                <c:pt idx="749">
                  <c:v>6.4236111111111105E-2</c:v>
                </c:pt>
                <c:pt idx="750">
                  <c:v>6.4247685185185185E-2</c:v>
                </c:pt>
                <c:pt idx="751">
                  <c:v>6.4259259259259252E-2</c:v>
                </c:pt>
                <c:pt idx="752">
                  <c:v>6.4270833333333333E-2</c:v>
                </c:pt>
                <c:pt idx="753">
                  <c:v>6.4282407407407413E-2</c:v>
                </c:pt>
                <c:pt idx="754">
                  <c:v>6.429398148148148E-2</c:v>
                </c:pt>
                <c:pt idx="755">
                  <c:v>6.430555555555556E-2</c:v>
                </c:pt>
                <c:pt idx="756">
                  <c:v>6.4317129629629641E-2</c:v>
                </c:pt>
                <c:pt idx="757">
                  <c:v>6.4328703703703707E-2</c:v>
                </c:pt>
                <c:pt idx="758">
                  <c:v>6.4340277777777774E-2</c:v>
                </c:pt>
                <c:pt idx="759">
                  <c:v>6.4351851851851841E-2</c:v>
                </c:pt>
                <c:pt idx="760">
                  <c:v>6.4363425925925921E-2</c:v>
                </c:pt>
                <c:pt idx="761">
                  <c:v>6.4375000000000002E-2</c:v>
                </c:pt>
                <c:pt idx="762">
                  <c:v>6.4386574074074068E-2</c:v>
                </c:pt>
                <c:pt idx="763">
                  <c:v>6.4398148148148149E-2</c:v>
                </c:pt>
                <c:pt idx="764">
                  <c:v>6.4409722222222229E-2</c:v>
                </c:pt>
                <c:pt idx="765">
                  <c:v>6.4421296296296296E-2</c:v>
                </c:pt>
                <c:pt idx="766">
                  <c:v>6.4432870370370363E-2</c:v>
                </c:pt>
                <c:pt idx="767">
                  <c:v>6.4444444444444443E-2</c:v>
                </c:pt>
                <c:pt idx="768">
                  <c:v>6.4456018518518524E-2</c:v>
                </c:pt>
                <c:pt idx="769">
                  <c:v>6.446759259259259E-2</c:v>
                </c:pt>
                <c:pt idx="770">
                  <c:v>6.4479166666666657E-2</c:v>
                </c:pt>
                <c:pt idx="771">
                  <c:v>6.4490740740740737E-2</c:v>
                </c:pt>
                <c:pt idx="772">
                  <c:v>6.4502314814814818E-2</c:v>
                </c:pt>
                <c:pt idx="773">
                  <c:v>6.4513888888888885E-2</c:v>
                </c:pt>
                <c:pt idx="774">
                  <c:v>6.4525462962962965E-2</c:v>
                </c:pt>
                <c:pt idx="775">
                  <c:v>6.4537037037037046E-2</c:v>
                </c:pt>
                <c:pt idx="776">
                  <c:v>6.4548611111111112E-2</c:v>
                </c:pt>
                <c:pt idx="777">
                  <c:v>6.4560185185185193E-2</c:v>
                </c:pt>
                <c:pt idx="778">
                  <c:v>6.4571759259259259E-2</c:v>
                </c:pt>
                <c:pt idx="779">
                  <c:v>6.458333333333334E-2</c:v>
                </c:pt>
                <c:pt idx="780">
                  <c:v>6.4594907407407406E-2</c:v>
                </c:pt>
                <c:pt idx="781">
                  <c:v>6.4606481481481473E-2</c:v>
                </c:pt>
                <c:pt idx="782">
                  <c:v>6.4618055555555554E-2</c:v>
                </c:pt>
                <c:pt idx="783">
                  <c:v>6.4629629629629634E-2</c:v>
                </c:pt>
                <c:pt idx="784">
                  <c:v>6.4641203703703701E-2</c:v>
                </c:pt>
                <c:pt idx="785">
                  <c:v>6.4652777777777781E-2</c:v>
                </c:pt>
                <c:pt idx="786">
                  <c:v>6.4664351851851862E-2</c:v>
                </c:pt>
                <c:pt idx="787">
                  <c:v>6.4675925925925928E-2</c:v>
                </c:pt>
                <c:pt idx="788">
                  <c:v>6.4687499999999995E-2</c:v>
                </c:pt>
                <c:pt idx="789">
                  <c:v>6.4699074074074062E-2</c:v>
                </c:pt>
                <c:pt idx="790">
                  <c:v>6.4710648148148142E-2</c:v>
                </c:pt>
                <c:pt idx="791">
                  <c:v>6.4722222222222223E-2</c:v>
                </c:pt>
                <c:pt idx="792">
                  <c:v>6.4733796296296289E-2</c:v>
                </c:pt>
                <c:pt idx="793">
                  <c:v>6.474537037037037E-2</c:v>
                </c:pt>
                <c:pt idx="794">
                  <c:v>6.475694444444445E-2</c:v>
                </c:pt>
                <c:pt idx="795">
                  <c:v>6.4768518518518517E-2</c:v>
                </c:pt>
                <c:pt idx="796">
                  <c:v>6.4780092592592597E-2</c:v>
                </c:pt>
                <c:pt idx="797">
                  <c:v>6.4791666666666664E-2</c:v>
                </c:pt>
                <c:pt idx="798">
                  <c:v>6.4803240740740745E-2</c:v>
                </c:pt>
                <c:pt idx="799">
                  <c:v>6.4814814814814811E-2</c:v>
                </c:pt>
                <c:pt idx="800">
                  <c:v>6.4826388888888892E-2</c:v>
                </c:pt>
                <c:pt idx="801">
                  <c:v>6.4837962962962958E-2</c:v>
                </c:pt>
                <c:pt idx="802">
                  <c:v>6.4849537037037039E-2</c:v>
                </c:pt>
                <c:pt idx="803">
                  <c:v>6.4861111111111105E-2</c:v>
                </c:pt>
                <c:pt idx="804">
                  <c:v>6.4872685185185186E-2</c:v>
                </c:pt>
                <c:pt idx="805">
                  <c:v>6.4884259259259267E-2</c:v>
                </c:pt>
                <c:pt idx="806">
                  <c:v>6.4895833333333333E-2</c:v>
                </c:pt>
                <c:pt idx="807">
                  <c:v>6.4907407407407414E-2</c:v>
                </c:pt>
                <c:pt idx="808">
                  <c:v>6.491898148148148E-2</c:v>
                </c:pt>
                <c:pt idx="809">
                  <c:v>6.4930555555555561E-2</c:v>
                </c:pt>
                <c:pt idx="810">
                  <c:v>6.4942129629629627E-2</c:v>
                </c:pt>
                <c:pt idx="811">
                  <c:v>6.4953703703703694E-2</c:v>
                </c:pt>
                <c:pt idx="812">
                  <c:v>6.4965277777777775E-2</c:v>
                </c:pt>
                <c:pt idx="813">
                  <c:v>6.4976851851851855E-2</c:v>
                </c:pt>
                <c:pt idx="814">
                  <c:v>6.4988425925925922E-2</c:v>
                </c:pt>
                <c:pt idx="815">
                  <c:v>6.5000000000000002E-2</c:v>
                </c:pt>
                <c:pt idx="816">
                  <c:v>6.5011574074074083E-2</c:v>
                </c:pt>
                <c:pt idx="817">
                  <c:v>6.5023148148148149E-2</c:v>
                </c:pt>
                <c:pt idx="818">
                  <c:v>6.5034722222222216E-2</c:v>
                </c:pt>
                <c:pt idx="819">
                  <c:v>6.5046296296296297E-2</c:v>
                </c:pt>
                <c:pt idx="820">
                  <c:v>6.5057870370370363E-2</c:v>
                </c:pt>
                <c:pt idx="821">
                  <c:v>6.5069444444444444E-2</c:v>
                </c:pt>
                <c:pt idx="822">
                  <c:v>6.508101851851851E-2</c:v>
                </c:pt>
                <c:pt idx="823">
                  <c:v>6.5092592592592591E-2</c:v>
                </c:pt>
                <c:pt idx="824">
                  <c:v>6.5104166666666671E-2</c:v>
                </c:pt>
                <c:pt idx="825">
                  <c:v>6.5115740740740738E-2</c:v>
                </c:pt>
                <c:pt idx="826">
                  <c:v>6.5127314814814818E-2</c:v>
                </c:pt>
                <c:pt idx="827">
                  <c:v>6.5138888888888885E-2</c:v>
                </c:pt>
                <c:pt idx="828">
                  <c:v>6.5150462962962966E-2</c:v>
                </c:pt>
                <c:pt idx="829">
                  <c:v>6.5162037037037032E-2</c:v>
                </c:pt>
                <c:pt idx="830">
                  <c:v>6.5173611111111113E-2</c:v>
                </c:pt>
                <c:pt idx="831">
                  <c:v>6.5185185185185179E-2</c:v>
                </c:pt>
                <c:pt idx="832">
                  <c:v>6.519675925925926E-2</c:v>
                </c:pt>
                <c:pt idx="833">
                  <c:v>6.5208333333333326E-2</c:v>
                </c:pt>
                <c:pt idx="834">
                  <c:v>6.5219907407407407E-2</c:v>
                </c:pt>
                <c:pt idx="835">
                  <c:v>6.5231481481481488E-2</c:v>
                </c:pt>
                <c:pt idx="836">
                  <c:v>6.5243055555555554E-2</c:v>
                </c:pt>
                <c:pt idx="837">
                  <c:v>6.5254629629629635E-2</c:v>
                </c:pt>
                <c:pt idx="838">
                  <c:v>6.5266203703703715E-2</c:v>
                </c:pt>
                <c:pt idx="839">
                  <c:v>6.5277777777777782E-2</c:v>
                </c:pt>
                <c:pt idx="840">
                  <c:v>6.5289351851851848E-2</c:v>
                </c:pt>
                <c:pt idx="841">
                  <c:v>6.5300925925925915E-2</c:v>
                </c:pt>
                <c:pt idx="842">
                  <c:v>6.5312499999999996E-2</c:v>
                </c:pt>
                <c:pt idx="843">
                  <c:v>6.5324074074074076E-2</c:v>
                </c:pt>
                <c:pt idx="844">
                  <c:v>6.5335648148148143E-2</c:v>
                </c:pt>
                <c:pt idx="845">
                  <c:v>6.5347222222222223E-2</c:v>
                </c:pt>
                <c:pt idx="846">
                  <c:v>6.5358796296296304E-2</c:v>
                </c:pt>
                <c:pt idx="847">
                  <c:v>6.537037037037037E-2</c:v>
                </c:pt>
                <c:pt idx="848">
                  <c:v>6.5381944444444437E-2</c:v>
                </c:pt>
                <c:pt idx="849">
                  <c:v>6.5393518518518517E-2</c:v>
                </c:pt>
                <c:pt idx="850">
                  <c:v>6.5405092592592584E-2</c:v>
                </c:pt>
                <c:pt idx="851">
                  <c:v>6.5416666666666665E-2</c:v>
                </c:pt>
                <c:pt idx="852">
                  <c:v>6.5428240740740731E-2</c:v>
                </c:pt>
                <c:pt idx="853">
                  <c:v>6.5439814814814812E-2</c:v>
                </c:pt>
                <c:pt idx="854">
                  <c:v>6.5451388888888892E-2</c:v>
                </c:pt>
                <c:pt idx="855">
                  <c:v>6.5462962962962959E-2</c:v>
                </c:pt>
                <c:pt idx="856">
                  <c:v>6.5474537037037039E-2</c:v>
                </c:pt>
                <c:pt idx="857">
                  <c:v>6.548611111111112E-2</c:v>
                </c:pt>
                <c:pt idx="858">
                  <c:v>6.5497685185185187E-2</c:v>
                </c:pt>
                <c:pt idx="859">
                  <c:v>6.5509259259259267E-2</c:v>
                </c:pt>
                <c:pt idx="860">
                  <c:v>6.5520833333333334E-2</c:v>
                </c:pt>
                <c:pt idx="861">
                  <c:v>6.5532407407407414E-2</c:v>
                </c:pt>
                <c:pt idx="862">
                  <c:v>6.5543981481481481E-2</c:v>
                </c:pt>
                <c:pt idx="863">
                  <c:v>6.5555555555555547E-2</c:v>
                </c:pt>
                <c:pt idx="864">
                  <c:v>6.5567129629629628E-2</c:v>
                </c:pt>
                <c:pt idx="865">
                  <c:v>6.5578703703703708E-2</c:v>
                </c:pt>
                <c:pt idx="866">
                  <c:v>6.5590277777777775E-2</c:v>
                </c:pt>
                <c:pt idx="867">
                  <c:v>6.5601851851851856E-2</c:v>
                </c:pt>
                <c:pt idx="868">
                  <c:v>6.5613425925925936E-2</c:v>
                </c:pt>
                <c:pt idx="869">
                  <c:v>6.5625000000000003E-2</c:v>
                </c:pt>
                <c:pt idx="870">
                  <c:v>6.5636574074074069E-2</c:v>
                </c:pt>
                <c:pt idx="871">
                  <c:v>6.5648148148148136E-2</c:v>
                </c:pt>
                <c:pt idx="872">
                  <c:v>6.5659722222222217E-2</c:v>
                </c:pt>
                <c:pt idx="873">
                  <c:v>6.5671296296296297E-2</c:v>
                </c:pt>
                <c:pt idx="874">
                  <c:v>6.5682870370370364E-2</c:v>
                </c:pt>
                <c:pt idx="875">
                  <c:v>6.5694444444444444E-2</c:v>
                </c:pt>
                <c:pt idx="876">
                  <c:v>6.5706018518518525E-2</c:v>
                </c:pt>
                <c:pt idx="877">
                  <c:v>6.5717592592592591E-2</c:v>
                </c:pt>
                <c:pt idx="878">
                  <c:v>6.5729166666666672E-2</c:v>
                </c:pt>
                <c:pt idx="879">
                  <c:v>6.5740740740740738E-2</c:v>
                </c:pt>
                <c:pt idx="880">
                  <c:v>6.5752314814814819E-2</c:v>
                </c:pt>
                <c:pt idx="881">
                  <c:v>6.5763888888888886E-2</c:v>
                </c:pt>
                <c:pt idx="882">
                  <c:v>6.5775462962962966E-2</c:v>
                </c:pt>
                <c:pt idx="883">
                  <c:v>6.5787037037037033E-2</c:v>
                </c:pt>
                <c:pt idx="884">
                  <c:v>6.5798611111111113E-2</c:v>
                </c:pt>
                <c:pt idx="885">
                  <c:v>6.581018518518518E-2</c:v>
                </c:pt>
                <c:pt idx="886">
                  <c:v>6.582175925925926E-2</c:v>
                </c:pt>
                <c:pt idx="887">
                  <c:v>6.5833333333333341E-2</c:v>
                </c:pt>
                <c:pt idx="888">
                  <c:v>6.5844907407407408E-2</c:v>
                </c:pt>
                <c:pt idx="889">
                  <c:v>6.5856481481481488E-2</c:v>
                </c:pt>
                <c:pt idx="890">
                  <c:v>6.5868055555555555E-2</c:v>
                </c:pt>
                <c:pt idx="891">
                  <c:v>6.5879629629629635E-2</c:v>
                </c:pt>
                <c:pt idx="892">
                  <c:v>6.5891203703703702E-2</c:v>
                </c:pt>
                <c:pt idx="893">
                  <c:v>6.5902777777777768E-2</c:v>
                </c:pt>
                <c:pt idx="894">
                  <c:v>6.5914351851851849E-2</c:v>
                </c:pt>
                <c:pt idx="895">
                  <c:v>6.5925925925925929E-2</c:v>
                </c:pt>
                <c:pt idx="896">
                  <c:v>6.5937499999999996E-2</c:v>
                </c:pt>
                <c:pt idx="897">
                  <c:v>6.5949074074074077E-2</c:v>
                </c:pt>
                <c:pt idx="898">
                  <c:v>6.5960648148148157E-2</c:v>
                </c:pt>
                <c:pt idx="899">
                  <c:v>6.5972222222222224E-2</c:v>
                </c:pt>
                <c:pt idx="900">
                  <c:v>6.598379629629629E-2</c:v>
                </c:pt>
                <c:pt idx="901">
                  <c:v>6.5995370370370371E-2</c:v>
                </c:pt>
                <c:pt idx="902">
                  <c:v>6.6006944444444438E-2</c:v>
                </c:pt>
                <c:pt idx="903">
                  <c:v>6.6018518518518518E-2</c:v>
                </c:pt>
                <c:pt idx="904">
                  <c:v>6.6030092592592585E-2</c:v>
                </c:pt>
                <c:pt idx="905">
                  <c:v>6.6041666666666665E-2</c:v>
                </c:pt>
                <c:pt idx="906">
                  <c:v>6.6053240740740746E-2</c:v>
                </c:pt>
                <c:pt idx="907">
                  <c:v>6.6064814814814812E-2</c:v>
                </c:pt>
                <c:pt idx="908">
                  <c:v>6.6076388888888893E-2</c:v>
                </c:pt>
                <c:pt idx="909">
                  <c:v>6.6087962962962959E-2</c:v>
                </c:pt>
                <c:pt idx="910">
                  <c:v>6.609953703703704E-2</c:v>
                </c:pt>
                <c:pt idx="911">
                  <c:v>6.6111111111111107E-2</c:v>
                </c:pt>
                <c:pt idx="912">
                  <c:v>6.6122685185185187E-2</c:v>
                </c:pt>
                <c:pt idx="913">
                  <c:v>6.6134259259259254E-2</c:v>
                </c:pt>
                <c:pt idx="914">
                  <c:v>6.6145833333333334E-2</c:v>
                </c:pt>
                <c:pt idx="915">
                  <c:v>6.6157407407407401E-2</c:v>
                </c:pt>
                <c:pt idx="916">
                  <c:v>6.6168981481481481E-2</c:v>
                </c:pt>
                <c:pt idx="917">
                  <c:v>6.6180555555555562E-2</c:v>
                </c:pt>
                <c:pt idx="918">
                  <c:v>6.6192129629629629E-2</c:v>
                </c:pt>
                <c:pt idx="919">
                  <c:v>6.6203703703703709E-2</c:v>
                </c:pt>
                <c:pt idx="920">
                  <c:v>6.621527777777779E-2</c:v>
                </c:pt>
                <c:pt idx="921">
                  <c:v>6.6226851851851856E-2</c:v>
                </c:pt>
                <c:pt idx="922">
                  <c:v>6.6238425925925923E-2</c:v>
                </c:pt>
                <c:pt idx="923">
                  <c:v>6.6249999999999989E-2</c:v>
                </c:pt>
                <c:pt idx="924">
                  <c:v>6.626157407407407E-2</c:v>
                </c:pt>
                <c:pt idx="925">
                  <c:v>6.627314814814815E-2</c:v>
                </c:pt>
                <c:pt idx="926">
                  <c:v>6.6284722222222217E-2</c:v>
                </c:pt>
                <c:pt idx="927">
                  <c:v>6.6296296296296298E-2</c:v>
                </c:pt>
                <c:pt idx="928">
                  <c:v>6.6307870370370378E-2</c:v>
                </c:pt>
                <c:pt idx="929">
                  <c:v>6.6319444444444445E-2</c:v>
                </c:pt>
                <c:pt idx="930">
                  <c:v>6.6331018518518511E-2</c:v>
                </c:pt>
                <c:pt idx="931">
                  <c:v>6.6342592592592592E-2</c:v>
                </c:pt>
                <c:pt idx="932">
                  <c:v>6.6354166666666659E-2</c:v>
                </c:pt>
                <c:pt idx="933">
                  <c:v>6.6365740740740739E-2</c:v>
                </c:pt>
                <c:pt idx="934">
                  <c:v>6.6377314814814806E-2</c:v>
                </c:pt>
                <c:pt idx="935">
                  <c:v>6.6388888888888886E-2</c:v>
                </c:pt>
                <c:pt idx="936">
                  <c:v>6.6400462962962967E-2</c:v>
                </c:pt>
                <c:pt idx="937">
                  <c:v>6.6412037037037033E-2</c:v>
                </c:pt>
                <c:pt idx="938">
                  <c:v>6.6423611111111114E-2</c:v>
                </c:pt>
                <c:pt idx="939">
                  <c:v>6.6435185185185194E-2</c:v>
                </c:pt>
                <c:pt idx="940">
                  <c:v>6.6446759259259261E-2</c:v>
                </c:pt>
                <c:pt idx="941">
                  <c:v>6.6458333333333341E-2</c:v>
                </c:pt>
                <c:pt idx="942">
                  <c:v>6.6469907407407408E-2</c:v>
                </c:pt>
                <c:pt idx="943">
                  <c:v>6.6481481481481489E-2</c:v>
                </c:pt>
                <c:pt idx="944">
                  <c:v>6.6493055555555555E-2</c:v>
                </c:pt>
                <c:pt idx="945">
                  <c:v>6.6504629629629622E-2</c:v>
                </c:pt>
                <c:pt idx="946">
                  <c:v>6.6516203703703702E-2</c:v>
                </c:pt>
                <c:pt idx="947">
                  <c:v>6.6527777777777783E-2</c:v>
                </c:pt>
                <c:pt idx="948">
                  <c:v>6.653935185185185E-2</c:v>
                </c:pt>
                <c:pt idx="949">
                  <c:v>6.655092592592593E-2</c:v>
                </c:pt>
                <c:pt idx="950">
                  <c:v>6.6562500000000011E-2</c:v>
                </c:pt>
                <c:pt idx="951">
                  <c:v>6.6574074074074077E-2</c:v>
                </c:pt>
                <c:pt idx="952">
                  <c:v>6.6585648148148144E-2</c:v>
                </c:pt>
                <c:pt idx="953">
                  <c:v>6.659722222222221E-2</c:v>
                </c:pt>
                <c:pt idx="954">
                  <c:v>6.6608796296296291E-2</c:v>
                </c:pt>
                <c:pt idx="955">
                  <c:v>6.6620370370370371E-2</c:v>
                </c:pt>
                <c:pt idx="956">
                  <c:v>6.6631944444444438E-2</c:v>
                </c:pt>
                <c:pt idx="957">
                  <c:v>6.6643518518518519E-2</c:v>
                </c:pt>
                <c:pt idx="958">
                  <c:v>6.6655092592592599E-2</c:v>
                </c:pt>
                <c:pt idx="959">
                  <c:v>6.6666666666666666E-2</c:v>
                </c:pt>
                <c:pt idx="960">
                  <c:v>6.6678240740740746E-2</c:v>
                </c:pt>
                <c:pt idx="961">
                  <c:v>6.6689814814814813E-2</c:v>
                </c:pt>
                <c:pt idx="962">
                  <c:v>6.6701388888888893E-2</c:v>
                </c:pt>
                <c:pt idx="963">
                  <c:v>6.671296296296296E-2</c:v>
                </c:pt>
                <c:pt idx="964">
                  <c:v>6.6724537037037041E-2</c:v>
                </c:pt>
                <c:pt idx="965">
                  <c:v>6.6736111111111107E-2</c:v>
                </c:pt>
                <c:pt idx="966">
                  <c:v>6.6747685185185188E-2</c:v>
                </c:pt>
                <c:pt idx="967">
                  <c:v>6.6759259259259254E-2</c:v>
                </c:pt>
                <c:pt idx="968">
                  <c:v>6.6770833333333335E-2</c:v>
                </c:pt>
                <c:pt idx="969">
                  <c:v>6.6782407407407415E-2</c:v>
                </c:pt>
                <c:pt idx="970">
                  <c:v>6.6793981481481482E-2</c:v>
                </c:pt>
                <c:pt idx="971">
                  <c:v>6.6805555555555562E-2</c:v>
                </c:pt>
                <c:pt idx="972">
                  <c:v>6.6817129629629629E-2</c:v>
                </c:pt>
                <c:pt idx="973">
                  <c:v>6.682870370370371E-2</c:v>
                </c:pt>
                <c:pt idx="974">
                  <c:v>6.6840277777777776E-2</c:v>
                </c:pt>
                <c:pt idx="975">
                  <c:v>6.6851851851851843E-2</c:v>
                </c:pt>
                <c:pt idx="976">
                  <c:v>6.6863425925925923E-2</c:v>
                </c:pt>
                <c:pt idx="977">
                  <c:v>6.6875000000000004E-2</c:v>
                </c:pt>
                <c:pt idx="978">
                  <c:v>6.6886574074074071E-2</c:v>
                </c:pt>
                <c:pt idx="979">
                  <c:v>6.6898148148148151E-2</c:v>
                </c:pt>
                <c:pt idx="980">
                  <c:v>6.6909722222222232E-2</c:v>
                </c:pt>
                <c:pt idx="981">
                  <c:v>6.6921296296296298E-2</c:v>
                </c:pt>
                <c:pt idx="982">
                  <c:v>6.6932870370370365E-2</c:v>
                </c:pt>
                <c:pt idx="983">
                  <c:v>6.6944444444444445E-2</c:v>
                </c:pt>
                <c:pt idx="984">
                  <c:v>6.6956018518518512E-2</c:v>
                </c:pt>
                <c:pt idx="985">
                  <c:v>6.6967592592592592E-2</c:v>
                </c:pt>
                <c:pt idx="986">
                  <c:v>6.6979166666666659E-2</c:v>
                </c:pt>
                <c:pt idx="987">
                  <c:v>6.699074074074074E-2</c:v>
                </c:pt>
                <c:pt idx="988">
                  <c:v>6.700231481481482E-2</c:v>
                </c:pt>
                <c:pt idx="989">
                  <c:v>6.7013888888888887E-2</c:v>
                </c:pt>
                <c:pt idx="990">
                  <c:v>6.7025462962962967E-2</c:v>
                </c:pt>
                <c:pt idx="991">
                  <c:v>6.7037037037037034E-2</c:v>
                </c:pt>
                <c:pt idx="992">
                  <c:v>6.7048611111111114E-2</c:v>
                </c:pt>
                <c:pt idx="993">
                  <c:v>6.7060185185185181E-2</c:v>
                </c:pt>
                <c:pt idx="994">
                  <c:v>6.7071759259259262E-2</c:v>
                </c:pt>
                <c:pt idx="995">
                  <c:v>6.7083333333333328E-2</c:v>
                </c:pt>
                <c:pt idx="996">
                  <c:v>6.7094907407407409E-2</c:v>
                </c:pt>
                <c:pt idx="997">
                  <c:v>6.7106481481481475E-2</c:v>
                </c:pt>
                <c:pt idx="998">
                  <c:v>6.7118055555555556E-2</c:v>
                </c:pt>
                <c:pt idx="999">
                  <c:v>6.7129629629629636E-2</c:v>
                </c:pt>
                <c:pt idx="1000">
                  <c:v>6.7141203703703703E-2</c:v>
                </c:pt>
                <c:pt idx="1001">
                  <c:v>6.7152777777777783E-2</c:v>
                </c:pt>
                <c:pt idx="1002">
                  <c:v>6.7164351851851864E-2</c:v>
                </c:pt>
                <c:pt idx="1003">
                  <c:v>6.7175925925925931E-2</c:v>
                </c:pt>
                <c:pt idx="1004">
                  <c:v>6.7187499999999997E-2</c:v>
                </c:pt>
                <c:pt idx="1005">
                  <c:v>6.7199074074074064E-2</c:v>
                </c:pt>
                <c:pt idx="1006">
                  <c:v>6.7210648148148144E-2</c:v>
                </c:pt>
                <c:pt idx="1007">
                  <c:v>6.7222222222222225E-2</c:v>
                </c:pt>
                <c:pt idx="1008">
                  <c:v>6.7233796296296292E-2</c:v>
                </c:pt>
                <c:pt idx="1009">
                  <c:v>6.7245370370370372E-2</c:v>
                </c:pt>
                <c:pt idx="1010">
                  <c:v>6.7256944444444453E-2</c:v>
                </c:pt>
                <c:pt idx="1011">
                  <c:v>6.7268518518518519E-2</c:v>
                </c:pt>
                <c:pt idx="1012">
                  <c:v>6.7280092592592586E-2</c:v>
                </c:pt>
                <c:pt idx="1013">
                  <c:v>6.7291666666666666E-2</c:v>
                </c:pt>
                <c:pt idx="1014">
                  <c:v>6.7303240740740733E-2</c:v>
                </c:pt>
                <c:pt idx="1015">
                  <c:v>6.7314814814814813E-2</c:v>
                </c:pt>
                <c:pt idx="1016">
                  <c:v>6.732638888888888E-2</c:v>
                </c:pt>
                <c:pt idx="1017">
                  <c:v>6.7337962962962961E-2</c:v>
                </c:pt>
                <c:pt idx="1018">
                  <c:v>6.7349537037037041E-2</c:v>
                </c:pt>
                <c:pt idx="1019">
                  <c:v>6.7361111111111108E-2</c:v>
                </c:pt>
                <c:pt idx="1020">
                  <c:v>6.7372685185185188E-2</c:v>
                </c:pt>
                <c:pt idx="1021">
                  <c:v>6.7384259259259269E-2</c:v>
                </c:pt>
                <c:pt idx="1022">
                  <c:v>6.7395833333333335E-2</c:v>
                </c:pt>
                <c:pt idx="1023">
                  <c:v>6.7407407407407416E-2</c:v>
                </c:pt>
                <c:pt idx="1024">
                  <c:v>6.7418981481481483E-2</c:v>
                </c:pt>
                <c:pt idx="1025">
                  <c:v>6.7430555555555563E-2</c:v>
                </c:pt>
                <c:pt idx="1026">
                  <c:v>6.744212962962963E-2</c:v>
                </c:pt>
                <c:pt idx="1027">
                  <c:v>6.7453703703703696E-2</c:v>
                </c:pt>
                <c:pt idx="1028">
                  <c:v>6.7465277777777777E-2</c:v>
                </c:pt>
                <c:pt idx="1029">
                  <c:v>6.7476851851851857E-2</c:v>
                </c:pt>
                <c:pt idx="1030">
                  <c:v>6.7488425925925924E-2</c:v>
                </c:pt>
                <c:pt idx="1031">
                  <c:v>6.7500000000000004E-2</c:v>
                </c:pt>
                <c:pt idx="1032">
                  <c:v>6.7511574074074085E-2</c:v>
                </c:pt>
                <c:pt idx="1033">
                  <c:v>6.7523148148148152E-2</c:v>
                </c:pt>
                <c:pt idx="1034">
                  <c:v>6.7534722222222218E-2</c:v>
                </c:pt>
                <c:pt idx="1035">
                  <c:v>6.7546296296296285E-2</c:v>
                </c:pt>
                <c:pt idx="1036">
                  <c:v>6.7557870370370365E-2</c:v>
                </c:pt>
                <c:pt idx="1037">
                  <c:v>6.7569444444444446E-2</c:v>
                </c:pt>
                <c:pt idx="1038">
                  <c:v>6.7581018518518512E-2</c:v>
                </c:pt>
                <c:pt idx="1039">
                  <c:v>6.7592592592592593E-2</c:v>
                </c:pt>
                <c:pt idx="1040">
                  <c:v>6.7604166666666674E-2</c:v>
                </c:pt>
                <c:pt idx="1041">
                  <c:v>6.761574074074074E-2</c:v>
                </c:pt>
                <c:pt idx="1042">
                  <c:v>6.7627314814814821E-2</c:v>
                </c:pt>
                <c:pt idx="1043">
                  <c:v>6.7638888888888887E-2</c:v>
                </c:pt>
                <c:pt idx="1044">
                  <c:v>6.7650462962962968E-2</c:v>
                </c:pt>
                <c:pt idx="1045">
                  <c:v>6.7662037037037034E-2</c:v>
                </c:pt>
                <c:pt idx="1046">
                  <c:v>6.7673611111111115E-2</c:v>
                </c:pt>
                <c:pt idx="1047">
                  <c:v>6.7685185185185182E-2</c:v>
                </c:pt>
                <c:pt idx="1048">
                  <c:v>6.7696759259259262E-2</c:v>
                </c:pt>
                <c:pt idx="1049">
                  <c:v>6.7708333333333329E-2</c:v>
                </c:pt>
                <c:pt idx="1050">
                  <c:v>6.7719907407407409E-2</c:v>
                </c:pt>
                <c:pt idx="1051">
                  <c:v>6.773148148148149E-2</c:v>
                </c:pt>
                <c:pt idx="1052">
                  <c:v>6.7743055555555556E-2</c:v>
                </c:pt>
                <c:pt idx="1053">
                  <c:v>6.7754629629629637E-2</c:v>
                </c:pt>
                <c:pt idx="1054">
                  <c:v>6.7766203703703703E-2</c:v>
                </c:pt>
                <c:pt idx="1055">
                  <c:v>6.7777777777777784E-2</c:v>
                </c:pt>
                <c:pt idx="1056">
                  <c:v>6.7789351851851851E-2</c:v>
                </c:pt>
                <c:pt idx="1057">
                  <c:v>6.7800925925925917E-2</c:v>
                </c:pt>
                <c:pt idx="1058">
                  <c:v>6.7812499999999998E-2</c:v>
                </c:pt>
                <c:pt idx="1059">
                  <c:v>6.7824074074074078E-2</c:v>
                </c:pt>
                <c:pt idx="1060">
                  <c:v>6.7835648148148145E-2</c:v>
                </c:pt>
                <c:pt idx="1061">
                  <c:v>6.7847222222222225E-2</c:v>
                </c:pt>
                <c:pt idx="1062">
                  <c:v>6.7858796296296306E-2</c:v>
                </c:pt>
                <c:pt idx="1063">
                  <c:v>6.7870370370370373E-2</c:v>
                </c:pt>
                <c:pt idx="1064">
                  <c:v>6.7881944444444439E-2</c:v>
                </c:pt>
                <c:pt idx="1065">
                  <c:v>6.789351851851852E-2</c:v>
                </c:pt>
                <c:pt idx="1066">
                  <c:v>6.7905092592592586E-2</c:v>
                </c:pt>
                <c:pt idx="1067">
                  <c:v>6.7916666666666667E-2</c:v>
                </c:pt>
                <c:pt idx="1068">
                  <c:v>6.7928240740740733E-2</c:v>
                </c:pt>
                <c:pt idx="1069">
                  <c:v>6.7939814814814814E-2</c:v>
                </c:pt>
                <c:pt idx="1070">
                  <c:v>6.7951388888888895E-2</c:v>
                </c:pt>
                <c:pt idx="1071">
                  <c:v>6.7962962962962961E-2</c:v>
                </c:pt>
                <c:pt idx="1072">
                  <c:v>6.7974537037037042E-2</c:v>
                </c:pt>
                <c:pt idx="1073">
                  <c:v>6.7986111111111108E-2</c:v>
                </c:pt>
                <c:pt idx="1074">
                  <c:v>6.7997685185185189E-2</c:v>
                </c:pt>
                <c:pt idx="1075">
                  <c:v>6.8009259259259255E-2</c:v>
                </c:pt>
                <c:pt idx="1076">
                  <c:v>6.8020833333333336E-2</c:v>
                </c:pt>
                <c:pt idx="1077">
                  <c:v>6.8032407407407403E-2</c:v>
                </c:pt>
                <c:pt idx="1078">
                  <c:v>6.8043981481481483E-2</c:v>
                </c:pt>
                <c:pt idx="1079">
                  <c:v>6.805555555555555E-2</c:v>
                </c:pt>
                <c:pt idx="1080">
                  <c:v>6.806712962962963E-2</c:v>
                </c:pt>
                <c:pt idx="1081">
                  <c:v>6.8078703703703711E-2</c:v>
                </c:pt>
                <c:pt idx="1082">
                  <c:v>6.8090277777777777E-2</c:v>
                </c:pt>
                <c:pt idx="1083">
                  <c:v>6.8101851851851858E-2</c:v>
                </c:pt>
                <c:pt idx="1084">
                  <c:v>6.8113425925925938E-2</c:v>
                </c:pt>
                <c:pt idx="1085">
                  <c:v>6.8125000000000005E-2</c:v>
                </c:pt>
                <c:pt idx="1086">
                  <c:v>6.8136574074074072E-2</c:v>
                </c:pt>
                <c:pt idx="1087">
                  <c:v>6.8148148148148138E-2</c:v>
                </c:pt>
                <c:pt idx="1088">
                  <c:v>6.8159722222222219E-2</c:v>
                </c:pt>
                <c:pt idx="1089">
                  <c:v>6.8171296296296299E-2</c:v>
                </c:pt>
                <c:pt idx="1090">
                  <c:v>6.8182870370370366E-2</c:v>
                </c:pt>
                <c:pt idx="1091">
                  <c:v>6.8194444444444446E-2</c:v>
                </c:pt>
                <c:pt idx="1092">
                  <c:v>6.8206018518518527E-2</c:v>
                </c:pt>
                <c:pt idx="1093">
                  <c:v>6.8217592592592594E-2</c:v>
                </c:pt>
                <c:pt idx="1094">
                  <c:v>6.822916666666666E-2</c:v>
                </c:pt>
                <c:pt idx="1095">
                  <c:v>6.8240740740740741E-2</c:v>
                </c:pt>
                <c:pt idx="1096">
                  <c:v>6.8252314814814807E-2</c:v>
                </c:pt>
                <c:pt idx="1097">
                  <c:v>6.8263888888888888E-2</c:v>
                </c:pt>
                <c:pt idx="1098">
                  <c:v>6.8275462962962954E-2</c:v>
                </c:pt>
                <c:pt idx="1099">
                  <c:v>6.8287037037037035E-2</c:v>
                </c:pt>
                <c:pt idx="1100">
                  <c:v>6.8298611111111115E-2</c:v>
                </c:pt>
                <c:pt idx="1101">
                  <c:v>6.8310185185185182E-2</c:v>
                </c:pt>
                <c:pt idx="1102">
                  <c:v>6.8321759259259263E-2</c:v>
                </c:pt>
                <c:pt idx="1103">
                  <c:v>6.8333333333333343E-2</c:v>
                </c:pt>
                <c:pt idx="1104">
                  <c:v>6.834490740740741E-2</c:v>
                </c:pt>
                <c:pt idx="1105">
                  <c:v>6.8356481481481476E-2</c:v>
                </c:pt>
                <c:pt idx="1106">
                  <c:v>6.8368055555555557E-2</c:v>
                </c:pt>
                <c:pt idx="1107">
                  <c:v>6.8379629629629637E-2</c:v>
                </c:pt>
                <c:pt idx="1108">
                  <c:v>6.8391203703703704E-2</c:v>
                </c:pt>
                <c:pt idx="1109">
                  <c:v>6.8402777777777771E-2</c:v>
                </c:pt>
                <c:pt idx="1110">
                  <c:v>6.8414351851851851E-2</c:v>
                </c:pt>
                <c:pt idx="1111">
                  <c:v>6.8425925925925932E-2</c:v>
                </c:pt>
                <c:pt idx="1112">
                  <c:v>6.8437499999999998E-2</c:v>
                </c:pt>
                <c:pt idx="1113">
                  <c:v>6.8449074074074079E-2</c:v>
                </c:pt>
                <c:pt idx="1114">
                  <c:v>6.8460648148148159E-2</c:v>
                </c:pt>
                <c:pt idx="1115">
                  <c:v>6.8472222222222226E-2</c:v>
                </c:pt>
                <c:pt idx="1116">
                  <c:v>6.8483796296296293E-2</c:v>
                </c:pt>
                <c:pt idx="1117">
                  <c:v>6.8495370370370359E-2</c:v>
                </c:pt>
                <c:pt idx="1118">
                  <c:v>6.850694444444444E-2</c:v>
                </c:pt>
                <c:pt idx="1119">
                  <c:v>6.851851851851852E-2</c:v>
                </c:pt>
                <c:pt idx="1120">
                  <c:v>6.8530092592592587E-2</c:v>
                </c:pt>
                <c:pt idx="1121">
                  <c:v>6.8541666666666667E-2</c:v>
                </c:pt>
                <c:pt idx="1122">
                  <c:v>6.8553240740740748E-2</c:v>
                </c:pt>
                <c:pt idx="1123">
                  <c:v>6.8564814814814815E-2</c:v>
                </c:pt>
                <c:pt idx="1124">
                  <c:v>6.8576388888888895E-2</c:v>
                </c:pt>
                <c:pt idx="1125">
                  <c:v>6.8587962962962962E-2</c:v>
                </c:pt>
                <c:pt idx="1126">
                  <c:v>6.8599537037037042E-2</c:v>
                </c:pt>
                <c:pt idx="1127">
                  <c:v>6.8611111111111109E-2</c:v>
                </c:pt>
                <c:pt idx="1128">
                  <c:v>6.8622685185185189E-2</c:v>
                </c:pt>
                <c:pt idx="1129">
                  <c:v>6.8634259259259256E-2</c:v>
                </c:pt>
                <c:pt idx="1130">
                  <c:v>6.8645833333333336E-2</c:v>
                </c:pt>
                <c:pt idx="1131">
                  <c:v>6.8657407407407403E-2</c:v>
                </c:pt>
                <c:pt idx="1132">
                  <c:v>6.8668981481481484E-2</c:v>
                </c:pt>
                <c:pt idx="1133">
                  <c:v>6.8680555555555564E-2</c:v>
                </c:pt>
                <c:pt idx="1134">
                  <c:v>6.8692129629629631E-2</c:v>
                </c:pt>
                <c:pt idx="1135">
                  <c:v>6.8703703703703697E-2</c:v>
                </c:pt>
                <c:pt idx="1136">
                  <c:v>6.8715277777777778E-2</c:v>
                </c:pt>
                <c:pt idx="1137">
                  <c:v>6.8726851851851858E-2</c:v>
                </c:pt>
                <c:pt idx="1138">
                  <c:v>6.8738425925925925E-2</c:v>
                </c:pt>
                <c:pt idx="1139">
                  <c:v>6.8749999999999992E-2</c:v>
                </c:pt>
                <c:pt idx="1140">
                  <c:v>6.8761574074074072E-2</c:v>
                </c:pt>
                <c:pt idx="1141">
                  <c:v>6.8773148148148153E-2</c:v>
                </c:pt>
                <c:pt idx="1142">
                  <c:v>6.8784722222222219E-2</c:v>
                </c:pt>
                <c:pt idx="1143">
                  <c:v>6.87962962962963E-2</c:v>
                </c:pt>
                <c:pt idx="1144">
                  <c:v>6.880787037037038E-2</c:v>
                </c:pt>
                <c:pt idx="1145">
                  <c:v>6.8819444444444447E-2</c:v>
                </c:pt>
                <c:pt idx="1146">
                  <c:v>6.8831018518518514E-2</c:v>
                </c:pt>
                <c:pt idx="1147">
                  <c:v>6.8842592592592594E-2</c:v>
                </c:pt>
                <c:pt idx="1148">
                  <c:v>6.8854166666666661E-2</c:v>
                </c:pt>
                <c:pt idx="1149">
                  <c:v>6.8865740740740741E-2</c:v>
                </c:pt>
                <c:pt idx="1150">
                  <c:v>6.8877314814814808E-2</c:v>
                </c:pt>
                <c:pt idx="1151">
                  <c:v>6.8888888888888888E-2</c:v>
                </c:pt>
                <c:pt idx="1152">
                  <c:v>6.8900462962962969E-2</c:v>
                </c:pt>
                <c:pt idx="1153">
                  <c:v>6.8912037037037036E-2</c:v>
                </c:pt>
                <c:pt idx="1154">
                  <c:v>6.8923611111111116E-2</c:v>
                </c:pt>
                <c:pt idx="1155">
                  <c:v>6.8935185185185183E-2</c:v>
                </c:pt>
                <c:pt idx="1156">
                  <c:v>6.8946759259259263E-2</c:v>
                </c:pt>
                <c:pt idx="1157">
                  <c:v>6.895833333333333E-2</c:v>
                </c:pt>
                <c:pt idx="1158">
                  <c:v>6.896990740740741E-2</c:v>
                </c:pt>
                <c:pt idx="1159">
                  <c:v>6.8981481481481477E-2</c:v>
                </c:pt>
                <c:pt idx="1160">
                  <c:v>6.8993055555555557E-2</c:v>
                </c:pt>
                <c:pt idx="1161">
                  <c:v>6.9004629629629624E-2</c:v>
                </c:pt>
                <c:pt idx="1162">
                  <c:v>6.9016203703703705E-2</c:v>
                </c:pt>
                <c:pt idx="1163">
                  <c:v>6.9027777777777785E-2</c:v>
                </c:pt>
                <c:pt idx="1164">
                  <c:v>6.9039351851851852E-2</c:v>
                </c:pt>
                <c:pt idx="1165">
                  <c:v>6.9050925925925918E-2</c:v>
                </c:pt>
                <c:pt idx="1166">
                  <c:v>6.9062500000000013E-2</c:v>
                </c:pt>
                <c:pt idx="1167">
                  <c:v>6.9074074074074079E-2</c:v>
                </c:pt>
                <c:pt idx="1168">
                  <c:v>6.9085648148148146E-2</c:v>
                </c:pt>
                <c:pt idx="1169">
                  <c:v>6.9097222222222213E-2</c:v>
                </c:pt>
                <c:pt idx="1170">
                  <c:v>6.9108796296296293E-2</c:v>
                </c:pt>
                <c:pt idx="1171">
                  <c:v>6.9120370370370374E-2</c:v>
                </c:pt>
                <c:pt idx="1172">
                  <c:v>6.913194444444444E-2</c:v>
                </c:pt>
                <c:pt idx="1173">
                  <c:v>6.9143518518518521E-2</c:v>
                </c:pt>
                <c:pt idx="1174">
                  <c:v>6.9155092592592601E-2</c:v>
                </c:pt>
                <c:pt idx="1175">
                  <c:v>6.9166666666666668E-2</c:v>
                </c:pt>
                <c:pt idx="1176">
                  <c:v>6.9178240740740735E-2</c:v>
                </c:pt>
                <c:pt idx="1177">
                  <c:v>6.9189814814814815E-2</c:v>
                </c:pt>
                <c:pt idx="1178">
                  <c:v>6.9201388888888882E-2</c:v>
                </c:pt>
                <c:pt idx="1179">
                  <c:v>6.9212962962962962E-2</c:v>
                </c:pt>
                <c:pt idx="1180">
                  <c:v>6.9224537037037029E-2</c:v>
                </c:pt>
                <c:pt idx="1181">
                  <c:v>6.9236111111111109E-2</c:v>
                </c:pt>
                <c:pt idx="1182">
                  <c:v>6.924768518518519E-2</c:v>
                </c:pt>
                <c:pt idx="1183">
                  <c:v>6.9259259259259257E-2</c:v>
                </c:pt>
                <c:pt idx="1184">
                  <c:v>6.9270833333333337E-2</c:v>
                </c:pt>
                <c:pt idx="1185">
                  <c:v>6.9282407407407418E-2</c:v>
                </c:pt>
                <c:pt idx="1186">
                  <c:v>6.9293981481481484E-2</c:v>
                </c:pt>
                <c:pt idx="1187">
                  <c:v>6.9305555555555551E-2</c:v>
                </c:pt>
                <c:pt idx="1188">
                  <c:v>6.9317129629629631E-2</c:v>
                </c:pt>
                <c:pt idx="1189">
                  <c:v>6.9328703703703712E-2</c:v>
                </c:pt>
                <c:pt idx="1190">
                  <c:v>6.9340277777777778E-2</c:v>
                </c:pt>
                <c:pt idx="1191">
                  <c:v>6.9351851851851845E-2</c:v>
                </c:pt>
                <c:pt idx="1192">
                  <c:v>6.9363425925925926E-2</c:v>
                </c:pt>
                <c:pt idx="1193">
                  <c:v>6.9375000000000006E-2</c:v>
                </c:pt>
                <c:pt idx="1194">
                  <c:v>6.9386574074074073E-2</c:v>
                </c:pt>
                <c:pt idx="1195">
                  <c:v>6.9398148148148139E-2</c:v>
                </c:pt>
                <c:pt idx="1196">
                  <c:v>6.9409722222222234E-2</c:v>
                </c:pt>
                <c:pt idx="1197">
                  <c:v>6.94212962962963E-2</c:v>
                </c:pt>
                <c:pt idx="1198">
                  <c:v>6.9432870370370367E-2</c:v>
                </c:pt>
                <c:pt idx="1199">
                  <c:v>6.9444444444444434E-2</c:v>
                </c:pt>
                <c:pt idx="1200">
                  <c:v>6.9456018518518514E-2</c:v>
                </c:pt>
                <c:pt idx="1201">
                  <c:v>6.9467592592592595E-2</c:v>
                </c:pt>
                <c:pt idx="1202">
                  <c:v>6.9479166666666661E-2</c:v>
                </c:pt>
                <c:pt idx="1203">
                  <c:v>6.9490740740740742E-2</c:v>
                </c:pt>
                <c:pt idx="1204">
                  <c:v>6.9502314814814822E-2</c:v>
                </c:pt>
                <c:pt idx="1205">
                  <c:v>6.9513888888888889E-2</c:v>
                </c:pt>
                <c:pt idx="1206">
                  <c:v>6.9525462962962969E-2</c:v>
                </c:pt>
                <c:pt idx="1207">
                  <c:v>6.9537037037037036E-2</c:v>
                </c:pt>
                <c:pt idx="1208">
                  <c:v>6.9548611111111117E-2</c:v>
                </c:pt>
                <c:pt idx="1209">
                  <c:v>6.9560185185185183E-2</c:v>
                </c:pt>
                <c:pt idx="1210">
                  <c:v>6.957175925925925E-2</c:v>
                </c:pt>
                <c:pt idx="1211">
                  <c:v>6.958333333333333E-2</c:v>
                </c:pt>
                <c:pt idx="1212">
                  <c:v>6.9594907407407411E-2</c:v>
                </c:pt>
                <c:pt idx="1213">
                  <c:v>6.9606481481481478E-2</c:v>
                </c:pt>
                <c:pt idx="1214">
                  <c:v>6.9618055555555558E-2</c:v>
                </c:pt>
                <c:pt idx="1215">
                  <c:v>6.9629629629629639E-2</c:v>
                </c:pt>
                <c:pt idx="1216">
                  <c:v>6.9641203703703705E-2</c:v>
                </c:pt>
                <c:pt idx="1217">
                  <c:v>6.9652777777777772E-2</c:v>
                </c:pt>
                <c:pt idx="1218">
                  <c:v>6.9664351851851852E-2</c:v>
                </c:pt>
                <c:pt idx="1219">
                  <c:v>6.9675925925925933E-2</c:v>
                </c:pt>
                <c:pt idx="1220">
                  <c:v>6.9687499999999999E-2</c:v>
                </c:pt>
                <c:pt idx="1221">
                  <c:v>6.9699074074074066E-2</c:v>
                </c:pt>
                <c:pt idx="1222">
                  <c:v>6.9710648148148147E-2</c:v>
                </c:pt>
                <c:pt idx="1223">
                  <c:v>6.9722222222222227E-2</c:v>
                </c:pt>
                <c:pt idx="1224">
                  <c:v>6.9733796296296294E-2</c:v>
                </c:pt>
                <c:pt idx="1225">
                  <c:v>6.9745370370370374E-2</c:v>
                </c:pt>
                <c:pt idx="1226">
                  <c:v>6.9756944444444455E-2</c:v>
                </c:pt>
                <c:pt idx="1227">
                  <c:v>6.9768518518518521E-2</c:v>
                </c:pt>
                <c:pt idx="1228">
                  <c:v>6.9780092592592588E-2</c:v>
                </c:pt>
                <c:pt idx="1229">
                  <c:v>6.9791666666666669E-2</c:v>
                </c:pt>
                <c:pt idx="1230">
                  <c:v>6.9803240740740735E-2</c:v>
                </c:pt>
                <c:pt idx="1231">
                  <c:v>6.9814814814814816E-2</c:v>
                </c:pt>
                <c:pt idx="1232">
                  <c:v>6.9826388888888882E-2</c:v>
                </c:pt>
                <c:pt idx="1233">
                  <c:v>6.9837962962962963E-2</c:v>
                </c:pt>
                <c:pt idx="1234">
                  <c:v>6.9849537037037043E-2</c:v>
                </c:pt>
                <c:pt idx="1235">
                  <c:v>6.986111111111111E-2</c:v>
                </c:pt>
                <c:pt idx="1236">
                  <c:v>6.987268518518519E-2</c:v>
                </c:pt>
                <c:pt idx="1237">
                  <c:v>6.9884259259259257E-2</c:v>
                </c:pt>
                <c:pt idx="1238">
                  <c:v>6.9895833333333338E-2</c:v>
                </c:pt>
                <c:pt idx="1239">
                  <c:v>6.9907407407407404E-2</c:v>
                </c:pt>
                <c:pt idx="1240">
                  <c:v>6.9918981481481471E-2</c:v>
                </c:pt>
                <c:pt idx="1241">
                  <c:v>6.9930555555555551E-2</c:v>
                </c:pt>
                <c:pt idx="1242">
                  <c:v>6.9942129629629632E-2</c:v>
                </c:pt>
                <c:pt idx="1243">
                  <c:v>6.9953703703703699E-2</c:v>
                </c:pt>
                <c:pt idx="1244">
                  <c:v>6.9965277777777779E-2</c:v>
                </c:pt>
                <c:pt idx="1245">
                  <c:v>6.997685185185186E-2</c:v>
                </c:pt>
                <c:pt idx="1246">
                  <c:v>6.9988425925925926E-2</c:v>
                </c:pt>
                <c:pt idx="1247">
                  <c:v>6.9999999999999993E-2</c:v>
                </c:pt>
                <c:pt idx="1248">
                  <c:v>7.0011574074074087E-2</c:v>
                </c:pt>
                <c:pt idx="1249">
                  <c:v>7.0023148148148154E-2</c:v>
                </c:pt>
                <c:pt idx="1250">
                  <c:v>7.003472222222222E-2</c:v>
                </c:pt>
                <c:pt idx="1251">
                  <c:v>7.0046296296296287E-2</c:v>
                </c:pt>
                <c:pt idx="1252">
                  <c:v>7.0057870370370368E-2</c:v>
                </c:pt>
                <c:pt idx="1253">
                  <c:v>7.0069444444444448E-2</c:v>
                </c:pt>
                <c:pt idx="1254">
                  <c:v>7.0081018518518515E-2</c:v>
                </c:pt>
                <c:pt idx="1255">
                  <c:v>7.0092592592592595E-2</c:v>
                </c:pt>
                <c:pt idx="1256">
                  <c:v>7.0104166666666676E-2</c:v>
                </c:pt>
                <c:pt idx="1257">
                  <c:v>7.0115740740740742E-2</c:v>
                </c:pt>
                <c:pt idx="1258">
                  <c:v>7.0127314814814809E-2</c:v>
                </c:pt>
                <c:pt idx="1259">
                  <c:v>7.013888888888889E-2</c:v>
                </c:pt>
                <c:pt idx="1260">
                  <c:v>7.0150462962962956E-2</c:v>
                </c:pt>
                <c:pt idx="1261">
                  <c:v>7.0162037037037037E-2</c:v>
                </c:pt>
                <c:pt idx="1262">
                  <c:v>7.0173611111111103E-2</c:v>
                </c:pt>
                <c:pt idx="1263">
                  <c:v>7.0185185185185184E-2</c:v>
                </c:pt>
                <c:pt idx="1264">
                  <c:v>7.0196759259259264E-2</c:v>
                </c:pt>
                <c:pt idx="1265">
                  <c:v>7.0208333333333331E-2</c:v>
                </c:pt>
                <c:pt idx="1266">
                  <c:v>7.0219907407407411E-2</c:v>
                </c:pt>
                <c:pt idx="1267">
                  <c:v>7.0231481481481492E-2</c:v>
                </c:pt>
                <c:pt idx="1268">
                  <c:v>7.0243055555555559E-2</c:v>
                </c:pt>
                <c:pt idx="1269">
                  <c:v>7.0254629629629625E-2</c:v>
                </c:pt>
                <c:pt idx="1270">
                  <c:v>7.0266203703703692E-2</c:v>
                </c:pt>
                <c:pt idx="1271">
                  <c:v>7.0277777777777786E-2</c:v>
                </c:pt>
                <c:pt idx="1272">
                  <c:v>7.0289351851851853E-2</c:v>
                </c:pt>
                <c:pt idx="1273">
                  <c:v>7.0300925925925919E-2</c:v>
                </c:pt>
                <c:pt idx="1274">
                  <c:v>7.03125E-2</c:v>
                </c:pt>
                <c:pt idx="1275">
                  <c:v>7.0324074074074081E-2</c:v>
                </c:pt>
                <c:pt idx="1276">
                  <c:v>7.0335648148148147E-2</c:v>
                </c:pt>
                <c:pt idx="1277">
                  <c:v>7.0347222222222214E-2</c:v>
                </c:pt>
                <c:pt idx="1278">
                  <c:v>7.0358796296296308E-2</c:v>
                </c:pt>
                <c:pt idx="1279">
                  <c:v>7.0370370370370375E-2</c:v>
                </c:pt>
                <c:pt idx="1280">
                  <c:v>7.0381944444444441E-2</c:v>
                </c:pt>
                <c:pt idx="1281">
                  <c:v>7.0393518518518508E-2</c:v>
                </c:pt>
                <c:pt idx="1282">
                  <c:v>7.0405092592592589E-2</c:v>
                </c:pt>
                <c:pt idx="1283">
                  <c:v>7.0416666666666669E-2</c:v>
                </c:pt>
                <c:pt idx="1284">
                  <c:v>7.0428240740740736E-2</c:v>
                </c:pt>
                <c:pt idx="1285">
                  <c:v>7.0439814814814816E-2</c:v>
                </c:pt>
                <c:pt idx="1286">
                  <c:v>7.0451388888888897E-2</c:v>
                </c:pt>
                <c:pt idx="1287">
                  <c:v>7.0462962962962963E-2</c:v>
                </c:pt>
                <c:pt idx="1288">
                  <c:v>7.0474537037037044E-2</c:v>
                </c:pt>
                <c:pt idx="1289">
                  <c:v>7.048611111111111E-2</c:v>
                </c:pt>
                <c:pt idx="1290">
                  <c:v>7.0497685185185191E-2</c:v>
                </c:pt>
                <c:pt idx="1291">
                  <c:v>7.0509259259259258E-2</c:v>
                </c:pt>
                <c:pt idx="1292">
                  <c:v>7.0520833333333324E-2</c:v>
                </c:pt>
                <c:pt idx="1293">
                  <c:v>7.0532407407407405E-2</c:v>
                </c:pt>
                <c:pt idx="1294">
                  <c:v>7.0543981481481485E-2</c:v>
                </c:pt>
                <c:pt idx="1295">
                  <c:v>7.0555555555555552E-2</c:v>
                </c:pt>
                <c:pt idx="1296">
                  <c:v>7.0567129629629632E-2</c:v>
                </c:pt>
                <c:pt idx="1297">
                  <c:v>7.0578703703703713E-2</c:v>
                </c:pt>
                <c:pt idx="1298">
                  <c:v>7.059027777777778E-2</c:v>
                </c:pt>
                <c:pt idx="1299">
                  <c:v>7.0601851851851846E-2</c:v>
                </c:pt>
                <c:pt idx="1300">
                  <c:v>7.0613425925925913E-2</c:v>
                </c:pt>
                <c:pt idx="1301">
                  <c:v>7.0625000000000007E-2</c:v>
                </c:pt>
                <c:pt idx="1302">
                  <c:v>7.0636574074074074E-2</c:v>
                </c:pt>
                <c:pt idx="1303">
                  <c:v>7.064814814814814E-2</c:v>
                </c:pt>
                <c:pt idx="1304">
                  <c:v>7.0659722222222221E-2</c:v>
                </c:pt>
                <c:pt idx="1305">
                  <c:v>7.0671296296296301E-2</c:v>
                </c:pt>
                <c:pt idx="1306">
                  <c:v>7.0682870370370368E-2</c:v>
                </c:pt>
                <c:pt idx="1307">
                  <c:v>7.0694444444444449E-2</c:v>
                </c:pt>
                <c:pt idx="1308">
                  <c:v>7.0706018518518529E-2</c:v>
                </c:pt>
                <c:pt idx="1309">
                  <c:v>7.0717592592592596E-2</c:v>
                </c:pt>
                <c:pt idx="1310">
                  <c:v>7.0729166666666662E-2</c:v>
                </c:pt>
                <c:pt idx="1311">
                  <c:v>7.0740740740740743E-2</c:v>
                </c:pt>
                <c:pt idx="1312">
                  <c:v>7.075231481481481E-2</c:v>
                </c:pt>
                <c:pt idx="1313">
                  <c:v>7.076388888888889E-2</c:v>
                </c:pt>
                <c:pt idx="1314">
                  <c:v>7.0775462962962957E-2</c:v>
                </c:pt>
                <c:pt idx="1315">
                  <c:v>7.0787037037037037E-2</c:v>
                </c:pt>
                <c:pt idx="1316">
                  <c:v>7.0798611111111118E-2</c:v>
                </c:pt>
                <c:pt idx="1317">
                  <c:v>7.0810185185185184E-2</c:v>
                </c:pt>
                <c:pt idx="1318">
                  <c:v>7.0821759259259265E-2</c:v>
                </c:pt>
                <c:pt idx="1319">
                  <c:v>7.0833333333333331E-2</c:v>
                </c:pt>
                <c:pt idx="1320">
                  <c:v>7.0844907407407412E-2</c:v>
                </c:pt>
                <c:pt idx="1321">
                  <c:v>7.0856481481481479E-2</c:v>
                </c:pt>
                <c:pt idx="1322">
                  <c:v>7.0868055555555545E-2</c:v>
                </c:pt>
                <c:pt idx="1323">
                  <c:v>7.0879629629629626E-2</c:v>
                </c:pt>
                <c:pt idx="1324">
                  <c:v>7.0891203703703706E-2</c:v>
                </c:pt>
                <c:pt idx="1325">
                  <c:v>7.0902777777777773E-2</c:v>
                </c:pt>
                <c:pt idx="1326">
                  <c:v>7.0914351851851853E-2</c:v>
                </c:pt>
                <c:pt idx="1327">
                  <c:v>7.0925925925925934E-2</c:v>
                </c:pt>
                <c:pt idx="1328">
                  <c:v>7.0937500000000001E-2</c:v>
                </c:pt>
                <c:pt idx="1329">
                  <c:v>7.0949074074074067E-2</c:v>
                </c:pt>
                <c:pt idx="1330">
                  <c:v>7.0960648148148148E-2</c:v>
                </c:pt>
                <c:pt idx="1331">
                  <c:v>7.0972222222222228E-2</c:v>
                </c:pt>
                <c:pt idx="1332">
                  <c:v>7.0983796296296295E-2</c:v>
                </c:pt>
                <c:pt idx="1333">
                  <c:v>7.0995370370370361E-2</c:v>
                </c:pt>
                <c:pt idx="1334">
                  <c:v>7.1006944444444442E-2</c:v>
                </c:pt>
                <c:pt idx="1335">
                  <c:v>7.1018518518518522E-2</c:v>
                </c:pt>
                <c:pt idx="1336">
                  <c:v>7.1030092592592589E-2</c:v>
                </c:pt>
                <c:pt idx="1337">
                  <c:v>7.104166666666667E-2</c:v>
                </c:pt>
                <c:pt idx="1338">
                  <c:v>7.105324074074075E-2</c:v>
                </c:pt>
                <c:pt idx="1339">
                  <c:v>7.1064814814814817E-2</c:v>
                </c:pt>
                <c:pt idx="1340">
                  <c:v>7.1076388888888883E-2</c:v>
                </c:pt>
                <c:pt idx="1341">
                  <c:v>7.1087962962962964E-2</c:v>
                </c:pt>
                <c:pt idx="1342">
                  <c:v>7.1099537037037031E-2</c:v>
                </c:pt>
                <c:pt idx="1343">
                  <c:v>7.1111111111111111E-2</c:v>
                </c:pt>
                <c:pt idx="1344">
                  <c:v>7.1122685185185178E-2</c:v>
                </c:pt>
                <c:pt idx="1345">
                  <c:v>7.1134259259259258E-2</c:v>
                </c:pt>
                <c:pt idx="1346">
                  <c:v>7.1145833333333339E-2</c:v>
                </c:pt>
                <c:pt idx="1347">
                  <c:v>7.1157407407407405E-2</c:v>
                </c:pt>
                <c:pt idx="1348">
                  <c:v>7.1168981481481486E-2</c:v>
                </c:pt>
                <c:pt idx="1349">
                  <c:v>7.1180555555555566E-2</c:v>
                </c:pt>
                <c:pt idx="1350">
                  <c:v>7.1192129629629633E-2</c:v>
                </c:pt>
                <c:pt idx="1351">
                  <c:v>7.12037037037037E-2</c:v>
                </c:pt>
                <c:pt idx="1352">
                  <c:v>7.1215277777777766E-2</c:v>
                </c:pt>
                <c:pt idx="1353">
                  <c:v>7.1226851851851861E-2</c:v>
                </c:pt>
                <c:pt idx="1354">
                  <c:v>7.1238425925925927E-2</c:v>
                </c:pt>
                <c:pt idx="1355">
                  <c:v>7.1249999999999994E-2</c:v>
                </c:pt>
                <c:pt idx="1356">
                  <c:v>7.1261574074074074E-2</c:v>
                </c:pt>
                <c:pt idx="1357">
                  <c:v>7.1273148148148155E-2</c:v>
                </c:pt>
                <c:pt idx="1358">
                  <c:v>7.1284722222222222E-2</c:v>
                </c:pt>
                <c:pt idx="1359">
                  <c:v>7.1296296296296288E-2</c:v>
                </c:pt>
                <c:pt idx="1360">
                  <c:v>7.1307870370370369E-2</c:v>
                </c:pt>
                <c:pt idx="1361">
                  <c:v>7.1319444444444449E-2</c:v>
                </c:pt>
                <c:pt idx="1362">
                  <c:v>7.1331018518518516E-2</c:v>
                </c:pt>
                <c:pt idx="1363">
                  <c:v>7.1342592592592582E-2</c:v>
                </c:pt>
                <c:pt idx="1364">
                  <c:v>7.1354166666666663E-2</c:v>
                </c:pt>
                <c:pt idx="1365">
                  <c:v>7.1365740740740743E-2</c:v>
                </c:pt>
                <c:pt idx="1366">
                  <c:v>7.137731481481481E-2</c:v>
                </c:pt>
                <c:pt idx="1367">
                  <c:v>7.1388888888888891E-2</c:v>
                </c:pt>
                <c:pt idx="1368">
                  <c:v>7.1400462962962971E-2</c:v>
                </c:pt>
                <c:pt idx="1369">
                  <c:v>7.1412037037037038E-2</c:v>
                </c:pt>
                <c:pt idx="1370">
                  <c:v>7.1423611111111118E-2</c:v>
                </c:pt>
                <c:pt idx="1371">
                  <c:v>7.1435185185185185E-2</c:v>
                </c:pt>
                <c:pt idx="1372">
                  <c:v>7.1446759259259265E-2</c:v>
                </c:pt>
                <c:pt idx="1373">
                  <c:v>7.1458333333333332E-2</c:v>
                </c:pt>
                <c:pt idx="1374">
                  <c:v>7.1469907407407399E-2</c:v>
                </c:pt>
                <c:pt idx="1375">
                  <c:v>7.1481481481481479E-2</c:v>
                </c:pt>
                <c:pt idx="1376">
                  <c:v>7.149305555555556E-2</c:v>
                </c:pt>
                <c:pt idx="1377">
                  <c:v>7.1504629629629626E-2</c:v>
                </c:pt>
                <c:pt idx="1378">
                  <c:v>7.1516203703703707E-2</c:v>
                </c:pt>
                <c:pt idx="1379">
                  <c:v>7.1527777777777787E-2</c:v>
                </c:pt>
                <c:pt idx="1380">
                  <c:v>7.1539351851851854E-2</c:v>
                </c:pt>
                <c:pt idx="1381">
                  <c:v>7.1550925925925921E-2</c:v>
                </c:pt>
                <c:pt idx="1382">
                  <c:v>7.1562499999999987E-2</c:v>
                </c:pt>
                <c:pt idx="1383">
                  <c:v>7.1574074074074082E-2</c:v>
                </c:pt>
                <c:pt idx="1384">
                  <c:v>7.1585648148148148E-2</c:v>
                </c:pt>
                <c:pt idx="1385">
                  <c:v>7.1597222222222215E-2</c:v>
                </c:pt>
                <c:pt idx="1386">
                  <c:v>7.1608796296296295E-2</c:v>
                </c:pt>
                <c:pt idx="1387">
                  <c:v>7.1620370370370376E-2</c:v>
                </c:pt>
                <c:pt idx="1388">
                  <c:v>7.1631944444444443E-2</c:v>
                </c:pt>
                <c:pt idx="1389">
                  <c:v>7.1643518518518523E-2</c:v>
                </c:pt>
                <c:pt idx="1390">
                  <c:v>7.165509259259259E-2</c:v>
                </c:pt>
                <c:pt idx="1391">
                  <c:v>7.166666666666667E-2</c:v>
                </c:pt>
                <c:pt idx="1392">
                  <c:v>7.1678240740740737E-2</c:v>
                </c:pt>
                <c:pt idx="1393">
                  <c:v>7.1689814814814817E-2</c:v>
                </c:pt>
                <c:pt idx="1394">
                  <c:v>7.1701388888888884E-2</c:v>
                </c:pt>
                <c:pt idx="1395">
                  <c:v>7.1712962962962964E-2</c:v>
                </c:pt>
                <c:pt idx="1396">
                  <c:v>7.1724537037037031E-2</c:v>
                </c:pt>
                <c:pt idx="1397">
                  <c:v>7.1736111111111112E-2</c:v>
                </c:pt>
                <c:pt idx="1398">
                  <c:v>7.1747685185185192E-2</c:v>
                </c:pt>
                <c:pt idx="1399">
                  <c:v>7.1759259259259259E-2</c:v>
                </c:pt>
                <c:pt idx="1400">
                  <c:v>7.1770833333333339E-2</c:v>
                </c:pt>
                <c:pt idx="1401">
                  <c:v>7.1782407407407406E-2</c:v>
                </c:pt>
                <c:pt idx="1402">
                  <c:v>7.1793981481481486E-2</c:v>
                </c:pt>
                <c:pt idx="1403">
                  <c:v>7.1805555555555553E-2</c:v>
                </c:pt>
                <c:pt idx="1404">
                  <c:v>7.181712962962962E-2</c:v>
                </c:pt>
                <c:pt idx="1405">
                  <c:v>7.18287037037037E-2</c:v>
                </c:pt>
                <c:pt idx="1406">
                  <c:v>7.1840277777777781E-2</c:v>
                </c:pt>
                <c:pt idx="1407">
                  <c:v>7.1851851851851847E-2</c:v>
                </c:pt>
                <c:pt idx="1408">
                  <c:v>7.1863425925925928E-2</c:v>
                </c:pt>
                <c:pt idx="1409">
                  <c:v>7.1875000000000008E-2</c:v>
                </c:pt>
                <c:pt idx="1410">
                  <c:v>7.1886574074074075E-2</c:v>
                </c:pt>
                <c:pt idx="1411">
                  <c:v>7.1898148148148142E-2</c:v>
                </c:pt>
                <c:pt idx="1412">
                  <c:v>7.1909722222222222E-2</c:v>
                </c:pt>
                <c:pt idx="1413">
                  <c:v>7.1921296296296303E-2</c:v>
                </c:pt>
                <c:pt idx="1414">
                  <c:v>7.1932870370370369E-2</c:v>
                </c:pt>
                <c:pt idx="1415">
                  <c:v>7.1944444444444436E-2</c:v>
                </c:pt>
                <c:pt idx="1416">
                  <c:v>7.1956018518518516E-2</c:v>
                </c:pt>
                <c:pt idx="1417">
                  <c:v>7.1967592592592597E-2</c:v>
                </c:pt>
                <c:pt idx="1418">
                  <c:v>7.1979166666666664E-2</c:v>
                </c:pt>
                <c:pt idx="1419">
                  <c:v>7.1990740740740744E-2</c:v>
                </c:pt>
                <c:pt idx="1420">
                  <c:v>7.2002314814814811E-2</c:v>
                </c:pt>
                <c:pt idx="1421">
                  <c:v>7.2013888888888891E-2</c:v>
                </c:pt>
                <c:pt idx="1422">
                  <c:v>7.2025462962962958E-2</c:v>
                </c:pt>
                <c:pt idx="1423">
                  <c:v>7.2037037037037038E-2</c:v>
                </c:pt>
                <c:pt idx="1424">
                  <c:v>7.2048611111111105E-2</c:v>
                </c:pt>
                <c:pt idx="1425">
                  <c:v>7.2060185185185185E-2</c:v>
                </c:pt>
                <c:pt idx="1426">
                  <c:v>7.2071759259259252E-2</c:v>
                </c:pt>
                <c:pt idx="1427">
                  <c:v>7.2083333333333333E-2</c:v>
                </c:pt>
                <c:pt idx="1428">
                  <c:v>7.2094907407407413E-2</c:v>
                </c:pt>
                <c:pt idx="1429">
                  <c:v>7.210648148148148E-2</c:v>
                </c:pt>
                <c:pt idx="1430">
                  <c:v>7.211805555555556E-2</c:v>
                </c:pt>
                <c:pt idx="1431">
                  <c:v>7.2129629629629641E-2</c:v>
                </c:pt>
                <c:pt idx="1432">
                  <c:v>7.2141203703703707E-2</c:v>
                </c:pt>
                <c:pt idx="1433">
                  <c:v>7.2152777777777774E-2</c:v>
                </c:pt>
                <c:pt idx="1434">
                  <c:v>7.2164351851851841E-2</c:v>
                </c:pt>
                <c:pt idx="1435">
                  <c:v>7.2175925925925921E-2</c:v>
                </c:pt>
                <c:pt idx="1436">
                  <c:v>7.2187500000000002E-2</c:v>
                </c:pt>
                <c:pt idx="1437">
                  <c:v>7.2199074074074068E-2</c:v>
                </c:pt>
                <c:pt idx="1438">
                  <c:v>7.2210648148148149E-2</c:v>
                </c:pt>
                <c:pt idx="1439">
                  <c:v>7.2222222222222229E-2</c:v>
                </c:pt>
                <c:pt idx="1440">
                  <c:v>7.2233796296296296E-2</c:v>
                </c:pt>
                <c:pt idx="1441">
                  <c:v>7.2245370370370363E-2</c:v>
                </c:pt>
                <c:pt idx="1442">
                  <c:v>7.2256944444444443E-2</c:v>
                </c:pt>
                <c:pt idx="1443">
                  <c:v>7.2268518518518524E-2</c:v>
                </c:pt>
                <c:pt idx="1444">
                  <c:v>7.228009259259259E-2</c:v>
                </c:pt>
                <c:pt idx="1445">
                  <c:v>7.2291666666666657E-2</c:v>
                </c:pt>
                <c:pt idx="1446">
                  <c:v>7.2303240740740737E-2</c:v>
                </c:pt>
                <c:pt idx="1447">
                  <c:v>7.2314814814814818E-2</c:v>
                </c:pt>
                <c:pt idx="1448">
                  <c:v>7.2326388888888885E-2</c:v>
                </c:pt>
                <c:pt idx="1449">
                  <c:v>7.2337962962962965E-2</c:v>
                </c:pt>
                <c:pt idx="1450">
                  <c:v>7.2349537037037046E-2</c:v>
                </c:pt>
                <c:pt idx="1451">
                  <c:v>7.2361111111111112E-2</c:v>
                </c:pt>
                <c:pt idx="1452">
                  <c:v>7.2372685185185193E-2</c:v>
                </c:pt>
                <c:pt idx="1453">
                  <c:v>7.2384259259259259E-2</c:v>
                </c:pt>
                <c:pt idx="1454">
                  <c:v>7.239583333333334E-2</c:v>
                </c:pt>
                <c:pt idx="1455">
                  <c:v>7.2407407407407406E-2</c:v>
                </c:pt>
                <c:pt idx="1456">
                  <c:v>7.2418981481481473E-2</c:v>
                </c:pt>
                <c:pt idx="1457">
                  <c:v>7.2430555555555554E-2</c:v>
                </c:pt>
                <c:pt idx="1458">
                  <c:v>7.2442129629629634E-2</c:v>
                </c:pt>
                <c:pt idx="1459">
                  <c:v>7.2453703703703701E-2</c:v>
                </c:pt>
                <c:pt idx="1460">
                  <c:v>7.2465277777777781E-2</c:v>
                </c:pt>
                <c:pt idx="1461">
                  <c:v>7.2476851851851862E-2</c:v>
                </c:pt>
                <c:pt idx="1462">
                  <c:v>7.2488425925925928E-2</c:v>
                </c:pt>
                <c:pt idx="1463">
                  <c:v>7.2499999999999995E-2</c:v>
                </c:pt>
                <c:pt idx="1464">
                  <c:v>7.2511574074074062E-2</c:v>
                </c:pt>
                <c:pt idx="1465">
                  <c:v>7.2523148148148142E-2</c:v>
                </c:pt>
                <c:pt idx="1466">
                  <c:v>7.2534722222222223E-2</c:v>
                </c:pt>
                <c:pt idx="1467">
                  <c:v>7.2546296296296289E-2</c:v>
                </c:pt>
                <c:pt idx="1468">
                  <c:v>7.255787037037037E-2</c:v>
                </c:pt>
                <c:pt idx="1469">
                  <c:v>7.256944444444445E-2</c:v>
                </c:pt>
                <c:pt idx="1470">
                  <c:v>7.2581018518518517E-2</c:v>
                </c:pt>
                <c:pt idx="1471">
                  <c:v>7.2592592592592597E-2</c:v>
                </c:pt>
                <c:pt idx="1472">
                  <c:v>7.2604166666666664E-2</c:v>
                </c:pt>
                <c:pt idx="1473">
                  <c:v>7.2615740740740745E-2</c:v>
                </c:pt>
                <c:pt idx="1474">
                  <c:v>7.2627314814814811E-2</c:v>
                </c:pt>
                <c:pt idx="1475">
                  <c:v>7.2638888888888892E-2</c:v>
                </c:pt>
                <c:pt idx="1476">
                  <c:v>7.2650462962962958E-2</c:v>
                </c:pt>
                <c:pt idx="1477">
                  <c:v>7.2662037037037039E-2</c:v>
                </c:pt>
                <c:pt idx="1478">
                  <c:v>7.2673611111111105E-2</c:v>
                </c:pt>
                <c:pt idx="1479">
                  <c:v>7.2685185185185186E-2</c:v>
                </c:pt>
                <c:pt idx="1480">
                  <c:v>7.2696759259259267E-2</c:v>
                </c:pt>
                <c:pt idx="1481">
                  <c:v>7.2708333333333333E-2</c:v>
                </c:pt>
                <c:pt idx="1482">
                  <c:v>7.2719907407407414E-2</c:v>
                </c:pt>
                <c:pt idx="1483">
                  <c:v>7.273148148148148E-2</c:v>
                </c:pt>
                <c:pt idx="1484">
                  <c:v>7.2743055555555561E-2</c:v>
                </c:pt>
                <c:pt idx="1485">
                  <c:v>7.2754629629629627E-2</c:v>
                </c:pt>
                <c:pt idx="1486">
                  <c:v>7.2766203703703694E-2</c:v>
                </c:pt>
                <c:pt idx="1487">
                  <c:v>7.2777777777777775E-2</c:v>
                </c:pt>
                <c:pt idx="1488">
                  <c:v>7.2789351851851855E-2</c:v>
                </c:pt>
                <c:pt idx="1489">
                  <c:v>7.2800925925925922E-2</c:v>
                </c:pt>
                <c:pt idx="1490">
                  <c:v>7.2812500000000002E-2</c:v>
                </c:pt>
                <c:pt idx="1491">
                  <c:v>7.2824074074074083E-2</c:v>
                </c:pt>
                <c:pt idx="1492">
                  <c:v>7.2835648148148149E-2</c:v>
                </c:pt>
                <c:pt idx="1493">
                  <c:v>7.2847222222222216E-2</c:v>
                </c:pt>
                <c:pt idx="1494">
                  <c:v>7.2858796296296297E-2</c:v>
                </c:pt>
                <c:pt idx="1495">
                  <c:v>7.2870370370370363E-2</c:v>
                </c:pt>
                <c:pt idx="1496">
                  <c:v>7.2881944444444444E-2</c:v>
                </c:pt>
                <c:pt idx="1497">
                  <c:v>7.289351851851851E-2</c:v>
                </c:pt>
                <c:pt idx="1498">
                  <c:v>7.2905092592592591E-2</c:v>
                </c:pt>
                <c:pt idx="1499">
                  <c:v>7.2916666666666671E-2</c:v>
                </c:pt>
                <c:pt idx="1500">
                  <c:v>7.2928240740740738E-2</c:v>
                </c:pt>
                <c:pt idx="1501">
                  <c:v>7.2939814814814818E-2</c:v>
                </c:pt>
                <c:pt idx="1502">
                  <c:v>7.2951388888888885E-2</c:v>
                </c:pt>
                <c:pt idx="1503">
                  <c:v>7.2962962962962966E-2</c:v>
                </c:pt>
                <c:pt idx="1504">
                  <c:v>7.2974537037037032E-2</c:v>
                </c:pt>
                <c:pt idx="1505">
                  <c:v>7.2986111111111113E-2</c:v>
                </c:pt>
                <c:pt idx="1506">
                  <c:v>7.2997685185185179E-2</c:v>
                </c:pt>
                <c:pt idx="1507">
                  <c:v>7.300925925925926E-2</c:v>
                </c:pt>
                <c:pt idx="1508">
                  <c:v>7.3020833333333326E-2</c:v>
                </c:pt>
                <c:pt idx="1509">
                  <c:v>7.3032407407407407E-2</c:v>
                </c:pt>
                <c:pt idx="1510">
                  <c:v>7.3043981481481488E-2</c:v>
                </c:pt>
                <c:pt idx="1511">
                  <c:v>7.3055555555555554E-2</c:v>
                </c:pt>
                <c:pt idx="1512">
                  <c:v>7.3067129629629635E-2</c:v>
                </c:pt>
                <c:pt idx="1513">
                  <c:v>7.3078703703703715E-2</c:v>
                </c:pt>
                <c:pt idx="1514">
                  <c:v>7.3090277777777782E-2</c:v>
                </c:pt>
                <c:pt idx="1515">
                  <c:v>7.3101851851851848E-2</c:v>
                </c:pt>
                <c:pt idx="1516">
                  <c:v>7.3113425925925915E-2</c:v>
                </c:pt>
                <c:pt idx="1517">
                  <c:v>7.3124999999999996E-2</c:v>
                </c:pt>
                <c:pt idx="1518">
                  <c:v>7.3136574074074076E-2</c:v>
                </c:pt>
                <c:pt idx="1519">
                  <c:v>7.3148148148148143E-2</c:v>
                </c:pt>
                <c:pt idx="1520">
                  <c:v>7.3159722222222223E-2</c:v>
                </c:pt>
                <c:pt idx="1521">
                  <c:v>7.3171296296296304E-2</c:v>
                </c:pt>
                <c:pt idx="1522">
                  <c:v>7.318287037037037E-2</c:v>
                </c:pt>
                <c:pt idx="1523">
                  <c:v>7.3194444444444437E-2</c:v>
                </c:pt>
                <c:pt idx="1524">
                  <c:v>7.3206018518518517E-2</c:v>
                </c:pt>
                <c:pt idx="1525">
                  <c:v>7.3217592592592584E-2</c:v>
                </c:pt>
                <c:pt idx="1526">
                  <c:v>7.3229166666666665E-2</c:v>
                </c:pt>
                <c:pt idx="1527">
                  <c:v>7.3240740740740731E-2</c:v>
                </c:pt>
                <c:pt idx="1528">
                  <c:v>7.3252314814814812E-2</c:v>
                </c:pt>
                <c:pt idx="1529">
                  <c:v>7.3263888888888892E-2</c:v>
                </c:pt>
                <c:pt idx="1530">
                  <c:v>7.3275462962962959E-2</c:v>
                </c:pt>
                <c:pt idx="1531">
                  <c:v>7.3287037037037039E-2</c:v>
                </c:pt>
                <c:pt idx="1532">
                  <c:v>7.329861111111112E-2</c:v>
                </c:pt>
                <c:pt idx="1533">
                  <c:v>7.3310185185185187E-2</c:v>
                </c:pt>
                <c:pt idx="1534">
                  <c:v>7.3321759259259267E-2</c:v>
                </c:pt>
                <c:pt idx="1535">
                  <c:v>7.3333333333333334E-2</c:v>
                </c:pt>
                <c:pt idx="1536">
                  <c:v>7.3344907407407414E-2</c:v>
                </c:pt>
                <c:pt idx="1537">
                  <c:v>7.3356481481481481E-2</c:v>
                </c:pt>
                <c:pt idx="1538">
                  <c:v>7.3368055555555547E-2</c:v>
                </c:pt>
                <c:pt idx="1539">
                  <c:v>7.3379629629629628E-2</c:v>
                </c:pt>
                <c:pt idx="1540">
                  <c:v>7.3391203703703708E-2</c:v>
                </c:pt>
                <c:pt idx="1541">
                  <c:v>7.3402777777777775E-2</c:v>
                </c:pt>
                <c:pt idx="1542">
                  <c:v>7.3414351851851856E-2</c:v>
                </c:pt>
                <c:pt idx="1543">
                  <c:v>7.3425925925925936E-2</c:v>
                </c:pt>
                <c:pt idx="1544">
                  <c:v>7.3437500000000003E-2</c:v>
                </c:pt>
                <c:pt idx="1545">
                  <c:v>7.3449074074074069E-2</c:v>
                </c:pt>
                <c:pt idx="1546">
                  <c:v>7.3460648148148136E-2</c:v>
                </c:pt>
                <c:pt idx="1547">
                  <c:v>7.3472222222222217E-2</c:v>
                </c:pt>
                <c:pt idx="1548">
                  <c:v>7.3483796296296297E-2</c:v>
                </c:pt>
                <c:pt idx="1549">
                  <c:v>7.3495370370370364E-2</c:v>
                </c:pt>
                <c:pt idx="1550">
                  <c:v>7.3506944444444444E-2</c:v>
                </c:pt>
                <c:pt idx="1551">
                  <c:v>7.3518518518518525E-2</c:v>
                </c:pt>
                <c:pt idx="1552">
                  <c:v>7.3530092592592591E-2</c:v>
                </c:pt>
                <c:pt idx="1553">
                  <c:v>7.3541666666666672E-2</c:v>
                </c:pt>
                <c:pt idx="1554">
                  <c:v>7.3553240740740738E-2</c:v>
                </c:pt>
                <c:pt idx="1555">
                  <c:v>7.3564814814814819E-2</c:v>
                </c:pt>
                <c:pt idx="1556">
                  <c:v>7.3576388888888886E-2</c:v>
                </c:pt>
                <c:pt idx="1557">
                  <c:v>7.3587962962962966E-2</c:v>
                </c:pt>
                <c:pt idx="1558">
                  <c:v>7.3599537037037033E-2</c:v>
                </c:pt>
                <c:pt idx="1559">
                  <c:v>7.3611111111111113E-2</c:v>
                </c:pt>
                <c:pt idx="1560">
                  <c:v>7.362268518518518E-2</c:v>
                </c:pt>
                <c:pt idx="1561">
                  <c:v>7.363425925925926E-2</c:v>
                </c:pt>
                <c:pt idx="1562">
                  <c:v>7.3645833333333341E-2</c:v>
                </c:pt>
                <c:pt idx="1563">
                  <c:v>7.3657407407407408E-2</c:v>
                </c:pt>
                <c:pt idx="1564">
                  <c:v>7.3668981481481488E-2</c:v>
                </c:pt>
                <c:pt idx="1565">
                  <c:v>7.3680555555555555E-2</c:v>
                </c:pt>
                <c:pt idx="1566">
                  <c:v>7.3692129629629635E-2</c:v>
                </c:pt>
                <c:pt idx="1567">
                  <c:v>7.3703703703703702E-2</c:v>
                </c:pt>
                <c:pt idx="1568">
                  <c:v>7.3715277777777768E-2</c:v>
                </c:pt>
                <c:pt idx="1569">
                  <c:v>7.3726851851851849E-2</c:v>
                </c:pt>
                <c:pt idx="1570">
                  <c:v>7.3738425925925929E-2</c:v>
                </c:pt>
                <c:pt idx="1571">
                  <c:v>7.3749999999999996E-2</c:v>
                </c:pt>
                <c:pt idx="1572">
                  <c:v>7.3761574074074077E-2</c:v>
                </c:pt>
                <c:pt idx="1573">
                  <c:v>7.3773148148148157E-2</c:v>
                </c:pt>
                <c:pt idx="1574">
                  <c:v>7.3784722222222224E-2</c:v>
                </c:pt>
                <c:pt idx="1575">
                  <c:v>7.379629629629629E-2</c:v>
                </c:pt>
                <c:pt idx="1576">
                  <c:v>7.3807870370370371E-2</c:v>
                </c:pt>
                <c:pt idx="1577">
                  <c:v>7.3819444444444438E-2</c:v>
                </c:pt>
                <c:pt idx="1578">
                  <c:v>7.3831018518518518E-2</c:v>
                </c:pt>
                <c:pt idx="1579">
                  <c:v>7.3842592592592585E-2</c:v>
                </c:pt>
                <c:pt idx="1580">
                  <c:v>7.3854166666666665E-2</c:v>
                </c:pt>
                <c:pt idx="1581">
                  <c:v>7.3865740740740746E-2</c:v>
                </c:pt>
                <c:pt idx="1582">
                  <c:v>7.3877314814814812E-2</c:v>
                </c:pt>
                <c:pt idx="1583">
                  <c:v>7.3888888888888893E-2</c:v>
                </c:pt>
                <c:pt idx="1584">
                  <c:v>7.3900462962962959E-2</c:v>
                </c:pt>
                <c:pt idx="1585">
                  <c:v>7.391203703703704E-2</c:v>
                </c:pt>
                <c:pt idx="1586">
                  <c:v>7.3923611111111107E-2</c:v>
                </c:pt>
                <c:pt idx="1587">
                  <c:v>7.3935185185185187E-2</c:v>
                </c:pt>
                <c:pt idx="1588">
                  <c:v>7.3946759259259254E-2</c:v>
                </c:pt>
                <c:pt idx="1589">
                  <c:v>7.3958333333333334E-2</c:v>
                </c:pt>
                <c:pt idx="1590">
                  <c:v>7.3969907407407401E-2</c:v>
                </c:pt>
                <c:pt idx="1591">
                  <c:v>7.3981481481481481E-2</c:v>
                </c:pt>
                <c:pt idx="1592">
                  <c:v>7.3993055555555562E-2</c:v>
                </c:pt>
                <c:pt idx="1593">
                  <c:v>7.4004629629629629E-2</c:v>
                </c:pt>
                <c:pt idx="1594">
                  <c:v>7.4016203703703709E-2</c:v>
                </c:pt>
                <c:pt idx="1595">
                  <c:v>7.402777777777779E-2</c:v>
                </c:pt>
                <c:pt idx="1596">
                  <c:v>7.4039351851851856E-2</c:v>
                </c:pt>
                <c:pt idx="1597">
                  <c:v>7.4050925925925923E-2</c:v>
                </c:pt>
                <c:pt idx="1598">
                  <c:v>7.4062499999999989E-2</c:v>
                </c:pt>
                <c:pt idx="1599">
                  <c:v>7.407407407407407E-2</c:v>
                </c:pt>
                <c:pt idx="1600">
                  <c:v>7.408564814814815E-2</c:v>
                </c:pt>
                <c:pt idx="1601">
                  <c:v>7.4097222222222217E-2</c:v>
                </c:pt>
                <c:pt idx="1602">
                  <c:v>7.4108796296296298E-2</c:v>
                </c:pt>
                <c:pt idx="1603">
                  <c:v>7.4120370370370378E-2</c:v>
                </c:pt>
                <c:pt idx="1604">
                  <c:v>7.4131944444444445E-2</c:v>
                </c:pt>
                <c:pt idx="1605">
                  <c:v>7.4143518518518511E-2</c:v>
                </c:pt>
                <c:pt idx="1606">
                  <c:v>7.4155092592592592E-2</c:v>
                </c:pt>
                <c:pt idx="1607">
                  <c:v>7.4166666666666659E-2</c:v>
                </c:pt>
                <c:pt idx="1608">
                  <c:v>7.4178240740740739E-2</c:v>
                </c:pt>
                <c:pt idx="1609">
                  <c:v>7.4189814814814806E-2</c:v>
                </c:pt>
                <c:pt idx="1610">
                  <c:v>7.4201388888888886E-2</c:v>
                </c:pt>
                <c:pt idx="1611">
                  <c:v>7.4212962962962967E-2</c:v>
                </c:pt>
                <c:pt idx="1612">
                  <c:v>7.4224537037037033E-2</c:v>
                </c:pt>
                <c:pt idx="1613">
                  <c:v>7.4236111111111114E-2</c:v>
                </c:pt>
                <c:pt idx="1614">
                  <c:v>7.4247685185185194E-2</c:v>
                </c:pt>
                <c:pt idx="1615">
                  <c:v>7.4259259259259261E-2</c:v>
                </c:pt>
                <c:pt idx="1616">
                  <c:v>7.4270833333333341E-2</c:v>
                </c:pt>
                <c:pt idx="1617">
                  <c:v>7.4282407407407408E-2</c:v>
                </c:pt>
                <c:pt idx="1618">
                  <c:v>7.4293981481481489E-2</c:v>
                </c:pt>
                <c:pt idx="1619">
                  <c:v>7.4305555555555555E-2</c:v>
                </c:pt>
                <c:pt idx="1620">
                  <c:v>7.4317129629629622E-2</c:v>
                </c:pt>
                <c:pt idx="1621">
                  <c:v>7.4328703703703702E-2</c:v>
                </c:pt>
                <c:pt idx="1622">
                  <c:v>7.4340277777777783E-2</c:v>
                </c:pt>
                <c:pt idx="1623">
                  <c:v>7.435185185185185E-2</c:v>
                </c:pt>
                <c:pt idx="1624">
                  <c:v>7.436342592592593E-2</c:v>
                </c:pt>
                <c:pt idx="1625">
                  <c:v>7.4375000000000011E-2</c:v>
                </c:pt>
                <c:pt idx="1626">
                  <c:v>7.4386574074074077E-2</c:v>
                </c:pt>
                <c:pt idx="1627">
                  <c:v>7.4398148148148144E-2</c:v>
                </c:pt>
                <c:pt idx="1628">
                  <c:v>7.440972222222221E-2</c:v>
                </c:pt>
                <c:pt idx="1629">
                  <c:v>7.4421296296296291E-2</c:v>
                </c:pt>
                <c:pt idx="1630">
                  <c:v>7.4432870370370371E-2</c:v>
                </c:pt>
                <c:pt idx="1631">
                  <c:v>7.4444444444444438E-2</c:v>
                </c:pt>
                <c:pt idx="1632">
                  <c:v>7.4456018518518519E-2</c:v>
                </c:pt>
                <c:pt idx="1633">
                  <c:v>7.4467592592592599E-2</c:v>
                </c:pt>
                <c:pt idx="1634">
                  <c:v>7.4479166666666666E-2</c:v>
                </c:pt>
                <c:pt idx="1635">
                  <c:v>7.4490740740740746E-2</c:v>
                </c:pt>
                <c:pt idx="1636">
                  <c:v>7.4502314814814813E-2</c:v>
                </c:pt>
                <c:pt idx="1637">
                  <c:v>7.4513888888888893E-2</c:v>
                </c:pt>
                <c:pt idx="1638">
                  <c:v>7.452546296296296E-2</c:v>
                </c:pt>
                <c:pt idx="1639">
                  <c:v>7.4537037037037041E-2</c:v>
                </c:pt>
                <c:pt idx="1640">
                  <c:v>7.4548611111111107E-2</c:v>
                </c:pt>
                <c:pt idx="1641">
                  <c:v>7.4560185185185188E-2</c:v>
                </c:pt>
                <c:pt idx="1642">
                  <c:v>7.4571759259259254E-2</c:v>
                </c:pt>
                <c:pt idx="1643">
                  <c:v>7.4583333333333335E-2</c:v>
                </c:pt>
                <c:pt idx="1644">
                  <c:v>7.4594907407407415E-2</c:v>
                </c:pt>
                <c:pt idx="1645">
                  <c:v>7.4606481481481482E-2</c:v>
                </c:pt>
                <c:pt idx="1646">
                  <c:v>7.4618055555555562E-2</c:v>
                </c:pt>
                <c:pt idx="1647">
                  <c:v>7.4629629629629629E-2</c:v>
                </c:pt>
                <c:pt idx="1648">
                  <c:v>7.464120370370371E-2</c:v>
                </c:pt>
                <c:pt idx="1649">
                  <c:v>7.4652777777777776E-2</c:v>
                </c:pt>
                <c:pt idx="1650">
                  <c:v>7.4664351851851843E-2</c:v>
                </c:pt>
                <c:pt idx="1651">
                  <c:v>7.4675925925925923E-2</c:v>
                </c:pt>
                <c:pt idx="1652">
                  <c:v>7.4687500000000004E-2</c:v>
                </c:pt>
                <c:pt idx="1653">
                  <c:v>7.4699074074074071E-2</c:v>
                </c:pt>
                <c:pt idx="1654">
                  <c:v>7.4710648148148151E-2</c:v>
                </c:pt>
                <c:pt idx="1655">
                  <c:v>7.4722222222222232E-2</c:v>
                </c:pt>
                <c:pt idx="1656">
                  <c:v>7.4733796296296298E-2</c:v>
                </c:pt>
                <c:pt idx="1657">
                  <c:v>7.4745370370370365E-2</c:v>
                </c:pt>
                <c:pt idx="1658">
                  <c:v>7.4756944444444445E-2</c:v>
                </c:pt>
                <c:pt idx="1659">
                  <c:v>7.4768518518518512E-2</c:v>
                </c:pt>
                <c:pt idx="1660">
                  <c:v>7.4780092592592592E-2</c:v>
                </c:pt>
                <c:pt idx="1661">
                  <c:v>7.4791666666666659E-2</c:v>
                </c:pt>
                <c:pt idx="1662">
                  <c:v>7.480324074074074E-2</c:v>
                </c:pt>
                <c:pt idx="1663">
                  <c:v>7.481481481481482E-2</c:v>
                </c:pt>
                <c:pt idx="1664">
                  <c:v>7.4826388888888887E-2</c:v>
                </c:pt>
                <c:pt idx="1665">
                  <c:v>7.4837962962962967E-2</c:v>
                </c:pt>
                <c:pt idx="1666">
                  <c:v>7.4849537037037034E-2</c:v>
                </c:pt>
                <c:pt idx="1667">
                  <c:v>7.4861111111111114E-2</c:v>
                </c:pt>
                <c:pt idx="1668">
                  <c:v>7.4872685185185181E-2</c:v>
                </c:pt>
                <c:pt idx="1669">
                  <c:v>7.4884259259259262E-2</c:v>
                </c:pt>
                <c:pt idx="1670">
                  <c:v>7.4895833333333328E-2</c:v>
                </c:pt>
                <c:pt idx="1671">
                  <c:v>7.4907407407407409E-2</c:v>
                </c:pt>
                <c:pt idx="1672">
                  <c:v>7.4918981481481475E-2</c:v>
                </c:pt>
                <c:pt idx="1673">
                  <c:v>7.4930555555555556E-2</c:v>
                </c:pt>
                <c:pt idx="1674">
                  <c:v>7.4942129629629636E-2</c:v>
                </c:pt>
                <c:pt idx="1675">
                  <c:v>7.4953703703703703E-2</c:v>
                </c:pt>
                <c:pt idx="1676">
                  <c:v>7.4965277777777783E-2</c:v>
                </c:pt>
                <c:pt idx="1677">
                  <c:v>7.4976851851851864E-2</c:v>
                </c:pt>
                <c:pt idx="1678">
                  <c:v>7.4988425925925931E-2</c:v>
                </c:pt>
                <c:pt idx="1679">
                  <c:v>7.4999999999999997E-2</c:v>
                </c:pt>
                <c:pt idx="1680">
                  <c:v>7.5011574074074064E-2</c:v>
                </c:pt>
                <c:pt idx="1681">
                  <c:v>7.5023148148148144E-2</c:v>
                </c:pt>
                <c:pt idx="1682">
                  <c:v>7.5034722222222225E-2</c:v>
                </c:pt>
                <c:pt idx="1683">
                  <c:v>7.5046296296296292E-2</c:v>
                </c:pt>
                <c:pt idx="1684">
                  <c:v>7.5057870370370372E-2</c:v>
                </c:pt>
                <c:pt idx="1685">
                  <c:v>7.5069444444444453E-2</c:v>
                </c:pt>
                <c:pt idx="1686">
                  <c:v>7.5081018518518519E-2</c:v>
                </c:pt>
                <c:pt idx="1687">
                  <c:v>7.5092592592592586E-2</c:v>
                </c:pt>
                <c:pt idx="1688">
                  <c:v>7.5104166666666666E-2</c:v>
                </c:pt>
                <c:pt idx="1689">
                  <c:v>7.5115740740740733E-2</c:v>
                </c:pt>
                <c:pt idx="1690">
                  <c:v>7.5127314814814813E-2</c:v>
                </c:pt>
                <c:pt idx="1691">
                  <c:v>7.513888888888888E-2</c:v>
                </c:pt>
                <c:pt idx="1692">
                  <c:v>7.5150462962962961E-2</c:v>
                </c:pt>
                <c:pt idx="1693">
                  <c:v>7.5162037037037041E-2</c:v>
                </c:pt>
                <c:pt idx="1694">
                  <c:v>7.5173611111111108E-2</c:v>
                </c:pt>
                <c:pt idx="1695">
                  <c:v>7.5185185185185188E-2</c:v>
                </c:pt>
                <c:pt idx="1696">
                  <c:v>7.5196759259259269E-2</c:v>
                </c:pt>
                <c:pt idx="1697">
                  <c:v>7.5208333333333335E-2</c:v>
                </c:pt>
                <c:pt idx="1698">
                  <c:v>7.5219907407407416E-2</c:v>
                </c:pt>
                <c:pt idx="1699">
                  <c:v>7.5231481481481483E-2</c:v>
                </c:pt>
                <c:pt idx="1700">
                  <c:v>7.5243055555555563E-2</c:v>
                </c:pt>
                <c:pt idx="1701">
                  <c:v>7.525462962962963E-2</c:v>
                </c:pt>
                <c:pt idx="1702">
                  <c:v>7.5266203703703696E-2</c:v>
                </c:pt>
                <c:pt idx="1703">
                  <c:v>7.5277777777777777E-2</c:v>
                </c:pt>
                <c:pt idx="1704">
                  <c:v>7.5289351851851857E-2</c:v>
                </c:pt>
                <c:pt idx="1705">
                  <c:v>7.5300925925925924E-2</c:v>
                </c:pt>
                <c:pt idx="1706">
                  <c:v>7.5312500000000004E-2</c:v>
                </c:pt>
                <c:pt idx="1707">
                  <c:v>7.5324074074074085E-2</c:v>
                </c:pt>
                <c:pt idx="1708">
                  <c:v>7.5335648148148152E-2</c:v>
                </c:pt>
                <c:pt idx="1709">
                  <c:v>7.5347222222222218E-2</c:v>
                </c:pt>
                <c:pt idx="1710">
                  <c:v>7.5358796296296285E-2</c:v>
                </c:pt>
                <c:pt idx="1711">
                  <c:v>7.5370370370370365E-2</c:v>
                </c:pt>
                <c:pt idx="1712">
                  <c:v>7.5381944444444446E-2</c:v>
                </c:pt>
                <c:pt idx="1713">
                  <c:v>7.5393518518518512E-2</c:v>
                </c:pt>
                <c:pt idx="1714">
                  <c:v>7.5405092592592593E-2</c:v>
                </c:pt>
                <c:pt idx="1715">
                  <c:v>7.5416666666666674E-2</c:v>
                </c:pt>
                <c:pt idx="1716">
                  <c:v>7.542824074074074E-2</c:v>
                </c:pt>
                <c:pt idx="1717">
                  <c:v>7.5439814814814821E-2</c:v>
                </c:pt>
                <c:pt idx="1718">
                  <c:v>7.5451388888888887E-2</c:v>
                </c:pt>
                <c:pt idx="1719">
                  <c:v>7.5462962962962968E-2</c:v>
                </c:pt>
                <c:pt idx="1720">
                  <c:v>7.5474537037037034E-2</c:v>
                </c:pt>
                <c:pt idx="1721">
                  <c:v>7.5486111111111115E-2</c:v>
                </c:pt>
                <c:pt idx="1722">
                  <c:v>7.5497685185185182E-2</c:v>
                </c:pt>
                <c:pt idx="1723">
                  <c:v>7.5509259259259262E-2</c:v>
                </c:pt>
                <c:pt idx="1724">
                  <c:v>7.5520833333333329E-2</c:v>
                </c:pt>
                <c:pt idx="1725">
                  <c:v>7.5532407407407409E-2</c:v>
                </c:pt>
                <c:pt idx="1726">
                  <c:v>7.554398148148149E-2</c:v>
                </c:pt>
                <c:pt idx="1727">
                  <c:v>7.5555555555555556E-2</c:v>
                </c:pt>
                <c:pt idx="1728">
                  <c:v>7.5567129629629637E-2</c:v>
                </c:pt>
                <c:pt idx="1729">
                  <c:v>7.5578703703703703E-2</c:v>
                </c:pt>
                <c:pt idx="1730">
                  <c:v>7.5590277777777784E-2</c:v>
                </c:pt>
                <c:pt idx="1731">
                  <c:v>7.5601851851851851E-2</c:v>
                </c:pt>
                <c:pt idx="1732">
                  <c:v>7.5613425925925917E-2</c:v>
                </c:pt>
                <c:pt idx="1733">
                  <c:v>7.5624999999999998E-2</c:v>
                </c:pt>
                <c:pt idx="1734">
                  <c:v>7.5636574074074078E-2</c:v>
                </c:pt>
                <c:pt idx="1735">
                  <c:v>7.5648148148148145E-2</c:v>
                </c:pt>
                <c:pt idx="1736">
                  <c:v>7.5659722222222225E-2</c:v>
                </c:pt>
                <c:pt idx="1737">
                  <c:v>7.5671296296296306E-2</c:v>
                </c:pt>
                <c:pt idx="1738">
                  <c:v>7.5682870370370373E-2</c:v>
                </c:pt>
                <c:pt idx="1739">
                  <c:v>7.5694444444444439E-2</c:v>
                </c:pt>
                <c:pt idx="1740">
                  <c:v>7.570601851851852E-2</c:v>
                </c:pt>
                <c:pt idx="1741">
                  <c:v>7.5717592592592586E-2</c:v>
                </c:pt>
                <c:pt idx="1742">
                  <c:v>7.5729166666666667E-2</c:v>
                </c:pt>
                <c:pt idx="1743">
                  <c:v>7.5740740740740733E-2</c:v>
                </c:pt>
                <c:pt idx="1744">
                  <c:v>7.5752314814814814E-2</c:v>
                </c:pt>
                <c:pt idx="1745">
                  <c:v>7.5763888888888895E-2</c:v>
                </c:pt>
                <c:pt idx="1746">
                  <c:v>7.5775462962962961E-2</c:v>
                </c:pt>
                <c:pt idx="1747">
                  <c:v>7.5787037037037042E-2</c:v>
                </c:pt>
                <c:pt idx="1748">
                  <c:v>7.5798611111111108E-2</c:v>
                </c:pt>
                <c:pt idx="1749">
                  <c:v>7.5810185185185189E-2</c:v>
                </c:pt>
                <c:pt idx="1750">
                  <c:v>7.5821759259259255E-2</c:v>
                </c:pt>
                <c:pt idx="1751">
                  <c:v>7.5833333333333336E-2</c:v>
                </c:pt>
                <c:pt idx="1752">
                  <c:v>7.5844907407407403E-2</c:v>
                </c:pt>
                <c:pt idx="1753">
                  <c:v>7.5856481481481483E-2</c:v>
                </c:pt>
                <c:pt idx="1754">
                  <c:v>7.586805555555555E-2</c:v>
                </c:pt>
                <c:pt idx="1755">
                  <c:v>7.587962962962963E-2</c:v>
                </c:pt>
                <c:pt idx="1756">
                  <c:v>7.5891203703703711E-2</c:v>
                </c:pt>
                <c:pt idx="1757">
                  <c:v>7.5902777777777777E-2</c:v>
                </c:pt>
                <c:pt idx="1758">
                  <c:v>7.5914351851851858E-2</c:v>
                </c:pt>
                <c:pt idx="1759">
                  <c:v>7.5925925925925938E-2</c:v>
                </c:pt>
                <c:pt idx="1760">
                  <c:v>7.5937500000000005E-2</c:v>
                </c:pt>
                <c:pt idx="1761">
                  <c:v>7.5949074074074072E-2</c:v>
                </c:pt>
                <c:pt idx="1762">
                  <c:v>7.5960648148148138E-2</c:v>
                </c:pt>
                <c:pt idx="1763">
                  <c:v>7.5972222222222219E-2</c:v>
                </c:pt>
                <c:pt idx="1764">
                  <c:v>7.5983796296296299E-2</c:v>
                </c:pt>
                <c:pt idx="1765">
                  <c:v>7.5995370370370366E-2</c:v>
                </c:pt>
                <c:pt idx="1766">
                  <c:v>7.6006944444444446E-2</c:v>
                </c:pt>
                <c:pt idx="1767">
                  <c:v>7.6018518518518527E-2</c:v>
                </c:pt>
                <c:pt idx="1768">
                  <c:v>7.6030092592592594E-2</c:v>
                </c:pt>
                <c:pt idx="1769">
                  <c:v>7.604166666666666E-2</c:v>
                </c:pt>
                <c:pt idx="1770">
                  <c:v>7.6053240740740741E-2</c:v>
                </c:pt>
                <c:pt idx="1771">
                  <c:v>7.6064814814814807E-2</c:v>
                </c:pt>
                <c:pt idx="1772">
                  <c:v>7.6076388888888888E-2</c:v>
                </c:pt>
                <c:pt idx="1773">
                  <c:v>7.6087962962962954E-2</c:v>
                </c:pt>
                <c:pt idx="1774">
                  <c:v>7.6099537037037035E-2</c:v>
                </c:pt>
                <c:pt idx="1775">
                  <c:v>7.6111111111111115E-2</c:v>
                </c:pt>
                <c:pt idx="1776">
                  <c:v>7.6122685185185182E-2</c:v>
                </c:pt>
                <c:pt idx="1777">
                  <c:v>7.6134259259259263E-2</c:v>
                </c:pt>
                <c:pt idx="1778">
                  <c:v>7.6145833333333343E-2</c:v>
                </c:pt>
                <c:pt idx="1779">
                  <c:v>7.615740740740741E-2</c:v>
                </c:pt>
                <c:pt idx="1780">
                  <c:v>7.6168981481481476E-2</c:v>
                </c:pt>
                <c:pt idx="1781">
                  <c:v>7.6180555555555557E-2</c:v>
                </c:pt>
                <c:pt idx="1782">
                  <c:v>7.6192129629629637E-2</c:v>
                </c:pt>
                <c:pt idx="1783">
                  <c:v>7.6203703703703704E-2</c:v>
                </c:pt>
                <c:pt idx="1784">
                  <c:v>7.6215277777777771E-2</c:v>
                </c:pt>
                <c:pt idx="1785">
                  <c:v>7.6226851851851851E-2</c:v>
                </c:pt>
                <c:pt idx="1786">
                  <c:v>7.6238425925925932E-2</c:v>
                </c:pt>
                <c:pt idx="1787">
                  <c:v>7.6249999999999998E-2</c:v>
                </c:pt>
                <c:pt idx="1788">
                  <c:v>7.6261574074074079E-2</c:v>
                </c:pt>
                <c:pt idx="1789">
                  <c:v>7.6273148148148159E-2</c:v>
                </c:pt>
                <c:pt idx="1790">
                  <c:v>7.6284722222222226E-2</c:v>
                </c:pt>
                <c:pt idx="1791">
                  <c:v>7.6296296296296293E-2</c:v>
                </c:pt>
                <c:pt idx="1792">
                  <c:v>7.6307870370370359E-2</c:v>
                </c:pt>
                <c:pt idx="1793">
                  <c:v>7.631944444444444E-2</c:v>
                </c:pt>
                <c:pt idx="1794">
                  <c:v>7.633101851851852E-2</c:v>
                </c:pt>
                <c:pt idx="1795">
                  <c:v>7.6342592592592587E-2</c:v>
                </c:pt>
                <c:pt idx="1796">
                  <c:v>7.6354166666666667E-2</c:v>
                </c:pt>
                <c:pt idx="1797">
                  <c:v>7.6365740740740748E-2</c:v>
                </c:pt>
                <c:pt idx="1798">
                  <c:v>7.6377314814814815E-2</c:v>
                </c:pt>
                <c:pt idx="1799">
                  <c:v>7.6388888888888895E-2</c:v>
                </c:pt>
                <c:pt idx="1800">
                  <c:v>7.6400462962962962E-2</c:v>
                </c:pt>
                <c:pt idx="1801">
                  <c:v>7.6412037037037042E-2</c:v>
                </c:pt>
                <c:pt idx="1802">
                  <c:v>7.6423611111111109E-2</c:v>
                </c:pt>
                <c:pt idx="1803">
                  <c:v>7.6435185185185189E-2</c:v>
                </c:pt>
                <c:pt idx="1804">
                  <c:v>7.6446759259259256E-2</c:v>
                </c:pt>
                <c:pt idx="1805">
                  <c:v>7.6458333333333336E-2</c:v>
                </c:pt>
                <c:pt idx="1806">
                  <c:v>7.6469907407407403E-2</c:v>
                </c:pt>
                <c:pt idx="1807">
                  <c:v>7.6481481481481484E-2</c:v>
                </c:pt>
                <c:pt idx="1808">
                  <c:v>7.6493055555555564E-2</c:v>
                </c:pt>
                <c:pt idx="1809">
                  <c:v>7.6504629629629631E-2</c:v>
                </c:pt>
                <c:pt idx="1810">
                  <c:v>7.6516203703703697E-2</c:v>
                </c:pt>
                <c:pt idx="1811">
                  <c:v>7.6527777777777778E-2</c:v>
                </c:pt>
                <c:pt idx="1812">
                  <c:v>7.6539351851851858E-2</c:v>
                </c:pt>
                <c:pt idx="1813">
                  <c:v>7.6550925925925925E-2</c:v>
                </c:pt>
                <c:pt idx="1814">
                  <c:v>7.6562499999999992E-2</c:v>
                </c:pt>
                <c:pt idx="1815">
                  <c:v>7.6574074074074072E-2</c:v>
                </c:pt>
                <c:pt idx="1816">
                  <c:v>7.6585648148148153E-2</c:v>
                </c:pt>
                <c:pt idx="1817">
                  <c:v>7.6597222222222219E-2</c:v>
                </c:pt>
                <c:pt idx="1818">
                  <c:v>7.66087962962963E-2</c:v>
                </c:pt>
                <c:pt idx="1819">
                  <c:v>7.662037037037038E-2</c:v>
                </c:pt>
                <c:pt idx="1820">
                  <c:v>7.6631944444444447E-2</c:v>
                </c:pt>
                <c:pt idx="1821">
                  <c:v>7.6643518518518514E-2</c:v>
                </c:pt>
                <c:pt idx="1822">
                  <c:v>7.6655092592592594E-2</c:v>
                </c:pt>
                <c:pt idx="1823">
                  <c:v>7.6666666666666661E-2</c:v>
                </c:pt>
                <c:pt idx="1824">
                  <c:v>7.6678240740740741E-2</c:v>
                </c:pt>
                <c:pt idx="1825">
                  <c:v>7.6689814814814808E-2</c:v>
                </c:pt>
                <c:pt idx="1826">
                  <c:v>7.6701388888888888E-2</c:v>
                </c:pt>
                <c:pt idx="1827">
                  <c:v>7.6712962962962969E-2</c:v>
                </c:pt>
                <c:pt idx="1828">
                  <c:v>7.6724537037037036E-2</c:v>
                </c:pt>
                <c:pt idx="1829">
                  <c:v>7.6736111111111116E-2</c:v>
                </c:pt>
                <c:pt idx="1830">
                  <c:v>7.6747685185185183E-2</c:v>
                </c:pt>
                <c:pt idx="1831">
                  <c:v>7.6759259259259263E-2</c:v>
                </c:pt>
                <c:pt idx="1832">
                  <c:v>7.677083333333333E-2</c:v>
                </c:pt>
                <c:pt idx="1833">
                  <c:v>7.678240740740741E-2</c:v>
                </c:pt>
                <c:pt idx="1834">
                  <c:v>7.6793981481481477E-2</c:v>
                </c:pt>
                <c:pt idx="1835">
                  <c:v>7.6805555555555557E-2</c:v>
                </c:pt>
                <c:pt idx="1836">
                  <c:v>7.6817129629629624E-2</c:v>
                </c:pt>
                <c:pt idx="1837">
                  <c:v>7.6828703703703705E-2</c:v>
                </c:pt>
                <c:pt idx="1838">
                  <c:v>7.6840277777777785E-2</c:v>
                </c:pt>
                <c:pt idx="1839">
                  <c:v>7.6851851851851852E-2</c:v>
                </c:pt>
                <c:pt idx="1840">
                  <c:v>7.6863425925925918E-2</c:v>
                </c:pt>
                <c:pt idx="1841">
                  <c:v>7.6875000000000013E-2</c:v>
                </c:pt>
                <c:pt idx="1842">
                  <c:v>7.6886574074074079E-2</c:v>
                </c:pt>
                <c:pt idx="1843">
                  <c:v>7.6898148148148146E-2</c:v>
                </c:pt>
                <c:pt idx="1844">
                  <c:v>7.6909722222222213E-2</c:v>
                </c:pt>
                <c:pt idx="1845">
                  <c:v>7.6921296296296293E-2</c:v>
                </c:pt>
                <c:pt idx="1846">
                  <c:v>7.6932870370370374E-2</c:v>
                </c:pt>
                <c:pt idx="1847">
                  <c:v>7.694444444444444E-2</c:v>
                </c:pt>
                <c:pt idx="1848">
                  <c:v>7.6956018518518521E-2</c:v>
                </c:pt>
                <c:pt idx="1849">
                  <c:v>7.6967592592592601E-2</c:v>
                </c:pt>
                <c:pt idx="1850">
                  <c:v>7.6979166666666668E-2</c:v>
                </c:pt>
                <c:pt idx="1851">
                  <c:v>7.6990740740740735E-2</c:v>
                </c:pt>
                <c:pt idx="1852">
                  <c:v>7.7002314814814815E-2</c:v>
                </c:pt>
                <c:pt idx="1853">
                  <c:v>7.7013888888888882E-2</c:v>
                </c:pt>
                <c:pt idx="1854">
                  <c:v>7.7025462962962962E-2</c:v>
                </c:pt>
                <c:pt idx="1855">
                  <c:v>7.7037037037037029E-2</c:v>
                </c:pt>
                <c:pt idx="1856">
                  <c:v>7.7048611111111109E-2</c:v>
                </c:pt>
                <c:pt idx="1857">
                  <c:v>7.706018518518519E-2</c:v>
                </c:pt>
                <c:pt idx="1858">
                  <c:v>7.7071759259259257E-2</c:v>
                </c:pt>
                <c:pt idx="1859">
                  <c:v>7.7083333333333337E-2</c:v>
                </c:pt>
                <c:pt idx="1860">
                  <c:v>7.7094907407407418E-2</c:v>
                </c:pt>
                <c:pt idx="1861">
                  <c:v>7.7106481481481484E-2</c:v>
                </c:pt>
                <c:pt idx="1862">
                  <c:v>7.7118055555555551E-2</c:v>
                </c:pt>
                <c:pt idx="1863">
                  <c:v>7.7129629629629631E-2</c:v>
                </c:pt>
                <c:pt idx="1864">
                  <c:v>7.7141203703703712E-2</c:v>
                </c:pt>
                <c:pt idx="1865">
                  <c:v>7.7152777777777778E-2</c:v>
                </c:pt>
                <c:pt idx="1866">
                  <c:v>7.7164351851851845E-2</c:v>
                </c:pt>
                <c:pt idx="1867">
                  <c:v>7.7175925925925926E-2</c:v>
                </c:pt>
                <c:pt idx="1868">
                  <c:v>7.7187500000000006E-2</c:v>
                </c:pt>
                <c:pt idx="1869">
                  <c:v>7.7199074074074073E-2</c:v>
                </c:pt>
                <c:pt idx="1870">
                  <c:v>7.7210648148148139E-2</c:v>
                </c:pt>
                <c:pt idx="1871">
                  <c:v>7.7222222222222234E-2</c:v>
                </c:pt>
                <c:pt idx="1872">
                  <c:v>7.72337962962963E-2</c:v>
                </c:pt>
                <c:pt idx="1873">
                  <c:v>7.7245370370370367E-2</c:v>
                </c:pt>
                <c:pt idx="1874">
                  <c:v>7.7256944444444434E-2</c:v>
                </c:pt>
                <c:pt idx="1875">
                  <c:v>7.7268518518518514E-2</c:v>
                </c:pt>
                <c:pt idx="1876">
                  <c:v>7.7280092592592595E-2</c:v>
                </c:pt>
                <c:pt idx="1877">
                  <c:v>7.7291666666666661E-2</c:v>
                </c:pt>
                <c:pt idx="1878">
                  <c:v>7.7303240740740742E-2</c:v>
                </c:pt>
                <c:pt idx="1879">
                  <c:v>7.7314814814814822E-2</c:v>
                </c:pt>
                <c:pt idx="1880">
                  <c:v>7.7326388888888889E-2</c:v>
                </c:pt>
                <c:pt idx="1881">
                  <c:v>7.7337962962962969E-2</c:v>
                </c:pt>
                <c:pt idx="1882">
                  <c:v>7.7349537037037036E-2</c:v>
                </c:pt>
                <c:pt idx="1883">
                  <c:v>7.7361111111111117E-2</c:v>
                </c:pt>
                <c:pt idx="1884">
                  <c:v>7.7372685185185183E-2</c:v>
                </c:pt>
                <c:pt idx="1885">
                  <c:v>7.738425925925925E-2</c:v>
                </c:pt>
                <c:pt idx="1886">
                  <c:v>7.739583333333333E-2</c:v>
                </c:pt>
                <c:pt idx="1887">
                  <c:v>7.7407407407407411E-2</c:v>
                </c:pt>
                <c:pt idx="1888">
                  <c:v>7.7418981481481478E-2</c:v>
                </c:pt>
                <c:pt idx="1889">
                  <c:v>7.7430555555555558E-2</c:v>
                </c:pt>
                <c:pt idx="1890">
                  <c:v>7.7442129629629639E-2</c:v>
                </c:pt>
                <c:pt idx="1891">
                  <c:v>7.7453703703703705E-2</c:v>
                </c:pt>
                <c:pt idx="1892">
                  <c:v>7.7465277777777772E-2</c:v>
                </c:pt>
                <c:pt idx="1893">
                  <c:v>7.7476851851851852E-2</c:v>
                </c:pt>
                <c:pt idx="1894">
                  <c:v>7.7488425925925933E-2</c:v>
                </c:pt>
                <c:pt idx="1895">
                  <c:v>7.7499999999999999E-2</c:v>
                </c:pt>
                <c:pt idx="1896">
                  <c:v>7.7511574074074066E-2</c:v>
                </c:pt>
                <c:pt idx="1897">
                  <c:v>7.7523148148148147E-2</c:v>
                </c:pt>
                <c:pt idx="1898">
                  <c:v>7.7534722222222227E-2</c:v>
                </c:pt>
                <c:pt idx="1899">
                  <c:v>7.7546296296296294E-2</c:v>
                </c:pt>
                <c:pt idx="1900">
                  <c:v>7.7557870370370374E-2</c:v>
                </c:pt>
                <c:pt idx="1901">
                  <c:v>7.7569444444444455E-2</c:v>
                </c:pt>
                <c:pt idx="1902">
                  <c:v>7.7581018518518521E-2</c:v>
                </c:pt>
                <c:pt idx="1903">
                  <c:v>7.7592592592592588E-2</c:v>
                </c:pt>
                <c:pt idx="1904">
                  <c:v>7.7604166666666669E-2</c:v>
                </c:pt>
                <c:pt idx="1905">
                  <c:v>7.7615740740740735E-2</c:v>
                </c:pt>
                <c:pt idx="1906">
                  <c:v>7.7627314814814816E-2</c:v>
                </c:pt>
                <c:pt idx="1907">
                  <c:v>7.7638888888888882E-2</c:v>
                </c:pt>
                <c:pt idx="1908">
                  <c:v>7.7650462962962963E-2</c:v>
                </c:pt>
                <c:pt idx="1909">
                  <c:v>7.7662037037037043E-2</c:v>
                </c:pt>
                <c:pt idx="1910">
                  <c:v>7.767361111111111E-2</c:v>
                </c:pt>
                <c:pt idx="1911">
                  <c:v>7.768518518518519E-2</c:v>
                </c:pt>
                <c:pt idx="1912">
                  <c:v>7.7696759259259257E-2</c:v>
                </c:pt>
                <c:pt idx="1913">
                  <c:v>7.7708333333333338E-2</c:v>
                </c:pt>
                <c:pt idx="1914">
                  <c:v>7.7719907407407404E-2</c:v>
                </c:pt>
                <c:pt idx="1915">
                  <c:v>7.7731481481481471E-2</c:v>
                </c:pt>
                <c:pt idx="1916">
                  <c:v>7.7743055555555551E-2</c:v>
                </c:pt>
                <c:pt idx="1917">
                  <c:v>7.7754629629629632E-2</c:v>
                </c:pt>
                <c:pt idx="1918">
                  <c:v>7.7766203703703699E-2</c:v>
                </c:pt>
                <c:pt idx="1919">
                  <c:v>7.7777777777777779E-2</c:v>
                </c:pt>
                <c:pt idx="1920">
                  <c:v>7.778935185185186E-2</c:v>
                </c:pt>
                <c:pt idx="1921">
                  <c:v>7.7800925925925926E-2</c:v>
                </c:pt>
                <c:pt idx="1922">
                  <c:v>7.7812499999999993E-2</c:v>
                </c:pt>
                <c:pt idx="1923">
                  <c:v>7.7824074074074087E-2</c:v>
                </c:pt>
                <c:pt idx="1924">
                  <c:v>7.7835648148148154E-2</c:v>
                </c:pt>
                <c:pt idx="1925">
                  <c:v>7.784722222222222E-2</c:v>
                </c:pt>
                <c:pt idx="1926">
                  <c:v>7.7858796296296287E-2</c:v>
                </c:pt>
                <c:pt idx="1927">
                  <c:v>7.7870370370370368E-2</c:v>
                </c:pt>
                <c:pt idx="1928">
                  <c:v>7.7881944444444448E-2</c:v>
                </c:pt>
                <c:pt idx="1929">
                  <c:v>7.7893518518518515E-2</c:v>
                </c:pt>
                <c:pt idx="1930">
                  <c:v>7.7905092592592595E-2</c:v>
                </c:pt>
                <c:pt idx="1931">
                  <c:v>7.7916666666666676E-2</c:v>
                </c:pt>
                <c:pt idx="1932">
                  <c:v>7.7928240740740742E-2</c:v>
                </c:pt>
                <c:pt idx="1933">
                  <c:v>7.7939814814814809E-2</c:v>
                </c:pt>
                <c:pt idx="1934">
                  <c:v>7.795138888888889E-2</c:v>
                </c:pt>
                <c:pt idx="1935">
                  <c:v>7.7962962962962956E-2</c:v>
                </c:pt>
                <c:pt idx="1936">
                  <c:v>7.7974537037037037E-2</c:v>
                </c:pt>
                <c:pt idx="1937">
                  <c:v>7.7986111111111103E-2</c:v>
                </c:pt>
                <c:pt idx="1938">
                  <c:v>7.7997685185185184E-2</c:v>
                </c:pt>
                <c:pt idx="1939">
                  <c:v>7.8009259259259264E-2</c:v>
                </c:pt>
                <c:pt idx="1940">
                  <c:v>7.8020833333333331E-2</c:v>
                </c:pt>
                <c:pt idx="1941">
                  <c:v>7.8032407407407411E-2</c:v>
                </c:pt>
                <c:pt idx="1942">
                  <c:v>7.8043981481481492E-2</c:v>
                </c:pt>
                <c:pt idx="1943">
                  <c:v>7.8055555555555559E-2</c:v>
                </c:pt>
                <c:pt idx="1944">
                  <c:v>7.8067129629629625E-2</c:v>
                </c:pt>
                <c:pt idx="1945">
                  <c:v>7.8078703703703692E-2</c:v>
                </c:pt>
                <c:pt idx="1946">
                  <c:v>7.8090277777777786E-2</c:v>
                </c:pt>
                <c:pt idx="1947">
                  <c:v>7.8101851851851853E-2</c:v>
                </c:pt>
                <c:pt idx="1948">
                  <c:v>7.8113425925925919E-2</c:v>
                </c:pt>
                <c:pt idx="1949">
                  <c:v>7.8125E-2</c:v>
                </c:pt>
                <c:pt idx="1950">
                  <c:v>7.8136574074074081E-2</c:v>
                </c:pt>
                <c:pt idx="1951">
                  <c:v>7.8148148148148147E-2</c:v>
                </c:pt>
                <c:pt idx="1952">
                  <c:v>7.8159722222222214E-2</c:v>
                </c:pt>
                <c:pt idx="1953">
                  <c:v>7.8171296296296308E-2</c:v>
                </c:pt>
                <c:pt idx="1954">
                  <c:v>7.8182870370370375E-2</c:v>
                </c:pt>
                <c:pt idx="1955">
                  <c:v>7.8194444444444441E-2</c:v>
                </c:pt>
                <c:pt idx="1956">
                  <c:v>7.8206018518518508E-2</c:v>
                </c:pt>
                <c:pt idx="1957">
                  <c:v>7.8217592592592589E-2</c:v>
                </c:pt>
                <c:pt idx="1958">
                  <c:v>7.8229166666666669E-2</c:v>
                </c:pt>
                <c:pt idx="1959">
                  <c:v>7.8240740740740736E-2</c:v>
                </c:pt>
                <c:pt idx="1960">
                  <c:v>7.8252314814814816E-2</c:v>
                </c:pt>
                <c:pt idx="1961">
                  <c:v>7.8263888888888897E-2</c:v>
                </c:pt>
                <c:pt idx="1962">
                  <c:v>7.8275462962962963E-2</c:v>
                </c:pt>
                <c:pt idx="1963">
                  <c:v>7.8287037037037044E-2</c:v>
                </c:pt>
                <c:pt idx="1964">
                  <c:v>7.829861111111111E-2</c:v>
                </c:pt>
                <c:pt idx="1965">
                  <c:v>7.8310185185185191E-2</c:v>
                </c:pt>
                <c:pt idx="1966">
                  <c:v>7.8321759259259258E-2</c:v>
                </c:pt>
                <c:pt idx="1967">
                  <c:v>7.8333333333333324E-2</c:v>
                </c:pt>
                <c:pt idx="1968">
                  <c:v>7.8344907407407405E-2</c:v>
                </c:pt>
                <c:pt idx="1969">
                  <c:v>7.8356481481481485E-2</c:v>
                </c:pt>
                <c:pt idx="1970">
                  <c:v>7.8368055555555552E-2</c:v>
                </c:pt>
                <c:pt idx="1971">
                  <c:v>7.8379629629629632E-2</c:v>
                </c:pt>
                <c:pt idx="1972">
                  <c:v>7.8391203703703713E-2</c:v>
                </c:pt>
                <c:pt idx="1973">
                  <c:v>7.840277777777778E-2</c:v>
                </c:pt>
                <c:pt idx="1974">
                  <c:v>7.8414351851851846E-2</c:v>
                </c:pt>
                <c:pt idx="1975">
                  <c:v>7.8425925925925913E-2</c:v>
                </c:pt>
                <c:pt idx="1976">
                  <c:v>7.8437500000000007E-2</c:v>
                </c:pt>
                <c:pt idx="1977">
                  <c:v>7.8449074074074074E-2</c:v>
                </c:pt>
                <c:pt idx="1978">
                  <c:v>7.846064814814814E-2</c:v>
                </c:pt>
                <c:pt idx="1979">
                  <c:v>7.8472222222222221E-2</c:v>
                </c:pt>
                <c:pt idx="1980">
                  <c:v>7.8483796296296301E-2</c:v>
                </c:pt>
                <c:pt idx="1981">
                  <c:v>7.8495370370370368E-2</c:v>
                </c:pt>
                <c:pt idx="1982">
                  <c:v>7.8506944444444449E-2</c:v>
                </c:pt>
                <c:pt idx="1983">
                  <c:v>7.8518518518518529E-2</c:v>
                </c:pt>
                <c:pt idx="1984">
                  <c:v>7.8530092592592596E-2</c:v>
                </c:pt>
                <c:pt idx="1985">
                  <c:v>7.8541666666666662E-2</c:v>
                </c:pt>
                <c:pt idx="1986">
                  <c:v>7.8553240740740743E-2</c:v>
                </c:pt>
                <c:pt idx="1987">
                  <c:v>7.856481481481481E-2</c:v>
                </c:pt>
                <c:pt idx="1988">
                  <c:v>7.857638888888889E-2</c:v>
                </c:pt>
                <c:pt idx="1989">
                  <c:v>7.8587962962962957E-2</c:v>
                </c:pt>
                <c:pt idx="1990">
                  <c:v>7.8599537037037037E-2</c:v>
                </c:pt>
                <c:pt idx="1991">
                  <c:v>7.8611111111111118E-2</c:v>
                </c:pt>
                <c:pt idx="1992">
                  <c:v>7.8622685185185184E-2</c:v>
                </c:pt>
                <c:pt idx="1993">
                  <c:v>7.8634259259259265E-2</c:v>
                </c:pt>
                <c:pt idx="1994">
                  <c:v>7.8645833333333331E-2</c:v>
                </c:pt>
                <c:pt idx="1995">
                  <c:v>7.8657407407407412E-2</c:v>
                </c:pt>
                <c:pt idx="1996">
                  <c:v>7.8668981481481479E-2</c:v>
                </c:pt>
                <c:pt idx="1997">
                  <c:v>7.8680555555555545E-2</c:v>
                </c:pt>
                <c:pt idx="1998">
                  <c:v>7.8692129629629626E-2</c:v>
                </c:pt>
                <c:pt idx="1999">
                  <c:v>7.8703703703703706E-2</c:v>
                </c:pt>
                <c:pt idx="2000">
                  <c:v>7.8715277777777773E-2</c:v>
                </c:pt>
                <c:pt idx="2001">
                  <c:v>7.8726851851851853E-2</c:v>
                </c:pt>
                <c:pt idx="2002">
                  <c:v>7.8738425925925934E-2</c:v>
                </c:pt>
                <c:pt idx="2003">
                  <c:v>7.8750000000000001E-2</c:v>
                </c:pt>
                <c:pt idx="2004">
                  <c:v>7.8761574074074067E-2</c:v>
                </c:pt>
                <c:pt idx="2005">
                  <c:v>7.8773148148148148E-2</c:v>
                </c:pt>
                <c:pt idx="2006">
                  <c:v>7.8784722222222228E-2</c:v>
                </c:pt>
                <c:pt idx="2007">
                  <c:v>7.8796296296296295E-2</c:v>
                </c:pt>
                <c:pt idx="2008">
                  <c:v>7.8807870370370361E-2</c:v>
                </c:pt>
                <c:pt idx="2009">
                  <c:v>7.8819444444444442E-2</c:v>
                </c:pt>
                <c:pt idx="2010">
                  <c:v>7.8831018518518522E-2</c:v>
                </c:pt>
                <c:pt idx="2011">
                  <c:v>7.8842592592592589E-2</c:v>
                </c:pt>
                <c:pt idx="2012">
                  <c:v>7.885416666666667E-2</c:v>
                </c:pt>
                <c:pt idx="2013">
                  <c:v>7.886574074074075E-2</c:v>
                </c:pt>
                <c:pt idx="2014">
                  <c:v>7.8877314814814817E-2</c:v>
                </c:pt>
                <c:pt idx="2015">
                  <c:v>7.8888888888888883E-2</c:v>
                </c:pt>
                <c:pt idx="2016">
                  <c:v>7.8900462962962964E-2</c:v>
                </c:pt>
                <c:pt idx="2017">
                  <c:v>7.8912037037037031E-2</c:v>
                </c:pt>
                <c:pt idx="2018">
                  <c:v>7.8923611111111111E-2</c:v>
                </c:pt>
                <c:pt idx="2019">
                  <c:v>7.8935185185185178E-2</c:v>
                </c:pt>
                <c:pt idx="2020">
                  <c:v>7.8946759259259258E-2</c:v>
                </c:pt>
                <c:pt idx="2021">
                  <c:v>7.8958333333333339E-2</c:v>
                </c:pt>
                <c:pt idx="2022">
                  <c:v>7.8969907407407405E-2</c:v>
                </c:pt>
                <c:pt idx="2023">
                  <c:v>7.8981481481481486E-2</c:v>
                </c:pt>
                <c:pt idx="2024">
                  <c:v>7.8993055555555566E-2</c:v>
                </c:pt>
                <c:pt idx="2025">
                  <c:v>7.9004629629629633E-2</c:v>
                </c:pt>
                <c:pt idx="2026">
                  <c:v>7.90162037037037E-2</c:v>
                </c:pt>
                <c:pt idx="2027">
                  <c:v>7.9027777777777766E-2</c:v>
                </c:pt>
                <c:pt idx="2028">
                  <c:v>7.9039351851851861E-2</c:v>
                </c:pt>
                <c:pt idx="2029">
                  <c:v>7.9050925925925927E-2</c:v>
                </c:pt>
                <c:pt idx="2030">
                  <c:v>7.9062499999999994E-2</c:v>
                </c:pt>
                <c:pt idx="2031">
                  <c:v>7.9074074074074074E-2</c:v>
                </c:pt>
                <c:pt idx="2032">
                  <c:v>7.9085648148148155E-2</c:v>
                </c:pt>
                <c:pt idx="2033">
                  <c:v>7.9097222222222222E-2</c:v>
                </c:pt>
                <c:pt idx="2034">
                  <c:v>7.9108796296296288E-2</c:v>
                </c:pt>
                <c:pt idx="2035">
                  <c:v>7.9120370370370369E-2</c:v>
                </c:pt>
                <c:pt idx="2036">
                  <c:v>7.9131944444444449E-2</c:v>
                </c:pt>
                <c:pt idx="2037">
                  <c:v>7.9143518518518516E-2</c:v>
                </c:pt>
                <c:pt idx="2038">
                  <c:v>7.9155092592592582E-2</c:v>
                </c:pt>
                <c:pt idx="2039">
                  <c:v>7.9166666666666663E-2</c:v>
                </c:pt>
                <c:pt idx="2040">
                  <c:v>7.9178240740740743E-2</c:v>
                </c:pt>
                <c:pt idx="2041">
                  <c:v>7.918981481481481E-2</c:v>
                </c:pt>
                <c:pt idx="2042">
                  <c:v>7.9201388888888891E-2</c:v>
                </c:pt>
                <c:pt idx="2043">
                  <c:v>7.9212962962962971E-2</c:v>
                </c:pt>
                <c:pt idx="2044">
                  <c:v>7.9224537037037038E-2</c:v>
                </c:pt>
                <c:pt idx="2045">
                  <c:v>7.9236111111111118E-2</c:v>
                </c:pt>
                <c:pt idx="2046">
                  <c:v>7.9247685185185185E-2</c:v>
                </c:pt>
                <c:pt idx="2047">
                  <c:v>7.9259259259259265E-2</c:v>
                </c:pt>
                <c:pt idx="2048">
                  <c:v>7.9270833333333332E-2</c:v>
                </c:pt>
                <c:pt idx="2049">
                  <c:v>7.9282407407407399E-2</c:v>
                </c:pt>
                <c:pt idx="2050">
                  <c:v>7.9293981481481479E-2</c:v>
                </c:pt>
                <c:pt idx="2051">
                  <c:v>7.930555555555556E-2</c:v>
                </c:pt>
                <c:pt idx="2052">
                  <c:v>7.9317129629629626E-2</c:v>
                </c:pt>
                <c:pt idx="2053">
                  <c:v>7.9328703703703707E-2</c:v>
                </c:pt>
                <c:pt idx="2054">
                  <c:v>7.9340277777777787E-2</c:v>
                </c:pt>
                <c:pt idx="2055">
                  <c:v>7.9351851851851854E-2</c:v>
                </c:pt>
                <c:pt idx="2056">
                  <c:v>7.9363425925925921E-2</c:v>
                </c:pt>
                <c:pt idx="2057">
                  <c:v>7.9374999999999987E-2</c:v>
                </c:pt>
                <c:pt idx="2058">
                  <c:v>7.9386574074074082E-2</c:v>
                </c:pt>
                <c:pt idx="2059">
                  <c:v>7.9398148148148148E-2</c:v>
                </c:pt>
                <c:pt idx="2060">
                  <c:v>7.9409722222222215E-2</c:v>
                </c:pt>
                <c:pt idx="2061">
                  <c:v>7.9421296296296295E-2</c:v>
                </c:pt>
                <c:pt idx="2062">
                  <c:v>7.9432870370370376E-2</c:v>
                </c:pt>
                <c:pt idx="2063">
                  <c:v>7.9444444444444443E-2</c:v>
                </c:pt>
                <c:pt idx="2064">
                  <c:v>7.9456018518518523E-2</c:v>
                </c:pt>
                <c:pt idx="2065">
                  <c:v>7.946759259259259E-2</c:v>
                </c:pt>
                <c:pt idx="2066">
                  <c:v>7.947916666666667E-2</c:v>
                </c:pt>
                <c:pt idx="2067">
                  <c:v>7.9490740740740737E-2</c:v>
                </c:pt>
                <c:pt idx="2068">
                  <c:v>7.9502314814814817E-2</c:v>
                </c:pt>
                <c:pt idx="2069">
                  <c:v>7.9513888888888884E-2</c:v>
                </c:pt>
                <c:pt idx="2070">
                  <c:v>7.9525462962962964E-2</c:v>
                </c:pt>
                <c:pt idx="2071">
                  <c:v>7.9537037037037031E-2</c:v>
                </c:pt>
                <c:pt idx="2072">
                  <c:v>7.9548611111111112E-2</c:v>
                </c:pt>
                <c:pt idx="2073">
                  <c:v>7.9560185185185192E-2</c:v>
                </c:pt>
                <c:pt idx="2074">
                  <c:v>7.9571759259259259E-2</c:v>
                </c:pt>
                <c:pt idx="2075">
                  <c:v>7.9583333333333339E-2</c:v>
                </c:pt>
                <c:pt idx="2076">
                  <c:v>7.9594907407407406E-2</c:v>
                </c:pt>
                <c:pt idx="2077">
                  <c:v>7.9606481481481486E-2</c:v>
                </c:pt>
                <c:pt idx="2078">
                  <c:v>7.9618055555555553E-2</c:v>
                </c:pt>
                <c:pt idx="2079">
                  <c:v>7.962962962962962E-2</c:v>
                </c:pt>
                <c:pt idx="2080">
                  <c:v>7.96412037037037E-2</c:v>
                </c:pt>
                <c:pt idx="2081">
                  <c:v>7.9652777777777781E-2</c:v>
                </c:pt>
                <c:pt idx="2082">
                  <c:v>7.9664351851851847E-2</c:v>
                </c:pt>
                <c:pt idx="2083">
                  <c:v>7.9675925925925928E-2</c:v>
                </c:pt>
                <c:pt idx="2084">
                  <c:v>7.9687500000000008E-2</c:v>
                </c:pt>
                <c:pt idx="2085">
                  <c:v>7.9699074074074075E-2</c:v>
                </c:pt>
                <c:pt idx="2086">
                  <c:v>7.9710648148148142E-2</c:v>
                </c:pt>
                <c:pt idx="2087">
                  <c:v>7.9722222222222222E-2</c:v>
                </c:pt>
                <c:pt idx="2088">
                  <c:v>7.9733796296296303E-2</c:v>
                </c:pt>
                <c:pt idx="2089">
                  <c:v>7.9745370370370369E-2</c:v>
                </c:pt>
                <c:pt idx="2090">
                  <c:v>7.9756944444444436E-2</c:v>
                </c:pt>
                <c:pt idx="2091">
                  <c:v>7.9768518518518516E-2</c:v>
                </c:pt>
                <c:pt idx="2092">
                  <c:v>7.9780092592592597E-2</c:v>
                </c:pt>
                <c:pt idx="2093">
                  <c:v>7.9791666666666664E-2</c:v>
                </c:pt>
                <c:pt idx="2094">
                  <c:v>7.9803240740740744E-2</c:v>
                </c:pt>
                <c:pt idx="2095">
                  <c:v>7.9814814814814811E-2</c:v>
                </c:pt>
                <c:pt idx="2096">
                  <c:v>7.9826388888888891E-2</c:v>
                </c:pt>
                <c:pt idx="2097">
                  <c:v>7.9837962962962958E-2</c:v>
                </c:pt>
                <c:pt idx="2098">
                  <c:v>7.9849537037037038E-2</c:v>
                </c:pt>
                <c:pt idx="2099">
                  <c:v>7.9861111111111105E-2</c:v>
                </c:pt>
                <c:pt idx="2100">
                  <c:v>7.9872685185185185E-2</c:v>
                </c:pt>
                <c:pt idx="2101">
                  <c:v>7.9884259259259252E-2</c:v>
                </c:pt>
                <c:pt idx="2102">
                  <c:v>7.9895833333333333E-2</c:v>
                </c:pt>
                <c:pt idx="2103">
                  <c:v>7.9907407407407413E-2</c:v>
                </c:pt>
                <c:pt idx="2104">
                  <c:v>7.991898148148148E-2</c:v>
                </c:pt>
                <c:pt idx="2105">
                  <c:v>7.993055555555556E-2</c:v>
                </c:pt>
                <c:pt idx="2106">
                  <c:v>7.9942129629629641E-2</c:v>
                </c:pt>
                <c:pt idx="2107">
                  <c:v>7.9953703703703707E-2</c:v>
                </c:pt>
                <c:pt idx="2108">
                  <c:v>7.9965277777777774E-2</c:v>
                </c:pt>
                <c:pt idx="2109">
                  <c:v>7.9976851851851841E-2</c:v>
                </c:pt>
                <c:pt idx="2110">
                  <c:v>7.9988425925925921E-2</c:v>
                </c:pt>
                <c:pt idx="2111">
                  <c:v>0.08</c:v>
                </c:pt>
                <c:pt idx="2112">
                  <c:v>8.0011574074074068E-2</c:v>
                </c:pt>
                <c:pt idx="2113">
                  <c:v>8.0023148148148149E-2</c:v>
                </c:pt>
                <c:pt idx="2114">
                  <c:v>8.0034722222222229E-2</c:v>
                </c:pt>
                <c:pt idx="2115">
                  <c:v>8.0046296296296296E-2</c:v>
                </c:pt>
                <c:pt idx="2116">
                  <c:v>8.0057870370370363E-2</c:v>
                </c:pt>
                <c:pt idx="2117">
                  <c:v>8.0069444444444443E-2</c:v>
                </c:pt>
                <c:pt idx="2118">
                  <c:v>8.0081018518518524E-2</c:v>
                </c:pt>
                <c:pt idx="2119">
                  <c:v>8.009259259259259E-2</c:v>
                </c:pt>
                <c:pt idx="2120">
                  <c:v>8.0104166666666657E-2</c:v>
                </c:pt>
                <c:pt idx="2121">
                  <c:v>8.0115740740740737E-2</c:v>
                </c:pt>
                <c:pt idx="2122">
                  <c:v>8.0127314814814818E-2</c:v>
                </c:pt>
                <c:pt idx="2123">
                  <c:v>8.0138888888888885E-2</c:v>
                </c:pt>
                <c:pt idx="2124">
                  <c:v>8.0150462962962965E-2</c:v>
                </c:pt>
                <c:pt idx="2125">
                  <c:v>8.0162037037037046E-2</c:v>
                </c:pt>
                <c:pt idx="2126">
                  <c:v>8.0173611111111112E-2</c:v>
                </c:pt>
                <c:pt idx="2127">
                  <c:v>8.0185185185185193E-2</c:v>
                </c:pt>
                <c:pt idx="2128">
                  <c:v>8.0196759259259259E-2</c:v>
                </c:pt>
                <c:pt idx="2129">
                  <c:v>8.020833333333334E-2</c:v>
                </c:pt>
                <c:pt idx="2130">
                  <c:v>8.0219907407407406E-2</c:v>
                </c:pt>
                <c:pt idx="2131">
                  <c:v>8.0231481481481473E-2</c:v>
                </c:pt>
                <c:pt idx="2132">
                  <c:v>8.0243055555555554E-2</c:v>
                </c:pt>
                <c:pt idx="2133">
                  <c:v>8.0254629629629634E-2</c:v>
                </c:pt>
                <c:pt idx="2134">
                  <c:v>8.0266203703703701E-2</c:v>
                </c:pt>
                <c:pt idx="2135">
                  <c:v>8.0277777777777781E-2</c:v>
                </c:pt>
                <c:pt idx="2136">
                  <c:v>8.0289351851851862E-2</c:v>
                </c:pt>
                <c:pt idx="2137">
                  <c:v>8.0300925925925928E-2</c:v>
                </c:pt>
                <c:pt idx="2138">
                  <c:v>8.0312499999999995E-2</c:v>
                </c:pt>
                <c:pt idx="2139">
                  <c:v>8.0324074074074062E-2</c:v>
                </c:pt>
                <c:pt idx="2140">
                  <c:v>8.0335648148148142E-2</c:v>
                </c:pt>
                <c:pt idx="2141">
                  <c:v>8.0347222222222223E-2</c:v>
                </c:pt>
                <c:pt idx="2142">
                  <c:v>8.0358796296296289E-2</c:v>
                </c:pt>
                <c:pt idx="2143">
                  <c:v>8.037037037037037E-2</c:v>
                </c:pt>
                <c:pt idx="2144">
                  <c:v>8.038194444444445E-2</c:v>
                </c:pt>
                <c:pt idx="2145">
                  <c:v>8.0393518518518517E-2</c:v>
                </c:pt>
                <c:pt idx="2146">
                  <c:v>8.0405092592592597E-2</c:v>
                </c:pt>
                <c:pt idx="2147">
                  <c:v>8.0416666666666664E-2</c:v>
                </c:pt>
                <c:pt idx="2148">
                  <c:v>8.0428240740740745E-2</c:v>
                </c:pt>
                <c:pt idx="2149">
                  <c:v>8.0439814814814811E-2</c:v>
                </c:pt>
                <c:pt idx="2150">
                  <c:v>8.0451388888888892E-2</c:v>
                </c:pt>
                <c:pt idx="2151">
                  <c:v>8.0462962962962958E-2</c:v>
                </c:pt>
                <c:pt idx="2152">
                  <c:v>8.0474537037037039E-2</c:v>
                </c:pt>
                <c:pt idx="2153">
                  <c:v>8.0486111111111105E-2</c:v>
                </c:pt>
                <c:pt idx="2154">
                  <c:v>8.0497685185185186E-2</c:v>
                </c:pt>
                <c:pt idx="2155">
                  <c:v>8.0509259259259267E-2</c:v>
                </c:pt>
                <c:pt idx="2156">
                  <c:v>8.0520833333333333E-2</c:v>
                </c:pt>
                <c:pt idx="2157">
                  <c:v>8.0532407407407414E-2</c:v>
                </c:pt>
                <c:pt idx="2158">
                  <c:v>8.054398148148148E-2</c:v>
                </c:pt>
                <c:pt idx="2159">
                  <c:v>8.0555555555555561E-2</c:v>
                </c:pt>
                <c:pt idx="2160">
                  <c:v>8.0567129629629627E-2</c:v>
                </c:pt>
                <c:pt idx="2161">
                  <c:v>8.0578703703703694E-2</c:v>
                </c:pt>
                <c:pt idx="2162">
                  <c:v>8.0590277777777775E-2</c:v>
                </c:pt>
                <c:pt idx="2163">
                  <c:v>8.0601851851851855E-2</c:v>
                </c:pt>
                <c:pt idx="2164">
                  <c:v>8.0613425925925922E-2</c:v>
                </c:pt>
                <c:pt idx="2165">
                  <c:v>8.0625000000000002E-2</c:v>
                </c:pt>
                <c:pt idx="2166">
                  <c:v>8.0636574074074083E-2</c:v>
                </c:pt>
                <c:pt idx="2167">
                  <c:v>8.0648148148148149E-2</c:v>
                </c:pt>
                <c:pt idx="2168">
                  <c:v>8.0659722222222216E-2</c:v>
                </c:pt>
                <c:pt idx="2169">
                  <c:v>8.0671296296296297E-2</c:v>
                </c:pt>
                <c:pt idx="2170">
                  <c:v>8.0682870370370363E-2</c:v>
                </c:pt>
                <c:pt idx="2171">
                  <c:v>8.0694444444444444E-2</c:v>
                </c:pt>
                <c:pt idx="2172">
                  <c:v>8.070601851851851E-2</c:v>
                </c:pt>
                <c:pt idx="2173">
                  <c:v>8.0717592592592591E-2</c:v>
                </c:pt>
                <c:pt idx="2174">
                  <c:v>8.0729166666666671E-2</c:v>
                </c:pt>
                <c:pt idx="2175">
                  <c:v>8.0740740740740738E-2</c:v>
                </c:pt>
                <c:pt idx="2176">
                  <c:v>8.0752314814814818E-2</c:v>
                </c:pt>
                <c:pt idx="2177">
                  <c:v>8.0763888888888885E-2</c:v>
                </c:pt>
                <c:pt idx="2178">
                  <c:v>8.0775462962962966E-2</c:v>
                </c:pt>
                <c:pt idx="2179">
                  <c:v>8.0787037037037032E-2</c:v>
                </c:pt>
                <c:pt idx="2180">
                  <c:v>8.0798611111111113E-2</c:v>
                </c:pt>
                <c:pt idx="2181">
                  <c:v>8.0810185185185179E-2</c:v>
                </c:pt>
                <c:pt idx="2182">
                  <c:v>8.082175925925926E-2</c:v>
                </c:pt>
                <c:pt idx="2183">
                  <c:v>8.0833333333333326E-2</c:v>
                </c:pt>
                <c:pt idx="2184">
                  <c:v>8.0844907407407407E-2</c:v>
                </c:pt>
                <c:pt idx="2185">
                  <c:v>8.0856481481481488E-2</c:v>
                </c:pt>
                <c:pt idx="2186">
                  <c:v>8.0868055555555554E-2</c:v>
                </c:pt>
                <c:pt idx="2187">
                  <c:v>8.0879629629629635E-2</c:v>
                </c:pt>
                <c:pt idx="2188">
                  <c:v>8.0891203703703715E-2</c:v>
                </c:pt>
                <c:pt idx="2189">
                  <c:v>8.0902777777777782E-2</c:v>
                </c:pt>
                <c:pt idx="2190">
                  <c:v>8.0914351851851848E-2</c:v>
                </c:pt>
                <c:pt idx="2191">
                  <c:v>8.0925925925925915E-2</c:v>
                </c:pt>
                <c:pt idx="2192">
                  <c:v>8.0937499999999996E-2</c:v>
                </c:pt>
                <c:pt idx="2193">
                  <c:v>8.0949074074074076E-2</c:v>
                </c:pt>
                <c:pt idx="2194">
                  <c:v>8.0960648148148143E-2</c:v>
                </c:pt>
                <c:pt idx="2195">
                  <c:v>8.0972222222222223E-2</c:v>
                </c:pt>
                <c:pt idx="2196">
                  <c:v>8.0983796296296304E-2</c:v>
                </c:pt>
                <c:pt idx="2197">
                  <c:v>8.099537037037037E-2</c:v>
                </c:pt>
                <c:pt idx="2198">
                  <c:v>8.1006944444444437E-2</c:v>
                </c:pt>
                <c:pt idx="2199">
                  <c:v>8.1018518518518517E-2</c:v>
                </c:pt>
                <c:pt idx="2200">
                  <c:v>8.1030092592592584E-2</c:v>
                </c:pt>
                <c:pt idx="2201">
                  <c:v>8.1041666666666665E-2</c:v>
                </c:pt>
                <c:pt idx="2202">
                  <c:v>8.1053240740740731E-2</c:v>
                </c:pt>
                <c:pt idx="2203">
                  <c:v>8.1064814814814812E-2</c:v>
                </c:pt>
                <c:pt idx="2204">
                  <c:v>8.1076388888888892E-2</c:v>
                </c:pt>
                <c:pt idx="2205">
                  <c:v>8.1087962962962959E-2</c:v>
                </c:pt>
                <c:pt idx="2206">
                  <c:v>8.1099537037037039E-2</c:v>
                </c:pt>
                <c:pt idx="2207">
                  <c:v>8.111111111111112E-2</c:v>
                </c:pt>
                <c:pt idx="2208">
                  <c:v>8.1122685185185187E-2</c:v>
                </c:pt>
                <c:pt idx="2209">
                  <c:v>8.1134259259259267E-2</c:v>
                </c:pt>
                <c:pt idx="2210">
                  <c:v>8.1145833333333334E-2</c:v>
                </c:pt>
                <c:pt idx="2211">
                  <c:v>8.1157407407407414E-2</c:v>
                </c:pt>
                <c:pt idx="2212">
                  <c:v>8.1168981481481481E-2</c:v>
                </c:pt>
                <c:pt idx="2213">
                  <c:v>8.1180555555555547E-2</c:v>
                </c:pt>
                <c:pt idx="2214">
                  <c:v>8.1192129629629628E-2</c:v>
                </c:pt>
                <c:pt idx="2215">
                  <c:v>8.1203703703703708E-2</c:v>
                </c:pt>
                <c:pt idx="2216">
                  <c:v>8.1215277777777775E-2</c:v>
                </c:pt>
                <c:pt idx="2217">
                  <c:v>8.1226851851851856E-2</c:v>
                </c:pt>
                <c:pt idx="2218">
                  <c:v>8.1238425925925936E-2</c:v>
                </c:pt>
                <c:pt idx="2219">
                  <c:v>8.1250000000000003E-2</c:v>
                </c:pt>
                <c:pt idx="2220">
                  <c:v>8.1261574074074069E-2</c:v>
                </c:pt>
                <c:pt idx="2221">
                  <c:v>8.1273148148148136E-2</c:v>
                </c:pt>
                <c:pt idx="2222">
                  <c:v>8.1284722222222217E-2</c:v>
                </c:pt>
                <c:pt idx="2223">
                  <c:v>8.1296296296296297E-2</c:v>
                </c:pt>
                <c:pt idx="2224">
                  <c:v>8.1307870370370364E-2</c:v>
                </c:pt>
                <c:pt idx="2225">
                  <c:v>8.1319444444444444E-2</c:v>
                </c:pt>
                <c:pt idx="2226">
                  <c:v>8.1331018518518525E-2</c:v>
                </c:pt>
                <c:pt idx="2227">
                  <c:v>8.1342592592592591E-2</c:v>
                </c:pt>
                <c:pt idx="2228">
                  <c:v>8.1354166666666672E-2</c:v>
                </c:pt>
                <c:pt idx="2229">
                  <c:v>8.1365740740740738E-2</c:v>
                </c:pt>
                <c:pt idx="2230">
                  <c:v>8.1377314814814819E-2</c:v>
                </c:pt>
                <c:pt idx="2231">
                  <c:v>8.1388888888888886E-2</c:v>
                </c:pt>
                <c:pt idx="2232">
                  <c:v>8.1400462962962966E-2</c:v>
                </c:pt>
                <c:pt idx="2233">
                  <c:v>8.1412037037037033E-2</c:v>
                </c:pt>
                <c:pt idx="2234">
                  <c:v>8.1423611111111113E-2</c:v>
                </c:pt>
                <c:pt idx="2235">
                  <c:v>8.143518518518518E-2</c:v>
                </c:pt>
                <c:pt idx="2236">
                  <c:v>8.144675925925926E-2</c:v>
                </c:pt>
                <c:pt idx="2237">
                  <c:v>8.1458333333333341E-2</c:v>
                </c:pt>
                <c:pt idx="2238">
                  <c:v>8.1469907407407408E-2</c:v>
                </c:pt>
                <c:pt idx="2239">
                  <c:v>8.1481481481481488E-2</c:v>
                </c:pt>
                <c:pt idx="2240">
                  <c:v>8.1493055555555555E-2</c:v>
                </c:pt>
                <c:pt idx="2241">
                  <c:v>8.1504629629629635E-2</c:v>
                </c:pt>
                <c:pt idx="2242">
                  <c:v>8.1516203703703702E-2</c:v>
                </c:pt>
                <c:pt idx="2243">
                  <c:v>8.1527777777777768E-2</c:v>
                </c:pt>
                <c:pt idx="2244">
                  <c:v>8.1539351851851849E-2</c:v>
                </c:pt>
                <c:pt idx="2245">
                  <c:v>8.1550925925925929E-2</c:v>
                </c:pt>
                <c:pt idx="2246">
                  <c:v>8.1562499999999996E-2</c:v>
                </c:pt>
                <c:pt idx="2247">
                  <c:v>8.1574074074074077E-2</c:v>
                </c:pt>
                <c:pt idx="2248">
                  <c:v>8.1585648148148157E-2</c:v>
                </c:pt>
                <c:pt idx="2249">
                  <c:v>8.1597222222222224E-2</c:v>
                </c:pt>
                <c:pt idx="2250">
                  <c:v>8.160879629629629E-2</c:v>
                </c:pt>
                <c:pt idx="2251">
                  <c:v>8.1620370370370371E-2</c:v>
                </c:pt>
                <c:pt idx="2252">
                  <c:v>8.1631944444444438E-2</c:v>
                </c:pt>
                <c:pt idx="2253">
                  <c:v>8.1643518518518518E-2</c:v>
                </c:pt>
                <c:pt idx="2254">
                  <c:v>8.1655092592592585E-2</c:v>
                </c:pt>
                <c:pt idx="2255">
                  <c:v>8.1666666666666665E-2</c:v>
                </c:pt>
                <c:pt idx="2256">
                  <c:v>8.1678240740740746E-2</c:v>
                </c:pt>
                <c:pt idx="2257">
                  <c:v>8.1689814814814812E-2</c:v>
                </c:pt>
                <c:pt idx="2258">
                  <c:v>8.1701388888888893E-2</c:v>
                </c:pt>
                <c:pt idx="2259">
                  <c:v>8.1712962962962959E-2</c:v>
                </c:pt>
                <c:pt idx="2260">
                  <c:v>8.172453703703704E-2</c:v>
                </c:pt>
                <c:pt idx="2261">
                  <c:v>8.1736111111111107E-2</c:v>
                </c:pt>
                <c:pt idx="2262">
                  <c:v>8.1747685185185187E-2</c:v>
                </c:pt>
                <c:pt idx="2263">
                  <c:v>8.1759259259259254E-2</c:v>
                </c:pt>
                <c:pt idx="2264">
                  <c:v>8.1770833333333334E-2</c:v>
                </c:pt>
                <c:pt idx="2265">
                  <c:v>8.1782407407407401E-2</c:v>
                </c:pt>
                <c:pt idx="2266">
                  <c:v>8.1793981481481481E-2</c:v>
                </c:pt>
                <c:pt idx="2267">
                  <c:v>8.1805555555555562E-2</c:v>
                </c:pt>
                <c:pt idx="2268">
                  <c:v>8.1817129629629629E-2</c:v>
                </c:pt>
                <c:pt idx="2269">
                  <c:v>8.1828703703703709E-2</c:v>
                </c:pt>
                <c:pt idx="2270">
                  <c:v>8.184027777777779E-2</c:v>
                </c:pt>
                <c:pt idx="2271">
                  <c:v>8.1851851851851856E-2</c:v>
                </c:pt>
                <c:pt idx="2272">
                  <c:v>8.1863425925925923E-2</c:v>
                </c:pt>
                <c:pt idx="2273">
                  <c:v>8.1874999999999989E-2</c:v>
                </c:pt>
                <c:pt idx="2274">
                  <c:v>8.188657407407407E-2</c:v>
                </c:pt>
                <c:pt idx="2275">
                  <c:v>8.189814814814815E-2</c:v>
                </c:pt>
                <c:pt idx="2276">
                  <c:v>8.1909722222222217E-2</c:v>
                </c:pt>
                <c:pt idx="2277">
                  <c:v>8.1921296296296298E-2</c:v>
                </c:pt>
                <c:pt idx="2278">
                  <c:v>8.1932870370370378E-2</c:v>
                </c:pt>
                <c:pt idx="2279">
                  <c:v>8.1944444444444445E-2</c:v>
                </c:pt>
                <c:pt idx="2280">
                  <c:v>8.1956018518518511E-2</c:v>
                </c:pt>
                <c:pt idx="2281">
                  <c:v>8.1967592592592592E-2</c:v>
                </c:pt>
                <c:pt idx="2282">
                  <c:v>8.1979166666666659E-2</c:v>
                </c:pt>
                <c:pt idx="2283">
                  <c:v>8.1990740740740739E-2</c:v>
                </c:pt>
                <c:pt idx="2284">
                  <c:v>8.2002314814814806E-2</c:v>
                </c:pt>
                <c:pt idx="2285">
                  <c:v>8.2013888888888886E-2</c:v>
                </c:pt>
                <c:pt idx="2286">
                  <c:v>8.2025462962962967E-2</c:v>
                </c:pt>
                <c:pt idx="2287">
                  <c:v>8.2037037037037033E-2</c:v>
                </c:pt>
                <c:pt idx="2288">
                  <c:v>8.2048611111111114E-2</c:v>
                </c:pt>
                <c:pt idx="2289">
                  <c:v>8.2060185185185194E-2</c:v>
                </c:pt>
                <c:pt idx="2290">
                  <c:v>8.2071759259259261E-2</c:v>
                </c:pt>
                <c:pt idx="2291">
                  <c:v>8.2083333333333341E-2</c:v>
                </c:pt>
                <c:pt idx="2292">
                  <c:v>8.2094907407407408E-2</c:v>
                </c:pt>
                <c:pt idx="2293">
                  <c:v>8.2106481481481489E-2</c:v>
                </c:pt>
                <c:pt idx="2294">
                  <c:v>8.2118055555555555E-2</c:v>
                </c:pt>
                <c:pt idx="2295">
                  <c:v>8.2129629629629622E-2</c:v>
                </c:pt>
                <c:pt idx="2296">
                  <c:v>8.2141203703703702E-2</c:v>
                </c:pt>
                <c:pt idx="2297">
                  <c:v>8.2152777777777783E-2</c:v>
                </c:pt>
                <c:pt idx="2298">
                  <c:v>8.216435185185185E-2</c:v>
                </c:pt>
                <c:pt idx="2299">
                  <c:v>8.217592592592593E-2</c:v>
                </c:pt>
                <c:pt idx="2300">
                  <c:v>8.2187500000000011E-2</c:v>
                </c:pt>
                <c:pt idx="2301">
                  <c:v>8.2199074074074077E-2</c:v>
                </c:pt>
                <c:pt idx="2302">
                  <c:v>8.2210648148148144E-2</c:v>
                </c:pt>
                <c:pt idx="2303">
                  <c:v>8.222222222222221E-2</c:v>
                </c:pt>
                <c:pt idx="2304">
                  <c:v>8.2233796296296291E-2</c:v>
                </c:pt>
                <c:pt idx="2305">
                  <c:v>8.2245370370370371E-2</c:v>
                </c:pt>
                <c:pt idx="2306">
                  <c:v>8.2256944444444438E-2</c:v>
                </c:pt>
                <c:pt idx="2307">
                  <c:v>8.2268518518518519E-2</c:v>
                </c:pt>
                <c:pt idx="2308">
                  <c:v>8.2280092592592599E-2</c:v>
                </c:pt>
                <c:pt idx="2309">
                  <c:v>8.2291666666666666E-2</c:v>
                </c:pt>
                <c:pt idx="2310">
                  <c:v>8.2303240740740746E-2</c:v>
                </c:pt>
                <c:pt idx="2311">
                  <c:v>8.2314814814814813E-2</c:v>
                </c:pt>
                <c:pt idx="2312">
                  <c:v>8.2326388888888893E-2</c:v>
                </c:pt>
                <c:pt idx="2313">
                  <c:v>8.233796296296296E-2</c:v>
                </c:pt>
                <c:pt idx="2314">
                  <c:v>8.2349537037037041E-2</c:v>
                </c:pt>
                <c:pt idx="2315">
                  <c:v>8.2361111111111107E-2</c:v>
                </c:pt>
                <c:pt idx="2316">
                  <c:v>8.2372685185185188E-2</c:v>
                </c:pt>
                <c:pt idx="2317">
                  <c:v>8.2384259259259254E-2</c:v>
                </c:pt>
                <c:pt idx="2318">
                  <c:v>8.2395833333333335E-2</c:v>
                </c:pt>
                <c:pt idx="2319">
                  <c:v>8.2407407407407415E-2</c:v>
                </c:pt>
                <c:pt idx="2320">
                  <c:v>8.2418981481481482E-2</c:v>
                </c:pt>
                <c:pt idx="2321">
                  <c:v>8.2430555555555562E-2</c:v>
                </c:pt>
                <c:pt idx="2322">
                  <c:v>8.2442129629629629E-2</c:v>
                </c:pt>
                <c:pt idx="2323">
                  <c:v>8.245370370370371E-2</c:v>
                </c:pt>
                <c:pt idx="2324">
                  <c:v>8.2465277777777776E-2</c:v>
                </c:pt>
                <c:pt idx="2325">
                  <c:v>8.2476851851851843E-2</c:v>
                </c:pt>
                <c:pt idx="2326">
                  <c:v>8.2488425925925923E-2</c:v>
                </c:pt>
                <c:pt idx="2327">
                  <c:v>8.2500000000000004E-2</c:v>
                </c:pt>
                <c:pt idx="2328">
                  <c:v>8.2511574074074071E-2</c:v>
                </c:pt>
                <c:pt idx="2329">
                  <c:v>8.2523148148148151E-2</c:v>
                </c:pt>
                <c:pt idx="2330">
                  <c:v>8.2534722222222232E-2</c:v>
                </c:pt>
                <c:pt idx="2331">
                  <c:v>8.2546296296296298E-2</c:v>
                </c:pt>
                <c:pt idx="2332">
                  <c:v>8.2557870370370365E-2</c:v>
                </c:pt>
                <c:pt idx="2333">
                  <c:v>8.2569444444444445E-2</c:v>
                </c:pt>
                <c:pt idx="2334">
                  <c:v>8.2581018518518512E-2</c:v>
                </c:pt>
                <c:pt idx="2335">
                  <c:v>8.2592592592592592E-2</c:v>
                </c:pt>
                <c:pt idx="2336">
                  <c:v>8.2604166666666659E-2</c:v>
                </c:pt>
                <c:pt idx="2337">
                  <c:v>8.261574074074074E-2</c:v>
                </c:pt>
                <c:pt idx="2338">
                  <c:v>8.262731481481482E-2</c:v>
                </c:pt>
                <c:pt idx="2339">
                  <c:v>8.2638888888888887E-2</c:v>
                </c:pt>
                <c:pt idx="2340">
                  <c:v>8.2650462962962967E-2</c:v>
                </c:pt>
                <c:pt idx="2341">
                  <c:v>8.2662037037037034E-2</c:v>
                </c:pt>
                <c:pt idx="2342">
                  <c:v>8.2673611111111114E-2</c:v>
                </c:pt>
                <c:pt idx="2343">
                  <c:v>8.2685185185185181E-2</c:v>
                </c:pt>
                <c:pt idx="2344">
                  <c:v>8.2696759259259262E-2</c:v>
                </c:pt>
                <c:pt idx="2345">
                  <c:v>8.2708333333333328E-2</c:v>
                </c:pt>
                <c:pt idx="2346">
                  <c:v>8.2719907407407409E-2</c:v>
                </c:pt>
                <c:pt idx="2347">
                  <c:v>8.2731481481481475E-2</c:v>
                </c:pt>
                <c:pt idx="2348">
                  <c:v>8.2743055555555556E-2</c:v>
                </c:pt>
                <c:pt idx="2349">
                  <c:v>8.2754629629629636E-2</c:v>
                </c:pt>
                <c:pt idx="2350">
                  <c:v>8.2766203703703703E-2</c:v>
                </c:pt>
                <c:pt idx="2351">
                  <c:v>8.2777777777777783E-2</c:v>
                </c:pt>
                <c:pt idx="2352">
                  <c:v>8.2789351851851864E-2</c:v>
                </c:pt>
                <c:pt idx="2353">
                  <c:v>8.2800925925925931E-2</c:v>
                </c:pt>
                <c:pt idx="2354">
                  <c:v>8.2812499999999997E-2</c:v>
                </c:pt>
                <c:pt idx="2355">
                  <c:v>8.2824074074074064E-2</c:v>
                </c:pt>
                <c:pt idx="2356">
                  <c:v>8.2835648148148144E-2</c:v>
                </c:pt>
                <c:pt idx="2357">
                  <c:v>8.2847222222222225E-2</c:v>
                </c:pt>
                <c:pt idx="2358">
                  <c:v>8.2858796296296292E-2</c:v>
                </c:pt>
                <c:pt idx="2359">
                  <c:v>8.2870370370370372E-2</c:v>
                </c:pt>
                <c:pt idx="2360">
                  <c:v>8.2881944444444453E-2</c:v>
                </c:pt>
                <c:pt idx="2361">
                  <c:v>8.2893518518518519E-2</c:v>
                </c:pt>
                <c:pt idx="2362">
                  <c:v>8.2905092592592586E-2</c:v>
                </c:pt>
                <c:pt idx="2363">
                  <c:v>8.2916666666666666E-2</c:v>
                </c:pt>
                <c:pt idx="2364">
                  <c:v>8.2928240740740733E-2</c:v>
                </c:pt>
                <c:pt idx="2365">
                  <c:v>8.2939814814814813E-2</c:v>
                </c:pt>
                <c:pt idx="2366">
                  <c:v>8.295138888888888E-2</c:v>
                </c:pt>
                <c:pt idx="2367">
                  <c:v>8.2962962962962961E-2</c:v>
                </c:pt>
                <c:pt idx="2368">
                  <c:v>8.2974537037037041E-2</c:v>
                </c:pt>
                <c:pt idx="2369">
                  <c:v>8.2986111111111108E-2</c:v>
                </c:pt>
                <c:pt idx="2370">
                  <c:v>8.2997685185185188E-2</c:v>
                </c:pt>
                <c:pt idx="2371">
                  <c:v>8.3009259259259269E-2</c:v>
                </c:pt>
                <c:pt idx="2372">
                  <c:v>8.3020833333333335E-2</c:v>
                </c:pt>
                <c:pt idx="2373">
                  <c:v>8.3032407407407416E-2</c:v>
                </c:pt>
                <c:pt idx="2374">
                  <c:v>8.3043981481481483E-2</c:v>
                </c:pt>
                <c:pt idx="2375">
                  <c:v>8.3055555555555563E-2</c:v>
                </c:pt>
                <c:pt idx="2376">
                  <c:v>8.306712962962963E-2</c:v>
                </c:pt>
                <c:pt idx="2377">
                  <c:v>8.3078703703703696E-2</c:v>
                </c:pt>
                <c:pt idx="2378">
                  <c:v>8.3090277777777777E-2</c:v>
                </c:pt>
                <c:pt idx="2379">
                  <c:v>8.3101851851851857E-2</c:v>
                </c:pt>
                <c:pt idx="2380">
                  <c:v>8.3113425925925924E-2</c:v>
                </c:pt>
                <c:pt idx="2381">
                  <c:v>8.3125000000000004E-2</c:v>
                </c:pt>
                <c:pt idx="2382">
                  <c:v>8.3136574074074085E-2</c:v>
                </c:pt>
                <c:pt idx="2383">
                  <c:v>8.3148148148148152E-2</c:v>
                </c:pt>
                <c:pt idx="2384">
                  <c:v>8.3159722222222218E-2</c:v>
                </c:pt>
                <c:pt idx="2385">
                  <c:v>8.3171296296296285E-2</c:v>
                </c:pt>
                <c:pt idx="2386">
                  <c:v>8.3182870370370365E-2</c:v>
                </c:pt>
                <c:pt idx="2387">
                  <c:v>8.3194444444444446E-2</c:v>
                </c:pt>
                <c:pt idx="2388">
                  <c:v>8.3206018518518512E-2</c:v>
                </c:pt>
                <c:pt idx="2389">
                  <c:v>8.3217592592592593E-2</c:v>
                </c:pt>
                <c:pt idx="2390">
                  <c:v>8.3229166666666674E-2</c:v>
                </c:pt>
                <c:pt idx="2391">
                  <c:v>8.324074074074074E-2</c:v>
                </c:pt>
                <c:pt idx="2392">
                  <c:v>8.3252314814814821E-2</c:v>
                </c:pt>
                <c:pt idx="2393">
                  <c:v>8.3263888888888887E-2</c:v>
                </c:pt>
                <c:pt idx="2394">
                  <c:v>8.3275462962962968E-2</c:v>
                </c:pt>
                <c:pt idx="2395">
                  <c:v>8.3287037037037034E-2</c:v>
                </c:pt>
                <c:pt idx="2396">
                  <c:v>8.3298611111111115E-2</c:v>
                </c:pt>
                <c:pt idx="2397">
                  <c:v>8.3310185185185182E-2</c:v>
                </c:pt>
                <c:pt idx="2398">
                  <c:v>8.3321759259259262E-2</c:v>
                </c:pt>
                <c:pt idx="2399">
                  <c:v>8.3333333333333329E-2</c:v>
                </c:pt>
                <c:pt idx="2400">
                  <c:v>8.3344907407407409E-2</c:v>
                </c:pt>
                <c:pt idx="2401">
                  <c:v>8.335648148148149E-2</c:v>
                </c:pt>
                <c:pt idx="2402">
                  <c:v>8.3368055555555556E-2</c:v>
                </c:pt>
                <c:pt idx="2403">
                  <c:v>8.3379629629629637E-2</c:v>
                </c:pt>
                <c:pt idx="2404">
                  <c:v>8.3391203703703717E-2</c:v>
                </c:pt>
                <c:pt idx="2405">
                  <c:v>8.340277777777777E-2</c:v>
                </c:pt>
                <c:pt idx="2406">
                  <c:v>8.3414351851851851E-2</c:v>
                </c:pt>
                <c:pt idx="2407">
                  <c:v>8.3425925925925917E-2</c:v>
                </c:pt>
                <c:pt idx="2408">
                  <c:v>8.3437499999999998E-2</c:v>
                </c:pt>
                <c:pt idx="2409">
                  <c:v>8.3449074074074078E-2</c:v>
                </c:pt>
                <c:pt idx="2410">
                  <c:v>8.3460648148148145E-2</c:v>
                </c:pt>
                <c:pt idx="2411">
                  <c:v>8.3472222222222225E-2</c:v>
                </c:pt>
                <c:pt idx="2412">
                  <c:v>8.3483796296296306E-2</c:v>
                </c:pt>
                <c:pt idx="2413">
                  <c:v>8.3495370370370373E-2</c:v>
                </c:pt>
                <c:pt idx="2414">
                  <c:v>8.3506944444444453E-2</c:v>
                </c:pt>
                <c:pt idx="2415">
                  <c:v>8.3518518518518506E-2</c:v>
                </c:pt>
                <c:pt idx="2416">
                  <c:v>8.3530092592592586E-2</c:v>
                </c:pt>
                <c:pt idx="2417">
                  <c:v>8.3541666666666667E-2</c:v>
                </c:pt>
                <c:pt idx="2418">
                  <c:v>8.3553240740740733E-2</c:v>
                </c:pt>
                <c:pt idx="2419">
                  <c:v>8.3564814814814814E-2</c:v>
                </c:pt>
                <c:pt idx="2420">
                  <c:v>8.3576388888888895E-2</c:v>
                </c:pt>
                <c:pt idx="2421">
                  <c:v>8.3587962962962961E-2</c:v>
                </c:pt>
                <c:pt idx="2422">
                  <c:v>8.3599537037037042E-2</c:v>
                </c:pt>
                <c:pt idx="2423">
                  <c:v>8.3611111111111122E-2</c:v>
                </c:pt>
                <c:pt idx="2424">
                  <c:v>8.3622685185185189E-2</c:v>
                </c:pt>
                <c:pt idx="2425">
                  <c:v>8.3634259259259255E-2</c:v>
                </c:pt>
                <c:pt idx="2426">
                  <c:v>8.3645833333333322E-2</c:v>
                </c:pt>
                <c:pt idx="2427">
                  <c:v>8.3657407407407403E-2</c:v>
                </c:pt>
                <c:pt idx="2428">
                  <c:v>8.3668981481481483E-2</c:v>
                </c:pt>
                <c:pt idx="2429">
                  <c:v>8.368055555555555E-2</c:v>
                </c:pt>
                <c:pt idx="2430">
                  <c:v>8.369212962962963E-2</c:v>
                </c:pt>
                <c:pt idx="2431">
                  <c:v>8.3703703703703711E-2</c:v>
                </c:pt>
                <c:pt idx="2432">
                  <c:v>8.3715277777777777E-2</c:v>
                </c:pt>
                <c:pt idx="2433">
                  <c:v>8.3726851851851858E-2</c:v>
                </c:pt>
                <c:pt idx="2434">
                  <c:v>8.3738425925925938E-2</c:v>
                </c:pt>
                <c:pt idx="2435">
                  <c:v>8.3749999999999991E-2</c:v>
                </c:pt>
                <c:pt idx="2436">
                  <c:v>8.3761574074074072E-2</c:v>
                </c:pt>
                <c:pt idx="2437">
                  <c:v>8.3773148148148138E-2</c:v>
                </c:pt>
                <c:pt idx="2438">
                  <c:v>8.3784722222222219E-2</c:v>
                </c:pt>
                <c:pt idx="2439">
                  <c:v>8.3796296296296299E-2</c:v>
                </c:pt>
                <c:pt idx="2440">
                  <c:v>8.3807870370370366E-2</c:v>
                </c:pt>
                <c:pt idx="2441">
                  <c:v>8.3819444444444446E-2</c:v>
                </c:pt>
                <c:pt idx="2442">
                  <c:v>8.3831018518518527E-2</c:v>
                </c:pt>
                <c:pt idx="2443">
                  <c:v>8.3842592592592594E-2</c:v>
                </c:pt>
                <c:pt idx="2444">
                  <c:v>8.3854166666666674E-2</c:v>
                </c:pt>
                <c:pt idx="2445">
                  <c:v>8.3865740740740755E-2</c:v>
                </c:pt>
                <c:pt idx="2446">
                  <c:v>8.3877314814814807E-2</c:v>
                </c:pt>
                <c:pt idx="2447">
                  <c:v>8.3888888888888888E-2</c:v>
                </c:pt>
                <c:pt idx="2448">
                  <c:v>8.3900462962962954E-2</c:v>
                </c:pt>
                <c:pt idx="2449">
                  <c:v>8.3912037037037035E-2</c:v>
                </c:pt>
                <c:pt idx="2450">
                  <c:v>8.3923611111111115E-2</c:v>
                </c:pt>
                <c:pt idx="2451">
                  <c:v>8.3935185185185182E-2</c:v>
                </c:pt>
                <c:pt idx="2452">
                  <c:v>8.3946759259259263E-2</c:v>
                </c:pt>
                <c:pt idx="2453">
                  <c:v>8.3958333333333343E-2</c:v>
                </c:pt>
                <c:pt idx="2454">
                  <c:v>8.396990740740741E-2</c:v>
                </c:pt>
                <c:pt idx="2455">
                  <c:v>8.398148148148149E-2</c:v>
                </c:pt>
                <c:pt idx="2456">
                  <c:v>8.3993055555555543E-2</c:v>
                </c:pt>
                <c:pt idx="2457">
                  <c:v>8.4004629629629624E-2</c:v>
                </c:pt>
                <c:pt idx="2458">
                  <c:v>8.4016203703703704E-2</c:v>
                </c:pt>
                <c:pt idx="2459">
                  <c:v>8.4027777777777771E-2</c:v>
                </c:pt>
                <c:pt idx="2460">
                  <c:v>8.4039351851851851E-2</c:v>
                </c:pt>
                <c:pt idx="2461">
                  <c:v>8.4050925925925932E-2</c:v>
                </c:pt>
                <c:pt idx="2462">
                  <c:v>8.4062499999999998E-2</c:v>
                </c:pt>
                <c:pt idx="2463">
                  <c:v>8.4074074074074079E-2</c:v>
                </c:pt>
                <c:pt idx="2464">
                  <c:v>8.4085648148148159E-2</c:v>
                </c:pt>
                <c:pt idx="2465">
                  <c:v>8.4097222222222226E-2</c:v>
                </c:pt>
                <c:pt idx="2466">
                  <c:v>8.4108796296296293E-2</c:v>
                </c:pt>
                <c:pt idx="2467">
                  <c:v>8.4120370370370359E-2</c:v>
                </c:pt>
                <c:pt idx="2468">
                  <c:v>8.413194444444444E-2</c:v>
                </c:pt>
                <c:pt idx="2469">
                  <c:v>8.414351851851852E-2</c:v>
                </c:pt>
                <c:pt idx="2470">
                  <c:v>8.4155092592592587E-2</c:v>
                </c:pt>
                <c:pt idx="2471">
                  <c:v>8.4166666666666667E-2</c:v>
                </c:pt>
                <c:pt idx="2472">
                  <c:v>8.4178240740740748E-2</c:v>
                </c:pt>
                <c:pt idx="2473">
                  <c:v>8.4189814814814815E-2</c:v>
                </c:pt>
                <c:pt idx="2474">
                  <c:v>8.4201388888888895E-2</c:v>
                </c:pt>
                <c:pt idx="2475">
                  <c:v>8.4212962962962976E-2</c:v>
                </c:pt>
                <c:pt idx="2476">
                  <c:v>8.4224537037037028E-2</c:v>
                </c:pt>
                <c:pt idx="2477">
                  <c:v>8.4236111111111109E-2</c:v>
                </c:pt>
                <c:pt idx="2478">
                  <c:v>8.4247685185185175E-2</c:v>
                </c:pt>
                <c:pt idx="2479">
                  <c:v>8.4259259259259256E-2</c:v>
                </c:pt>
                <c:pt idx="2480">
                  <c:v>8.4270833333333336E-2</c:v>
                </c:pt>
                <c:pt idx="2481">
                  <c:v>8.4282407407407403E-2</c:v>
                </c:pt>
                <c:pt idx="2482">
                  <c:v>8.4293981481481484E-2</c:v>
                </c:pt>
                <c:pt idx="2483">
                  <c:v>8.4305555555555564E-2</c:v>
                </c:pt>
                <c:pt idx="2484">
                  <c:v>8.4317129629629631E-2</c:v>
                </c:pt>
                <c:pt idx="2485">
                  <c:v>8.4328703703703711E-2</c:v>
                </c:pt>
                <c:pt idx="2486">
                  <c:v>8.4340277777777764E-2</c:v>
                </c:pt>
                <c:pt idx="2487">
                  <c:v>8.4351851851851845E-2</c:v>
                </c:pt>
                <c:pt idx="2488">
                  <c:v>8.4363425925925925E-2</c:v>
                </c:pt>
                <c:pt idx="2489">
                  <c:v>8.4374999999999992E-2</c:v>
                </c:pt>
                <c:pt idx="2490">
                  <c:v>8.4386574074074072E-2</c:v>
                </c:pt>
                <c:pt idx="2491">
                  <c:v>8.4398148148148153E-2</c:v>
                </c:pt>
                <c:pt idx="2492">
                  <c:v>8.4409722222222219E-2</c:v>
                </c:pt>
                <c:pt idx="2493">
                  <c:v>8.44212962962963E-2</c:v>
                </c:pt>
                <c:pt idx="2494">
                  <c:v>8.443287037037038E-2</c:v>
                </c:pt>
                <c:pt idx="2495">
                  <c:v>8.4444444444444447E-2</c:v>
                </c:pt>
                <c:pt idx="2496">
                  <c:v>8.4456018518518527E-2</c:v>
                </c:pt>
                <c:pt idx="2497">
                  <c:v>8.446759259259258E-2</c:v>
                </c:pt>
                <c:pt idx="2498">
                  <c:v>8.4479166666666661E-2</c:v>
                </c:pt>
                <c:pt idx="2499">
                  <c:v>8.4490740740740741E-2</c:v>
                </c:pt>
                <c:pt idx="2500">
                  <c:v>8.4502314814814808E-2</c:v>
                </c:pt>
                <c:pt idx="2501">
                  <c:v>8.4513888888888888E-2</c:v>
                </c:pt>
                <c:pt idx="2502">
                  <c:v>8.4525462962962969E-2</c:v>
                </c:pt>
                <c:pt idx="2503">
                  <c:v>8.4537037037037036E-2</c:v>
                </c:pt>
                <c:pt idx="2504">
                  <c:v>8.4548611111111116E-2</c:v>
                </c:pt>
                <c:pt idx="2505">
                  <c:v>8.4560185185185197E-2</c:v>
                </c:pt>
                <c:pt idx="2506">
                  <c:v>8.4571759259259263E-2</c:v>
                </c:pt>
                <c:pt idx="2507">
                  <c:v>8.458333333333333E-2</c:v>
                </c:pt>
                <c:pt idx="2508">
                  <c:v>8.4594907407407396E-2</c:v>
                </c:pt>
                <c:pt idx="2509">
                  <c:v>8.4606481481481477E-2</c:v>
                </c:pt>
                <c:pt idx="2510">
                  <c:v>8.4618055555555557E-2</c:v>
                </c:pt>
                <c:pt idx="2511">
                  <c:v>8.4629629629629624E-2</c:v>
                </c:pt>
                <c:pt idx="2512">
                  <c:v>8.4641203703703705E-2</c:v>
                </c:pt>
                <c:pt idx="2513">
                  <c:v>8.4652777777777785E-2</c:v>
                </c:pt>
                <c:pt idx="2514">
                  <c:v>8.4664351851851852E-2</c:v>
                </c:pt>
                <c:pt idx="2515">
                  <c:v>8.4675925925925932E-2</c:v>
                </c:pt>
                <c:pt idx="2516">
                  <c:v>8.4687500000000013E-2</c:v>
                </c:pt>
                <c:pt idx="2517">
                  <c:v>8.4699074074074066E-2</c:v>
                </c:pt>
                <c:pt idx="2518">
                  <c:v>8.4710648148148146E-2</c:v>
                </c:pt>
                <c:pt idx="2519">
                  <c:v>8.4722222222222213E-2</c:v>
                </c:pt>
              </c:numCache>
            </c:numRef>
          </c:cat>
          <c:val>
            <c:numRef>
              <c:f>'PRC Components'!$C$3903:$C$6422</c:f>
              <c:numCache>
                <c:formatCode>General</c:formatCode>
                <c:ptCount val="2520"/>
                <c:pt idx="0">
                  <c:v>1192.120849609375</c:v>
                </c:pt>
                <c:pt idx="1">
                  <c:v>1192.120849609375</c:v>
                </c:pt>
                <c:pt idx="2">
                  <c:v>1192.120849609375</c:v>
                </c:pt>
                <c:pt idx="3">
                  <c:v>1192.120849609375</c:v>
                </c:pt>
                <c:pt idx="4">
                  <c:v>1192.120849609375</c:v>
                </c:pt>
                <c:pt idx="5">
                  <c:v>1192.120849609375</c:v>
                </c:pt>
                <c:pt idx="6">
                  <c:v>1192.120849609375</c:v>
                </c:pt>
                <c:pt idx="7">
                  <c:v>1192.120849609375</c:v>
                </c:pt>
                <c:pt idx="8">
                  <c:v>1192.120849609375</c:v>
                </c:pt>
                <c:pt idx="9">
                  <c:v>1215.7103271484375</c:v>
                </c:pt>
                <c:pt idx="10">
                  <c:v>1215.7103271484375</c:v>
                </c:pt>
                <c:pt idx="11">
                  <c:v>1215.7103271484375</c:v>
                </c:pt>
                <c:pt idx="12">
                  <c:v>1215.7103271484375</c:v>
                </c:pt>
                <c:pt idx="13">
                  <c:v>1215.7103271484375</c:v>
                </c:pt>
                <c:pt idx="14">
                  <c:v>1215.7103271484375</c:v>
                </c:pt>
                <c:pt idx="15">
                  <c:v>1215.7103271484375</c:v>
                </c:pt>
                <c:pt idx="16">
                  <c:v>1215.7103271484375</c:v>
                </c:pt>
                <c:pt idx="17">
                  <c:v>1215.7103271484375</c:v>
                </c:pt>
                <c:pt idx="18">
                  <c:v>1215.7103271484375</c:v>
                </c:pt>
                <c:pt idx="19">
                  <c:v>1215.7103271484375</c:v>
                </c:pt>
                <c:pt idx="20">
                  <c:v>1215.7103271484375</c:v>
                </c:pt>
                <c:pt idx="21">
                  <c:v>1271.025634765625</c:v>
                </c:pt>
                <c:pt idx="22">
                  <c:v>1271.025634765625</c:v>
                </c:pt>
                <c:pt idx="23">
                  <c:v>1271.025634765625</c:v>
                </c:pt>
                <c:pt idx="24">
                  <c:v>1271.025634765625</c:v>
                </c:pt>
                <c:pt idx="25">
                  <c:v>1271.025634765625</c:v>
                </c:pt>
                <c:pt idx="26">
                  <c:v>1271.025634765625</c:v>
                </c:pt>
                <c:pt idx="27">
                  <c:v>1271.025634765625</c:v>
                </c:pt>
                <c:pt idx="28">
                  <c:v>1271.025634765625</c:v>
                </c:pt>
                <c:pt idx="29">
                  <c:v>1271.025634765625</c:v>
                </c:pt>
                <c:pt idx="30">
                  <c:v>1271.025634765625</c:v>
                </c:pt>
                <c:pt idx="31">
                  <c:v>1271.025634765625</c:v>
                </c:pt>
                <c:pt idx="32">
                  <c:v>1271.025634765625</c:v>
                </c:pt>
                <c:pt idx="33">
                  <c:v>1260.94580078125</c:v>
                </c:pt>
                <c:pt idx="34">
                  <c:v>1260.94580078125</c:v>
                </c:pt>
                <c:pt idx="35">
                  <c:v>1260.94580078125</c:v>
                </c:pt>
                <c:pt idx="36">
                  <c:v>1260.94580078125</c:v>
                </c:pt>
                <c:pt idx="37">
                  <c:v>1254.0557861328125</c:v>
                </c:pt>
                <c:pt idx="38">
                  <c:v>1254.0557861328125</c:v>
                </c:pt>
                <c:pt idx="39">
                  <c:v>1254.0557861328125</c:v>
                </c:pt>
                <c:pt idx="40">
                  <c:v>1254.0557861328125</c:v>
                </c:pt>
                <c:pt idx="41">
                  <c:v>1254.0557861328125</c:v>
                </c:pt>
                <c:pt idx="42">
                  <c:v>1254.0557861328125</c:v>
                </c:pt>
                <c:pt idx="43">
                  <c:v>1254.0557861328125</c:v>
                </c:pt>
                <c:pt idx="44">
                  <c:v>1254.0557861328125</c:v>
                </c:pt>
                <c:pt idx="45">
                  <c:v>1254.0557861328125</c:v>
                </c:pt>
                <c:pt idx="46">
                  <c:v>1254.0557861328125</c:v>
                </c:pt>
                <c:pt idx="47">
                  <c:v>1254.0557861328125</c:v>
                </c:pt>
                <c:pt idx="48">
                  <c:v>1254.0557861328125</c:v>
                </c:pt>
                <c:pt idx="49">
                  <c:v>1241.841064453125</c:v>
                </c:pt>
                <c:pt idx="50">
                  <c:v>1241.841064453125</c:v>
                </c:pt>
                <c:pt idx="51">
                  <c:v>1241.841064453125</c:v>
                </c:pt>
                <c:pt idx="52">
                  <c:v>1241.841064453125</c:v>
                </c:pt>
                <c:pt idx="53">
                  <c:v>1241.841064453125</c:v>
                </c:pt>
                <c:pt idx="54">
                  <c:v>1241.841064453125</c:v>
                </c:pt>
                <c:pt idx="55">
                  <c:v>1241.841064453125</c:v>
                </c:pt>
                <c:pt idx="56">
                  <c:v>1241.841064453125</c:v>
                </c:pt>
                <c:pt idx="57">
                  <c:v>1241.841064453125</c:v>
                </c:pt>
                <c:pt idx="58">
                  <c:v>1241.841064453125</c:v>
                </c:pt>
                <c:pt idx="59">
                  <c:v>1241.841064453125</c:v>
                </c:pt>
                <c:pt idx="60">
                  <c:v>1241.841064453125</c:v>
                </c:pt>
                <c:pt idx="61">
                  <c:v>1238.800537109375</c:v>
                </c:pt>
                <c:pt idx="62">
                  <c:v>1238.800537109375</c:v>
                </c:pt>
                <c:pt idx="63">
                  <c:v>1238.800537109375</c:v>
                </c:pt>
                <c:pt idx="64">
                  <c:v>1238.800537109375</c:v>
                </c:pt>
                <c:pt idx="65">
                  <c:v>1238.800537109375</c:v>
                </c:pt>
                <c:pt idx="66">
                  <c:v>1238.800537109375</c:v>
                </c:pt>
                <c:pt idx="67">
                  <c:v>1238.800537109375</c:v>
                </c:pt>
                <c:pt idx="68">
                  <c:v>1238.800537109375</c:v>
                </c:pt>
                <c:pt idx="69">
                  <c:v>1238.800537109375</c:v>
                </c:pt>
                <c:pt idx="70">
                  <c:v>1238.800537109375</c:v>
                </c:pt>
                <c:pt idx="71">
                  <c:v>1238.800537109375</c:v>
                </c:pt>
                <c:pt idx="72">
                  <c:v>1238.800537109375</c:v>
                </c:pt>
                <c:pt idx="73">
                  <c:v>1228.9127197265625</c:v>
                </c:pt>
                <c:pt idx="74">
                  <c:v>1228.9127197265625</c:v>
                </c:pt>
                <c:pt idx="75">
                  <c:v>1228.9127197265625</c:v>
                </c:pt>
                <c:pt idx="76">
                  <c:v>1228.9127197265625</c:v>
                </c:pt>
                <c:pt idx="77">
                  <c:v>1228.9127197265625</c:v>
                </c:pt>
                <c:pt idx="78">
                  <c:v>1228.9127197265625</c:v>
                </c:pt>
                <c:pt idx="79">
                  <c:v>1228.9127197265625</c:v>
                </c:pt>
                <c:pt idx="80">
                  <c:v>1228.9127197265625</c:v>
                </c:pt>
                <c:pt idx="81">
                  <c:v>1228.9127197265625</c:v>
                </c:pt>
                <c:pt idx="82">
                  <c:v>1228.9127197265625</c:v>
                </c:pt>
                <c:pt idx="83">
                  <c:v>1228.9127197265625</c:v>
                </c:pt>
                <c:pt idx="84">
                  <c:v>1228.9127197265625</c:v>
                </c:pt>
                <c:pt idx="85">
                  <c:v>1209.05908203125</c:v>
                </c:pt>
                <c:pt idx="86">
                  <c:v>1209.05908203125</c:v>
                </c:pt>
                <c:pt idx="87">
                  <c:v>1209.05908203125</c:v>
                </c:pt>
                <c:pt idx="88">
                  <c:v>1209.05908203125</c:v>
                </c:pt>
                <c:pt idx="89">
                  <c:v>1209.05908203125</c:v>
                </c:pt>
                <c:pt idx="90">
                  <c:v>1209.05908203125</c:v>
                </c:pt>
                <c:pt idx="91">
                  <c:v>1209.05908203125</c:v>
                </c:pt>
                <c:pt idx="92">
                  <c:v>1209.05908203125</c:v>
                </c:pt>
                <c:pt idx="93">
                  <c:v>1209.05908203125</c:v>
                </c:pt>
                <c:pt idx="94">
                  <c:v>1209.05908203125</c:v>
                </c:pt>
                <c:pt idx="95">
                  <c:v>1209.05908203125</c:v>
                </c:pt>
                <c:pt idx="96">
                  <c:v>1209.05908203125</c:v>
                </c:pt>
                <c:pt idx="97">
                  <c:v>1187.3184814453125</c:v>
                </c:pt>
                <c:pt idx="98">
                  <c:v>1187.3184814453125</c:v>
                </c:pt>
                <c:pt idx="99">
                  <c:v>1187.3184814453125</c:v>
                </c:pt>
                <c:pt idx="100">
                  <c:v>1187.3184814453125</c:v>
                </c:pt>
                <c:pt idx="101">
                  <c:v>1187.3184814453125</c:v>
                </c:pt>
                <c:pt idx="102">
                  <c:v>1187.3184814453125</c:v>
                </c:pt>
                <c:pt idx="103">
                  <c:v>1187.3184814453125</c:v>
                </c:pt>
                <c:pt idx="104">
                  <c:v>1187.3184814453125</c:v>
                </c:pt>
                <c:pt idx="105">
                  <c:v>1187.3184814453125</c:v>
                </c:pt>
                <c:pt idx="106">
                  <c:v>1187.3184814453125</c:v>
                </c:pt>
                <c:pt idx="107">
                  <c:v>1187.3184814453125</c:v>
                </c:pt>
                <c:pt idx="108">
                  <c:v>1187.3184814453125</c:v>
                </c:pt>
                <c:pt idx="109">
                  <c:v>1183.356201171875</c:v>
                </c:pt>
                <c:pt idx="110">
                  <c:v>1183.356201171875</c:v>
                </c:pt>
                <c:pt idx="111">
                  <c:v>1183.356201171875</c:v>
                </c:pt>
                <c:pt idx="112">
                  <c:v>1183.356201171875</c:v>
                </c:pt>
                <c:pt idx="113">
                  <c:v>1183.356201171875</c:v>
                </c:pt>
                <c:pt idx="114">
                  <c:v>1183.356201171875</c:v>
                </c:pt>
                <c:pt idx="115">
                  <c:v>1183.356201171875</c:v>
                </c:pt>
                <c:pt idx="116">
                  <c:v>1183.356201171875</c:v>
                </c:pt>
                <c:pt idx="117">
                  <c:v>1183.356201171875</c:v>
                </c:pt>
                <c:pt idx="118">
                  <c:v>1183.356201171875</c:v>
                </c:pt>
                <c:pt idx="119">
                  <c:v>1183.356201171875</c:v>
                </c:pt>
                <c:pt idx="120">
                  <c:v>1183.356201171875</c:v>
                </c:pt>
                <c:pt idx="121">
                  <c:v>1154.6466064453125</c:v>
                </c:pt>
                <c:pt idx="122">
                  <c:v>1154.6466064453125</c:v>
                </c:pt>
                <c:pt idx="123">
                  <c:v>1154.6466064453125</c:v>
                </c:pt>
                <c:pt idx="124">
                  <c:v>1154.6466064453125</c:v>
                </c:pt>
                <c:pt idx="125">
                  <c:v>1154.6466064453125</c:v>
                </c:pt>
                <c:pt idx="126">
                  <c:v>1154.6466064453125</c:v>
                </c:pt>
                <c:pt idx="127">
                  <c:v>1154.6466064453125</c:v>
                </c:pt>
                <c:pt idx="128">
                  <c:v>1154.6466064453125</c:v>
                </c:pt>
                <c:pt idx="129">
                  <c:v>1154.6466064453125</c:v>
                </c:pt>
                <c:pt idx="130">
                  <c:v>1154.6466064453125</c:v>
                </c:pt>
                <c:pt idx="131">
                  <c:v>1154.6466064453125</c:v>
                </c:pt>
                <c:pt idx="132">
                  <c:v>1154.6466064453125</c:v>
                </c:pt>
                <c:pt idx="133">
                  <c:v>1153.934814453125</c:v>
                </c:pt>
                <c:pt idx="134">
                  <c:v>1153.934814453125</c:v>
                </c:pt>
                <c:pt idx="135">
                  <c:v>1153.934814453125</c:v>
                </c:pt>
                <c:pt idx="136">
                  <c:v>1153.934814453125</c:v>
                </c:pt>
                <c:pt idx="137">
                  <c:v>1153.934814453125</c:v>
                </c:pt>
                <c:pt idx="138">
                  <c:v>1153.934814453125</c:v>
                </c:pt>
                <c:pt idx="139">
                  <c:v>1153.934814453125</c:v>
                </c:pt>
                <c:pt idx="140">
                  <c:v>1153.934814453125</c:v>
                </c:pt>
                <c:pt idx="141">
                  <c:v>1153.934814453125</c:v>
                </c:pt>
                <c:pt idx="142">
                  <c:v>1153.934814453125</c:v>
                </c:pt>
                <c:pt idx="143">
                  <c:v>1153.934814453125</c:v>
                </c:pt>
                <c:pt idx="144">
                  <c:v>1153.934814453125</c:v>
                </c:pt>
                <c:pt idx="145">
                  <c:v>1143.66552734375</c:v>
                </c:pt>
                <c:pt idx="146">
                  <c:v>1143.66552734375</c:v>
                </c:pt>
                <c:pt idx="147">
                  <c:v>1143.66552734375</c:v>
                </c:pt>
                <c:pt idx="148">
                  <c:v>1143.66552734375</c:v>
                </c:pt>
                <c:pt idx="149">
                  <c:v>1143.66552734375</c:v>
                </c:pt>
                <c:pt idx="150">
                  <c:v>1143.66552734375</c:v>
                </c:pt>
                <c:pt idx="151">
                  <c:v>1143.66552734375</c:v>
                </c:pt>
                <c:pt idx="152">
                  <c:v>1143.66552734375</c:v>
                </c:pt>
                <c:pt idx="153">
                  <c:v>1143.66552734375</c:v>
                </c:pt>
                <c:pt idx="154">
                  <c:v>1143.66552734375</c:v>
                </c:pt>
                <c:pt idx="155">
                  <c:v>1143.66552734375</c:v>
                </c:pt>
                <c:pt idx="156">
                  <c:v>1143.66552734375</c:v>
                </c:pt>
                <c:pt idx="157">
                  <c:v>1114.973876953125</c:v>
                </c:pt>
                <c:pt idx="158">
                  <c:v>1114.973876953125</c:v>
                </c:pt>
                <c:pt idx="159">
                  <c:v>1114.973876953125</c:v>
                </c:pt>
                <c:pt idx="160">
                  <c:v>1114.973876953125</c:v>
                </c:pt>
                <c:pt idx="161">
                  <c:v>1114.973876953125</c:v>
                </c:pt>
                <c:pt idx="162">
                  <c:v>1114.973876953125</c:v>
                </c:pt>
                <c:pt idx="163">
                  <c:v>1114.973876953125</c:v>
                </c:pt>
                <c:pt idx="164">
                  <c:v>1114.973876953125</c:v>
                </c:pt>
                <c:pt idx="165">
                  <c:v>1114.973876953125</c:v>
                </c:pt>
                <c:pt idx="166">
                  <c:v>1114.973876953125</c:v>
                </c:pt>
                <c:pt idx="167">
                  <c:v>1114.973876953125</c:v>
                </c:pt>
                <c:pt idx="168">
                  <c:v>1114.973876953125</c:v>
                </c:pt>
                <c:pt idx="169">
                  <c:v>1093.8157958984375</c:v>
                </c:pt>
                <c:pt idx="170">
                  <c:v>1093.8157958984375</c:v>
                </c:pt>
                <c:pt idx="171">
                  <c:v>1093.8157958984375</c:v>
                </c:pt>
                <c:pt idx="172">
                  <c:v>1093.8157958984375</c:v>
                </c:pt>
                <c:pt idx="173">
                  <c:v>1093.8157958984375</c:v>
                </c:pt>
                <c:pt idx="174">
                  <c:v>1093.8157958984375</c:v>
                </c:pt>
                <c:pt idx="175">
                  <c:v>1093.8157958984375</c:v>
                </c:pt>
                <c:pt idx="176">
                  <c:v>1093.8157958984375</c:v>
                </c:pt>
                <c:pt idx="177">
                  <c:v>1093.8157958984375</c:v>
                </c:pt>
                <c:pt idx="178">
                  <c:v>1093.8157958984375</c:v>
                </c:pt>
                <c:pt idx="179">
                  <c:v>1093.8157958984375</c:v>
                </c:pt>
                <c:pt idx="180">
                  <c:v>1093.8157958984375</c:v>
                </c:pt>
                <c:pt idx="181">
                  <c:v>1080.9931640625</c:v>
                </c:pt>
                <c:pt idx="182">
                  <c:v>1080.9931640625</c:v>
                </c:pt>
                <c:pt idx="183">
                  <c:v>1080.9931640625</c:v>
                </c:pt>
                <c:pt idx="184">
                  <c:v>1080.9931640625</c:v>
                </c:pt>
                <c:pt idx="185">
                  <c:v>1080.9931640625</c:v>
                </c:pt>
                <c:pt idx="186">
                  <c:v>1080.9931640625</c:v>
                </c:pt>
                <c:pt idx="187">
                  <c:v>1080.9931640625</c:v>
                </c:pt>
                <c:pt idx="188">
                  <c:v>1080.9931640625</c:v>
                </c:pt>
                <c:pt idx="189">
                  <c:v>1080.9931640625</c:v>
                </c:pt>
                <c:pt idx="190">
                  <c:v>1080.9931640625</c:v>
                </c:pt>
                <c:pt idx="191">
                  <c:v>1080.9931640625</c:v>
                </c:pt>
                <c:pt idx="192">
                  <c:v>1080.9931640625</c:v>
                </c:pt>
                <c:pt idx="193">
                  <c:v>1078.666015625</c:v>
                </c:pt>
                <c:pt idx="194">
                  <c:v>1078.666015625</c:v>
                </c:pt>
                <c:pt idx="195">
                  <c:v>1078.666015625</c:v>
                </c:pt>
                <c:pt idx="196">
                  <c:v>1078.666015625</c:v>
                </c:pt>
                <c:pt idx="197">
                  <c:v>1078.666015625</c:v>
                </c:pt>
                <c:pt idx="198">
                  <c:v>1078.666015625</c:v>
                </c:pt>
                <c:pt idx="199">
                  <c:v>1078.666015625</c:v>
                </c:pt>
                <c:pt idx="200">
                  <c:v>1078.666015625</c:v>
                </c:pt>
                <c:pt idx="201">
                  <c:v>1078.666015625</c:v>
                </c:pt>
                <c:pt idx="202">
                  <c:v>1078.666015625</c:v>
                </c:pt>
                <c:pt idx="203">
                  <c:v>1078.666015625</c:v>
                </c:pt>
                <c:pt idx="204">
                  <c:v>1078.666015625</c:v>
                </c:pt>
                <c:pt idx="205">
                  <c:v>1102.639892578125</c:v>
                </c:pt>
                <c:pt idx="206">
                  <c:v>1102.639892578125</c:v>
                </c:pt>
                <c:pt idx="207">
                  <c:v>1102.639892578125</c:v>
                </c:pt>
                <c:pt idx="208">
                  <c:v>1102.639892578125</c:v>
                </c:pt>
                <c:pt idx="209">
                  <c:v>1102.639892578125</c:v>
                </c:pt>
                <c:pt idx="210">
                  <c:v>1102.639892578125</c:v>
                </c:pt>
                <c:pt idx="211">
                  <c:v>1102.639892578125</c:v>
                </c:pt>
                <c:pt idx="212">
                  <c:v>1102.639892578125</c:v>
                </c:pt>
                <c:pt idx="213">
                  <c:v>1102.639892578125</c:v>
                </c:pt>
                <c:pt idx="214">
                  <c:v>1102.639892578125</c:v>
                </c:pt>
                <c:pt idx="215">
                  <c:v>1102.639892578125</c:v>
                </c:pt>
                <c:pt idx="216">
                  <c:v>1102.639892578125</c:v>
                </c:pt>
                <c:pt idx="217">
                  <c:v>1109.5098876953125</c:v>
                </c:pt>
                <c:pt idx="218">
                  <c:v>1109.5098876953125</c:v>
                </c:pt>
                <c:pt idx="219">
                  <c:v>1109.5098876953125</c:v>
                </c:pt>
                <c:pt idx="220">
                  <c:v>1109.5098876953125</c:v>
                </c:pt>
                <c:pt idx="221">
                  <c:v>1109.5098876953125</c:v>
                </c:pt>
                <c:pt idx="222">
                  <c:v>1109.5098876953125</c:v>
                </c:pt>
                <c:pt idx="223">
                  <c:v>1109.5098876953125</c:v>
                </c:pt>
                <c:pt idx="224">
                  <c:v>1109.5098876953125</c:v>
                </c:pt>
                <c:pt idx="225">
                  <c:v>1109.5098876953125</c:v>
                </c:pt>
                <c:pt idx="226">
                  <c:v>1109.5098876953125</c:v>
                </c:pt>
                <c:pt idx="227">
                  <c:v>1109.5098876953125</c:v>
                </c:pt>
                <c:pt idx="228">
                  <c:v>1109.5098876953125</c:v>
                </c:pt>
                <c:pt idx="229">
                  <c:v>1108.8077392578125</c:v>
                </c:pt>
                <c:pt idx="230">
                  <c:v>1108.8077392578125</c:v>
                </c:pt>
                <c:pt idx="231">
                  <c:v>1108.8077392578125</c:v>
                </c:pt>
                <c:pt idx="232">
                  <c:v>1108.8077392578125</c:v>
                </c:pt>
                <c:pt idx="233">
                  <c:v>1108.8077392578125</c:v>
                </c:pt>
                <c:pt idx="234">
                  <c:v>1108.8077392578125</c:v>
                </c:pt>
                <c:pt idx="235">
                  <c:v>1108.8077392578125</c:v>
                </c:pt>
                <c:pt idx="236">
                  <c:v>1108.8077392578125</c:v>
                </c:pt>
                <c:pt idx="237">
                  <c:v>1108.8077392578125</c:v>
                </c:pt>
                <c:pt idx="238">
                  <c:v>1108.8077392578125</c:v>
                </c:pt>
                <c:pt idx="239">
                  <c:v>1108.8077392578125</c:v>
                </c:pt>
                <c:pt idx="240">
                  <c:v>1108.8077392578125</c:v>
                </c:pt>
                <c:pt idx="241">
                  <c:v>1098.458251953125</c:v>
                </c:pt>
                <c:pt idx="242">
                  <c:v>1098.458251953125</c:v>
                </c:pt>
                <c:pt idx="243">
                  <c:v>1098.458251953125</c:v>
                </c:pt>
                <c:pt idx="244">
                  <c:v>1098.458251953125</c:v>
                </c:pt>
                <c:pt idx="245">
                  <c:v>1098.458251953125</c:v>
                </c:pt>
                <c:pt idx="246">
                  <c:v>1098.458251953125</c:v>
                </c:pt>
                <c:pt idx="247">
                  <c:v>1098.458251953125</c:v>
                </c:pt>
                <c:pt idx="248">
                  <c:v>1098.458251953125</c:v>
                </c:pt>
                <c:pt idx="249">
                  <c:v>1098.458251953125</c:v>
                </c:pt>
                <c:pt idx="250">
                  <c:v>1098.458251953125</c:v>
                </c:pt>
                <c:pt idx="251">
                  <c:v>1098.458251953125</c:v>
                </c:pt>
                <c:pt idx="252">
                  <c:v>1098.458251953125</c:v>
                </c:pt>
                <c:pt idx="253">
                  <c:v>1067.574462890625</c:v>
                </c:pt>
                <c:pt idx="254">
                  <c:v>1067.574462890625</c:v>
                </c:pt>
                <c:pt idx="255">
                  <c:v>1067.574462890625</c:v>
                </c:pt>
                <c:pt idx="256">
                  <c:v>1067.574462890625</c:v>
                </c:pt>
                <c:pt idx="257">
                  <c:v>1067.574462890625</c:v>
                </c:pt>
                <c:pt idx="258">
                  <c:v>1067.574462890625</c:v>
                </c:pt>
                <c:pt idx="259">
                  <c:v>1067.574462890625</c:v>
                </c:pt>
                <c:pt idx="260">
                  <c:v>1067.574462890625</c:v>
                </c:pt>
                <c:pt idx="261">
                  <c:v>1067.574462890625</c:v>
                </c:pt>
                <c:pt idx="262">
                  <c:v>1067.574462890625</c:v>
                </c:pt>
                <c:pt idx="263">
                  <c:v>1067.574462890625</c:v>
                </c:pt>
                <c:pt idx="264">
                  <c:v>1067.574462890625</c:v>
                </c:pt>
                <c:pt idx="265">
                  <c:v>1043.97021484375</c:v>
                </c:pt>
                <c:pt idx="266">
                  <c:v>1043.97021484375</c:v>
                </c:pt>
                <c:pt idx="267">
                  <c:v>1043.97021484375</c:v>
                </c:pt>
                <c:pt idx="268">
                  <c:v>1043.97021484375</c:v>
                </c:pt>
                <c:pt idx="269">
                  <c:v>1043.97021484375</c:v>
                </c:pt>
                <c:pt idx="270">
                  <c:v>1043.97021484375</c:v>
                </c:pt>
                <c:pt idx="271">
                  <c:v>1043.97021484375</c:v>
                </c:pt>
                <c:pt idx="272">
                  <c:v>1043.97021484375</c:v>
                </c:pt>
                <c:pt idx="273">
                  <c:v>1043.97021484375</c:v>
                </c:pt>
                <c:pt idx="274">
                  <c:v>1043.97021484375</c:v>
                </c:pt>
                <c:pt idx="275">
                  <c:v>1043.97021484375</c:v>
                </c:pt>
                <c:pt idx="276">
                  <c:v>1043.97021484375</c:v>
                </c:pt>
                <c:pt idx="277">
                  <c:v>1033.8140869140625</c:v>
                </c:pt>
                <c:pt idx="278">
                  <c:v>1033.8140869140625</c:v>
                </c:pt>
                <c:pt idx="279">
                  <c:v>1033.8140869140625</c:v>
                </c:pt>
                <c:pt idx="280">
                  <c:v>1033.8140869140625</c:v>
                </c:pt>
                <c:pt idx="281">
                  <c:v>1033.8140869140625</c:v>
                </c:pt>
                <c:pt idx="282">
                  <c:v>1033.8140869140625</c:v>
                </c:pt>
                <c:pt idx="283">
                  <c:v>1033.8140869140625</c:v>
                </c:pt>
                <c:pt idx="284">
                  <c:v>1033.8140869140625</c:v>
                </c:pt>
                <c:pt idx="285">
                  <c:v>1033.8140869140625</c:v>
                </c:pt>
                <c:pt idx="286">
                  <c:v>1033.8140869140625</c:v>
                </c:pt>
                <c:pt idx="287">
                  <c:v>1033.8140869140625</c:v>
                </c:pt>
                <c:pt idx="288">
                  <c:v>1033.8140869140625</c:v>
                </c:pt>
                <c:pt idx="289">
                  <c:v>1028.797119140625</c:v>
                </c:pt>
                <c:pt idx="290">
                  <c:v>1028.797119140625</c:v>
                </c:pt>
                <c:pt idx="291">
                  <c:v>1028.797119140625</c:v>
                </c:pt>
                <c:pt idx="292">
                  <c:v>1028.797119140625</c:v>
                </c:pt>
                <c:pt idx="293">
                  <c:v>1028.797119140625</c:v>
                </c:pt>
                <c:pt idx="294">
                  <c:v>1028.797119140625</c:v>
                </c:pt>
                <c:pt idx="295">
                  <c:v>1028.797119140625</c:v>
                </c:pt>
                <c:pt idx="296">
                  <c:v>1028.797119140625</c:v>
                </c:pt>
                <c:pt idx="297">
                  <c:v>1028.797119140625</c:v>
                </c:pt>
                <c:pt idx="298">
                  <c:v>1028.797119140625</c:v>
                </c:pt>
                <c:pt idx="299">
                  <c:v>1028.797119140625</c:v>
                </c:pt>
                <c:pt idx="300">
                  <c:v>1028.797119140625</c:v>
                </c:pt>
                <c:pt idx="301">
                  <c:v>1026.128662109375</c:v>
                </c:pt>
                <c:pt idx="302">
                  <c:v>1026.128662109375</c:v>
                </c:pt>
                <c:pt idx="303">
                  <c:v>1026.128662109375</c:v>
                </c:pt>
                <c:pt idx="304">
                  <c:v>1026.128662109375</c:v>
                </c:pt>
                <c:pt idx="305">
                  <c:v>1026.128662109375</c:v>
                </c:pt>
                <c:pt idx="306">
                  <c:v>1026.128662109375</c:v>
                </c:pt>
                <c:pt idx="307">
                  <c:v>1026.128662109375</c:v>
                </c:pt>
                <c:pt idx="308">
                  <c:v>1026.128662109375</c:v>
                </c:pt>
                <c:pt idx="309">
                  <c:v>1026.128662109375</c:v>
                </c:pt>
                <c:pt idx="310">
                  <c:v>1026.128662109375</c:v>
                </c:pt>
                <c:pt idx="311">
                  <c:v>1026.128662109375</c:v>
                </c:pt>
                <c:pt idx="312">
                  <c:v>1026.128662109375</c:v>
                </c:pt>
                <c:pt idx="313">
                  <c:v>1025.7333984375</c:v>
                </c:pt>
                <c:pt idx="314">
                  <c:v>1025.7333984375</c:v>
                </c:pt>
                <c:pt idx="315">
                  <c:v>1025.7333984375</c:v>
                </c:pt>
                <c:pt idx="316">
                  <c:v>1025.7333984375</c:v>
                </c:pt>
                <c:pt idx="317">
                  <c:v>1025.7333984375</c:v>
                </c:pt>
                <c:pt idx="318">
                  <c:v>1025.7333984375</c:v>
                </c:pt>
                <c:pt idx="319">
                  <c:v>1025.7333984375</c:v>
                </c:pt>
                <c:pt idx="320">
                  <c:v>1025.7333984375</c:v>
                </c:pt>
                <c:pt idx="321">
                  <c:v>1025.7333984375</c:v>
                </c:pt>
                <c:pt idx="322">
                  <c:v>1025.7333984375</c:v>
                </c:pt>
                <c:pt idx="323">
                  <c:v>1025.7333984375</c:v>
                </c:pt>
                <c:pt idx="324">
                  <c:v>1025.7333984375</c:v>
                </c:pt>
                <c:pt idx="325">
                  <c:v>1016.34619140625</c:v>
                </c:pt>
                <c:pt idx="326">
                  <c:v>1016.34619140625</c:v>
                </c:pt>
                <c:pt idx="327">
                  <c:v>1016.34619140625</c:v>
                </c:pt>
                <c:pt idx="328">
                  <c:v>1016.34619140625</c:v>
                </c:pt>
                <c:pt idx="329">
                  <c:v>1010.4550170898437</c:v>
                </c:pt>
                <c:pt idx="330">
                  <c:v>1010.4550170898437</c:v>
                </c:pt>
                <c:pt idx="331">
                  <c:v>1010.4550170898437</c:v>
                </c:pt>
                <c:pt idx="332">
                  <c:v>1010.4550170898437</c:v>
                </c:pt>
                <c:pt idx="333">
                  <c:v>1020.4893798828125</c:v>
                </c:pt>
                <c:pt idx="334">
                  <c:v>1020.4893798828125</c:v>
                </c:pt>
                <c:pt idx="335">
                  <c:v>1020.4893798828125</c:v>
                </c:pt>
                <c:pt idx="336">
                  <c:v>1020.4893798828125</c:v>
                </c:pt>
                <c:pt idx="337">
                  <c:v>1020.4893798828125</c:v>
                </c:pt>
                <c:pt idx="338">
                  <c:v>1020.4893798828125</c:v>
                </c:pt>
                <c:pt idx="339">
                  <c:v>1020.4893798828125</c:v>
                </c:pt>
                <c:pt idx="340">
                  <c:v>1020.4893798828125</c:v>
                </c:pt>
                <c:pt idx="341">
                  <c:v>1020.4893798828125</c:v>
                </c:pt>
                <c:pt idx="342">
                  <c:v>1020.4893798828125</c:v>
                </c:pt>
                <c:pt idx="343">
                  <c:v>1020.4893798828125</c:v>
                </c:pt>
                <c:pt idx="344">
                  <c:v>1020.4893798828125</c:v>
                </c:pt>
                <c:pt idx="345">
                  <c:v>1080.0721435546875</c:v>
                </c:pt>
                <c:pt idx="346">
                  <c:v>1080.0721435546875</c:v>
                </c:pt>
                <c:pt idx="347">
                  <c:v>1080.0721435546875</c:v>
                </c:pt>
                <c:pt idx="348">
                  <c:v>1080.0721435546875</c:v>
                </c:pt>
                <c:pt idx="349">
                  <c:v>1080.0721435546875</c:v>
                </c:pt>
                <c:pt idx="350">
                  <c:v>1080.0721435546875</c:v>
                </c:pt>
                <c:pt idx="351">
                  <c:v>1080.0721435546875</c:v>
                </c:pt>
                <c:pt idx="352">
                  <c:v>1080.0721435546875</c:v>
                </c:pt>
                <c:pt idx="353">
                  <c:v>1080.0721435546875</c:v>
                </c:pt>
                <c:pt idx="354">
                  <c:v>1080.0721435546875</c:v>
                </c:pt>
                <c:pt idx="355">
                  <c:v>1080.0721435546875</c:v>
                </c:pt>
                <c:pt idx="356">
                  <c:v>1080.0721435546875</c:v>
                </c:pt>
                <c:pt idx="357">
                  <c:v>1128.9345703125</c:v>
                </c:pt>
                <c:pt idx="358">
                  <c:v>1128.9345703125</c:v>
                </c:pt>
                <c:pt idx="359">
                  <c:v>1128.9345703125</c:v>
                </c:pt>
                <c:pt idx="360">
                  <c:v>1128.9345703125</c:v>
                </c:pt>
                <c:pt idx="361">
                  <c:v>1128.9345703125</c:v>
                </c:pt>
                <c:pt idx="362">
                  <c:v>1128.9345703125</c:v>
                </c:pt>
                <c:pt idx="363">
                  <c:v>1128.9345703125</c:v>
                </c:pt>
                <c:pt idx="364">
                  <c:v>1128.9345703125</c:v>
                </c:pt>
                <c:pt idx="365">
                  <c:v>1128.9345703125</c:v>
                </c:pt>
                <c:pt idx="366">
                  <c:v>1128.9345703125</c:v>
                </c:pt>
                <c:pt idx="367">
                  <c:v>1128.9345703125</c:v>
                </c:pt>
                <c:pt idx="368">
                  <c:v>1128.9345703125</c:v>
                </c:pt>
                <c:pt idx="369">
                  <c:v>1132.6478271484375</c:v>
                </c:pt>
                <c:pt idx="370">
                  <c:v>1132.6478271484375</c:v>
                </c:pt>
                <c:pt idx="371">
                  <c:v>1132.6478271484375</c:v>
                </c:pt>
                <c:pt idx="372">
                  <c:v>1132.6478271484375</c:v>
                </c:pt>
                <c:pt idx="373">
                  <c:v>1132.6478271484375</c:v>
                </c:pt>
                <c:pt idx="374">
                  <c:v>1132.6478271484375</c:v>
                </c:pt>
                <c:pt idx="375">
                  <c:v>1132.6478271484375</c:v>
                </c:pt>
                <c:pt idx="376">
                  <c:v>1132.6478271484375</c:v>
                </c:pt>
                <c:pt idx="377">
                  <c:v>1132.6478271484375</c:v>
                </c:pt>
                <c:pt idx="378">
                  <c:v>1132.6478271484375</c:v>
                </c:pt>
                <c:pt idx="379">
                  <c:v>1132.6478271484375</c:v>
                </c:pt>
                <c:pt idx="380">
                  <c:v>1132.6478271484375</c:v>
                </c:pt>
                <c:pt idx="381">
                  <c:v>1131.9156494140625</c:v>
                </c:pt>
                <c:pt idx="382">
                  <c:v>1131.9156494140625</c:v>
                </c:pt>
                <c:pt idx="383">
                  <c:v>1131.9156494140625</c:v>
                </c:pt>
                <c:pt idx="384">
                  <c:v>1131.9156494140625</c:v>
                </c:pt>
                <c:pt idx="385">
                  <c:v>1131.9156494140625</c:v>
                </c:pt>
                <c:pt idx="386">
                  <c:v>1131.9156494140625</c:v>
                </c:pt>
                <c:pt idx="387">
                  <c:v>1131.9156494140625</c:v>
                </c:pt>
                <c:pt idx="388">
                  <c:v>1131.9156494140625</c:v>
                </c:pt>
                <c:pt idx="389">
                  <c:v>1131.9156494140625</c:v>
                </c:pt>
                <c:pt idx="390">
                  <c:v>1131.9156494140625</c:v>
                </c:pt>
                <c:pt idx="391">
                  <c:v>1131.9156494140625</c:v>
                </c:pt>
                <c:pt idx="392">
                  <c:v>1131.9156494140625</c:v>
                </c:pt>
                <c:pt idx="393">
                  <c:v>1174.6466064453125</c:v>
                </c:pt>
                <c:pt idx="394">
                  <c:v>1174.6466064453125</c:v>
                </c:pt>
                <c:pt idx="395">
                  <c:v>1174.6466064453125</c:v>
                </c:pt>
                <c:pt idx="396">
                  <c:v>1174.6466064453125</c:v>
                </c:pt>
                <c:pt idx="397">
                  <c:v>1174.6466064453125</c:v>
                </c:pt>
                <c:pt idx="398">
                  <c:v>1174.6466064453125</c:v>
                </c:pt>
                <c:pt idx="399">
                  <c:v>1174.6466064453125</c:v>
                </c:pt>
                <c:pt idx="400">
                  <c:v>1174.6466064453125</c:v>
                </c:pt>
                <c:pt idx="401">
                  <c:v>1174.6466064453125</c:v>
                </c:pt>
                <c:pt idx="402">
                  <c:v>1174.6466064453125</c:v>
                </c:pt>
                <c:pt idx="403">
                  <c:v>1174.6466064453125</c:v>
                </c:pt>
                <c:pt idx="404">
                  <c:v>1174.6466064453125</c:v>
                </c:pt>
                <c:pt idx="405">
                  <c:v>1179.7943115234375</c:v>
                </c:pt>
                <c:pt idx="406">
                  <c:v>1179.7943115234375</c:v>
                </c:pt>
                <c:pt idx="407">
                  <c:v>1179.7943115234375</c:v>
                </c:pt>
                <c:pt idx="408">
                  <c:v>1179.7943115234375</c:v>
                </c:pt>
                <c:pt idx="409">
                  <c:v>1179.7943115234375</c:v>
                </c:pt>
                <c:pt idx="410">
                  <c:v>1179.7943115234375</c:v>
                </c:pt>
                <c:pt idx="411">
                  <c:v>1179.7943115234375</c:v>
                </c:pt>
                <c:pt idx="412">
                  <c:v>1179.7943115234375</c:v>
                </c:pt>
                <c:pt idx="413">
                  <c:v>1179.7943115234375</c:v>
                </c:pt>
                <c:pt idx="414">
                  <c:v>1179.7943115234375</c:v>
                </c:pt>
                <c:pt idx="415">
                  <c:v>1179.7943115234375</c:v>
                </c:pt>
                <c:pt idx="416">
                  <c:v>1179.7943115234375</c:v>
                </c:pt>
                <c:pt idx="417">
                  <c:v>1204.2564697265625</c:v>
                </c:pt>
                <c:pt idx="418">
                  <c:v>1204.2564697265625</c:v>
                </c:pt>
                <c:pt idx="419">
                  <c:v>1204.2564697265625</c:v>
                </c:pt>
                <c:pt idx="420">
                  <c:v>1204.2564697265625</c:v>
                </c:pt>
                <c:pt idx="421">
                  <c:v>1204.2564697265625</c:v>
                </c:pt>
                <c:pt idx="422">
                  <c:v>1204.2564697265625</c:v>
                </c:pt>
                <c:pt idx="423">
                  <c:v>1204.2564697265625</c:v>
                </c:pt>
                <c:pt idx="424">
                  <c:v>1204.2564697265625</c:v>
                </c:pt>
                <c:pt idx="425">
                  <c:v>1204.2564697265625</c:v>
                </c:pt>
                <c:pt idx="426">
                  <c:v>1204.2564697265625</c:v>
                </c:pt>
                <c:pt idx="427">
                  <c:v>1204.2564697265625</c:v>
                </c:pt>
                <c:pt idx="428">
                  <c:v>1204.2564697265625</c:v>
                </c:pt>
                <c:pt idx="429">
                  <c:v>1199.7696533203125</c:v>
                </c:pt>
                <c:pt idx="430">
                  <c:v>1199.7696533203125</c:v>
                </c:pt>
                <c:pt idx="431">
                  <c:v>1199.7696533203125</c:v>
                </c:pt>
                <c:pt idx="432">
                  <c:v>1199.7696533203125</c:v>
                </c:pt>
                <c:pt idx="433">
                  <c:v>1199.7696533203125</c:v>
                </c:pt>
                <c:pt idx="434">
                  <c:v>1199.7696533203125</c:v>
                </c:pt>
                <c:pt idx="435">
                  <c:v>1199.7696533203125</c:v>
                </c:pt>
                <c:pt idx="436">
                  <c:v>1199.7696533203125</c:v>
                </c:pt>
                <c:pt idx="437">
                  <c:v>1199.7696533203125</c:v>
                </c:pt>
                <c:pt idx="438">
                  <c:v>1199.7696533203125</c:v>
                </c:pt>
                <c:pt idx="439">
                  <c:v>1199.7696533203125</c:v>
                </c:pt>
                <c:pt idx="440">
                  <c:v>1199.7696533203125</c:v>
                </c:pt>
                <c:pt idx="441">
                  <c:v>1213.0321044921875</c:v>
                </c:pt>
                <c:pt idx="442">
                  <c:v>1213.0321044921875</c:v>
                </c:pt>
                <c:pt idx="443">
                  <c:v>1213.0321044921875</c:v>
                </c:pt>
                <c:pt idx="444">
                  <c:v>1213.0321044921875</c:v>
                </c:pt>
                <c:pt idx="445">
                  <c:v>1213.0321044921875</c:v>
                </c:pt>
                <c:pt idx="446">
                  <c:v>1213.0321044921875</c:v>
                </c:pt>
                <c:pt idx="447">
                  <c:v>1213.0321044921875</c:v>
                </c:pt>
                <c:pt idx="448">
                  <c:v>1213.0321044921875</c:v>
                </c:pt>
                <c:pt idx="449">
                  <c:v>1213.0321044921875</c:v>
                </c:pt>
                <c:pt idx="450">
                  <c:v>1213.0321044921875</c:v>
                </c:pt>
                <c:pt idx="451">
                  <c:v>1213.0321044921875</c:v>
                </c:pt>
                <c:pt idx="452">
                  <c:v>1213.0321044921875</c:v>
                </c:pt>
                <c:pt idx="453">
                  <c:v>1261.4681396484375</c:v>
                </c:pt>
                <c:pt idx="454">
                  <c:v>1261.4681396484375</c:v>
                </c:pt>
                <c:pt idx="455">
                  <c:v>1261.4681396484375</c:v>
                </c:pt>
                <c:pt idx="456">
                  <c:v>1261.4681396484375</c:v>
                </c:pt>
                <c:pt idx="457">
                  <c:v>1261.4681396484375</c:v>
                </c:pt>
                <c:pt idx="458">
                  <c:v>1261.4681396484375</c:v>
                </c:pt>
                <c:pt idx="459">
                  <c:v>1261.4681396484375</c:v>
                </c:pt>
                <c:pt idx="460">
                  <c:v>1261.4681396484375</c:v>
                </c:pt>
                <c:pt idx="461">
                  <c:v>1261.4681396484375</c:v>
                </c:pt>
                <c:pt idx="462">
                  <c:v>1261.4681396484375</c:v>
                </c:pt>
                <c:pt idx="463">
                  <c:v>1261.4681396484375</c:v>
                </c:pt>
                <c:pt idx="464">
                  <c:v>1261.4681396484375</c:v>
                </c:pt>
                <c:pt idx="465">
                  <c:v>1313.1612548828125</c:v>
                </c:pt>
                <c:pt idx="466">
                  <c:v>1313.1612548828125</c:v>
                </c:pt>
                <c:pt idx="467">
                  <c:v>1313.1612548828125</c:v>
                </c:pt>
                <c:pt idx="468">
                  <c:v>1313.1612548828125</c:v>
                </c:pt>
                <c:pt idx="469">
                  <c:v>1313.1612548828125</c:v>
                </c:pt>
                <c:pt idx="470">
                  <c:v>1313.1612548828125</c:v>
                </c:pt>
                <c:pt idx="471">
                  <c:v>1313.1612548828125</c:v>
                </c:pt>
                <c:pt idx="472">
                  <c:v>1313.1612548828125</c:v>
                </c:pt>
                <c:pt idx="473">
                  <c:v>1313.1612548828125</c:v>
                </c:pt>
                <c:pt idx="474">
                  <c:v>1313.1612548828125</c:v>
                </c:pt>
                <c:pt idx="475">
                  <c:v>1313.1612548828125</c:v>
                </c:pt>
                <c:pt idx="476">
                  <c:v>1313.1612548828125</c:v>
                </c:pt>
                <c:pt idx="477">
                  <c:v>1353.3682861328125</c:v>
                </c:pt>
                <c:pt idx="478">
                  <c:v>1353.3682861328125</c:v>
                </c:pt>
                <c:pt idx="479">
                  <c:v>1353.3682861328125</c:v>
                </c:pt>
                <c:pt idx="480">
                  <c:v>1353.3682861328125</c:v>
                </c:pt>
                <c:pt idx="481">
                  <c:v>1353.3682861328125</c:v>
                </c:pt>
                <c:pt idx="482">
                  <c:v>1353.3682861328125</c:v>
                </c:pt>
                <c:pt idx="483">
                  <c:v>1353.3682861328125</c:v>
                </c:pt>
                <c:pt idx="484">
                  <c:v>1353.3682861328125</c:v>
                </c:pt>
                <c:pt idx="485">
                  <c:v>1353.3682861328125</c:v>
                </c:pt>
                <c:pt idx="486">
                  <c:v>1353.3682861328125</c:v>
                </c:pt>
                <c:pt idx="487">
                  <c:v>1353.3682861328125</c:v>
                </c:pt>
                <c:pt idx="488">
                  <c:v>1353.3682861328125</c:v>
                </c:pt>
                <c:pt idx="489">
                  <c:v>1402.2373046875</c:v>
                </c:pt>
                <c:pt idx="490">
                  <c:v>1402.2373046875</c:v>
                </c:pt>
                <c:pt idx="491">
                  <c:v>1402.2373046875</c:v>
                </c:pt>
                <c:pt idx="492">
                  <c:v>1402.2373046875</c:v>
                </c:pt>
                <c:pt idx="493">
                  <c:v>1402.2373046875</c:v>
                </c:pt>
                <c:pt idx="494">
                  <c:v>1402.2373046875</c:v>
                </c:pt>
                <c:pt idx="495">
                  <c:v>1402.2373046875</c:v>
                </c:pt>
                <c:pt idx="496">
                  <c:v>1402.2373046875</c:v>
                </c:pt>
                <c:pt idx="497">
                  <c:v>1402.2373046875</c:v>
                </c:pt>
                <c:pt idx="498">
                  <c:v>1402.2373046875</c:v>
                </c:pt>
                <c:pt idx="499">
                  <c:v>1402.2373046875</c:v>
                </c:pt>
                <c:pt idx="500">
                  <c:v>1402.2373046875</c:v>
                </c:pt>
                <c:pt idx="501">
                  <c:v>1393.7755126953125</c:v>
                </c:pt>
                <c:pt idx="502">
                  <c:v>1393.7755126953125</c:v>
                </c:pt>
                <c:pt idx="503">
                  <c:v>1393.7755126953125</c:v>
                </c:pt>
                <c:pt idx="504">
                  <c:v>1393.7755126953125</c:v>
                </c:pt>
                <c:pt idx="505">
                  <c:v>1393.7755126953125</c:v>
                </c:pt>
                <c:pt idx="506">
                  <c:v>1393.7755126953125</c:v>
                </c:pt>
                <c:pt idx="507">
                  <c:v>1393.7755126953125</c:v>
                </c:pt>
                <c:pt idx="508">
                  <c:v>1393.7755126953125</c:v>
                </c:pt>
                <c:pt idx="509">
                  <c:v>1393.7755126953125</c:v>
                </c:pt>
                <c:pt idx="510">
                  <c:v>1393.7755126953125</c:v>
                </c:pt>
                <c:pt idx="511">
                  <c:v>1393.7755126953125</c:v>
                </c:pt>
                <c:pt idx="512">
                  <c:v>1393.7755126953125</c:v>
                </c:pt>
                <c:pt idx="513">
                  <c:v>1394.1953125</c:v>
                </c:pt>
                <c:pt idx="514">
                  <c:v>1394.1953125</c:v>
                </c:pt>
                <c:pt idx="515">
                  <c:v>1394.1953125</c:v>
                </c:pt>
                <c:pt idx="516">
                  <c:v>1394.1953125</c:v>
                </c:pt>
                <c:pt idx="517">
                  <c:v>1394.1953125</c:v>
                </c:pt>
                <c:pt idx="518">
                  <c:v>1394.1953125</c:v>
                </c:pt>
                <c:pt idx="519">
                  <c:v>1394.1953125</c:v>
                </c:pt>
                <c:pt idx="520">
                  <c:v>1394.1953125</c:v>
                </c:pt>
                <c:pt idx="521">
                  <c:v>1394.1953125</c:v>
                </c:pt>
                <c:pt idx="522">
                  <c:v>1394.1953125</c:v>
                </c:pt>
                <c:pt idx="523">
                  <c:v>1394.1953125</c:v>
                </c:pt>
                <c:pt idx="524">
                  <c:v>1394.1953125</c:v>
                </c:pt>
                <c:pt idx="525">
                  <c:v>1421.7406005859375</c:v>
                </c:pt>
                <c:pt idx="526">
                  <c:v>1421.7406005859375</c:v>
                </c:pt>
                <c:pt idx="527">
                  <c:v>1421.7406005859375</c:v>
                </c:pt>
                <c:pt idx="528">
                  <c:v>1421.7406005859375</c:v>
                </c:pt>
                <c:pt idx="529">
                  <c:v>1421.7406005859375</c:v>
                </c:pt>
                <c:pt idx="530">
                  <c:v>1421.7406005859375</c:v>
                </c:pt>
                <c:pt idx="531">
                  <c:v>1421.7406005859375</c:v>
                </c:pt>
                <c:pt idx="532">
                  <c:v>1421.7406005859375</c:v>
                </c:pt>
                <c:pt idx="533">
                  <c:v>1421.7406005859375</c:v>
                </c:pt>
                <c:pt idx="534">
                  <c:v>1421.7406005859375</c:v>
                </c:pt>
                <c:pt idx="535">
                  <c:v>1421.7406005859375</c:v>
                </c:pt>
                <c:pt idx="536">
                  <c:v>1421.7406005859375</c:v>
                </c:pt>
                <c:pt idx="537">
                  <c:v>1436.135986328125</c:v>
                </c:pt>
                <c:pt idx="538">
                  <c:v>1436.135986328125</c:v>
                </c:pt>
                <c:pt idx="539">
                  <c:v>1436.135986328125</c:v>
                </c:pt>
                <c:pt idx="540">
                  <c:v>1436.135986328125</c:v>
                </c:pt>
                <c:pt idx="541">
                  <c:v>1436.135986328125</c:v>
                </c:pt>
                <c:pt idx="542">
                  <c:v>1436.135986328125</c:v>
                </c:pt>
                <c:pt idx="543">
                  <c:v>1436.135986328125</c:v>
                </c:pt>
                <c:pt idx="544">
                  <c:v>1436.135986328125</c:v>
                </c:pt>
                <c:pt idx="545">
                  <c:v>1436.135986328125</c:v>
                </c:pt>
                <c:pt idx="546">
                  <c:v>1436.135986328125</c:v>
                </c:pt>
                <c:pt idx="547">
                  <c:v>1436.135986328125</c:v>
                </c:pt>
                <c:pt idx="548">
                  <c:v>1436.135986328125</c:v>
                </c:pt>
                <c:pt idx="549">
                  <c:v>1434.78955078125</c:v>
                </c:pt>
                <c:pt idx="550">
                  <c:v>1434.78955078125</c:v>
                </c:pt>
                <c:pt idx="551">
                  <c:v>1434.78955078125</c:v>
                </c:pt>
                <c:pt idx="552">
                  <c:v>1434.78955078125</c:v>
                </c:pt>
                <c:pt idx="553">
                  <c:v>1434.78955078125</c:v>
                </c:pt>
                <c:pt idx="554">
                  <c:v>1434.78955078125</c:v>
                </c:pt>
                <c:pt idx="555">
                  <c:v>1434.78955078125</c:v>
                </c:pt>
                <c:pt idx="556">
                  <c:v>1434.78955078125</c:v>
                </c:pt>
                <c:pt idx="557">
                  <c:v>1434.78955078125</c:v>
                </c:pt>
                <c:pt idx="558">
                  <c:v>1434.78955078125</c:v>
                </c:pt>
                <c:pt idx="559">
                  <c:v>1434.78955078125</c:v>
                </c:pt>
                <c:pt idx="560">
                  <c:v>1434.78955078125</c:v>
                </c:pt>
                <c:pt idx="561">
                  <c:v>1471.1328125</c:v>
                </c:pt>
                <c:pt idx="562">
                  <c:v>1471.1328125</c:v>
                </c:pt>
                <c:pt idx="563">
                  <c:v>1471.1328125</c:v>
                </c:pt>
                <c:pt idx="564">
                  <c:v>1471.1328125</c:v>
                </c:pt>
                <c:pt idx="565">
                  <c:v>1471.1328125</c:v>
                </c:pt>
                <c:pt idx="566">
                  <c:v>1471.1328125</c:v>
                </c:pt>
                <c:pt idx="567">
                  <c:v>1471.1328125</c:v>
                </c:pt>
                <c:pt idx="568">
                  <c:v>1471.1328125</c:v>
                </c:pt>
                <c:pt idx="569">
                  <c:v>1471.1328125</c:v>
                </c:pt>
                <c:pt idx="570">
                  <c:v>1471.1328125</c:v>
                </c:pt>
                <c:pt idx="571">
                  <c:v>1471.1328125</c:v>
                </c:pt>
                <c:pt idx="572">
                  <c:v>1471.1328125</c:v>
                </c:pt>
                <c:pt idx="573">
                  <c:v>1475.48681640625</c:v>
                </c:pt>
                <c:pt idx="574">
                  <c:v>1475.48681640625</c:v>
                </c:pt>
                <c:pt idx="575">
                  <c:v>1475.48681640625</c:v>
                </c:pt>
                <c:pt idx="576">
                  <c:v>1475.48681640625</c:v>
                </c:pt>
                <c:pt idx="577">
                  <c:v>1475.48681640625</c:v>
                </c:pt>
                <c:pt idx="578">
                  <c:v>1475.48681640625</c:v>
                </c:pt>
                <c:pt idx="579">
                  <c:v>1475.48681640625</c:v>
                </c:pt>
                <c:pt idx="580">
                  <c:v>1475.48681640625</c:v>
                </c:pt>
                <c:pt idx="581">
                  <c:v>1475.48681640625</c:v>
                </c:pt>
                <c:pt idx="582">
                  <c:v>1475.48681640625</c:v>
                </c:pt>
                <c:pt idx="583">
                  <c:v>1475.48681640625</c:v>
                </c:pt>
                <c:pt idx="584">
                  <c:v>1475.48681640625</c:v>
                </c:pt>
                <c:pt idx="585">
                  <c:v>1484.510986328125</c:v>
                </c:pt>
                <c:pt idx="586">
                  <c:v>1484.510986328125</c:v>
                </c:pt>
                <c:pt idx="587">
                  <c:v>1484.510986328125</c:v>
                </c:pt>
                <c:pt idx="588">
                  <c:v>1484.510986328125</c:v>
                </c:pt>
                <c:pt idx="589">
                  <c:v>1484.510986328125</c:v>
                </c:pt>
                <c:pt idx="590">
                  <c:v>1484.510986328125</c:v>
                </c:pt>
                <c:pt idx="591">
                  <c:v>1484.510986328125</c:v>
                </c:pt>
                <c:pt idx="592">
                  <c:v>1484.510986328125</c:v>
                </c:pt>
                <c:pt idx="593">
                  <c:v>1484.510986328125</c:v>
                </c:pt>
                <c:pt idx="594">
                  <c:v>1484.510986328125</c:v>
                </c:pt>
                <c:pt idx="595">
                  <c:v>1484.510986328125</c:v>
                </c:pt>
                <c:pt idx="596">
                  <c:v>1484.510986328125</c:v>
                </c:pt>
                <c:pt idx="597">
                  <c:v>1486.7412109375</c:v>
                </c:pt>
                <c:pt idx="598">
                  <c:v>1486.7412109375</c:v>
                </c:pt>
                <c:pt idx="599">
                  <c:v>1486.7412109375</c:v>
                </c:pt>
                <c:pt idx="600">
                  <c:v>1486.7412109375</c:v>
                </c:pt>
                <c:pt idx="601">
                  <c:v>1486.7412109375</c:v>
                </c:pt>
                <c:pt idx="602">
                  <c:v>1486.7412109375</c:v>
                </c:pt>
                <c:pt idx="603">
                  <c:v>1486.7412109375</c:v>
                </c:pt>
                <c:pt idx="604">
                  <c:v>1486.7412109375</c:v>
                </c:pt>
                <c:pt idx="605">
                  <c:v>1486.7412109375</c:v>
                </c:pt>
                <c:pt idx="606">
                  <c:v>1486.7412109375</c:v>
                </c:pt>
                <c:pt idx="607">
                  <c:v>1486.7412109375</c:v>
                </c:pt>
                <c:pt idx="608">
                  <c:v>1486.7412109375</c:v>
                </c:pt>
                <c:pt idx="609">
                  <c:v>1496.31689453125</c:v>
                </c:pt>
                <c:pt idx="610">
                  <c:v>1496.31689453125</c:v>
                </c:pt>
                <c:pt idx="611">
                  <c:v>1496.31689453125</c:v>
                </c:pt>
                <c:pt idx="612">
                  <c:v>1496.31689453125</c:v>
                </c:pt>
                <c:pt idx="613">
                  <c:v>1496.31689453125</c:v>
                </c:pt>
                <c:pt idx="614">
                  <c:v>1496.31689453125</c:v>
                </c:pt>
                <c:pt idx="615">
                  <c:v>1496.31689453125</c:v>
                </c:pt>
                <c:pt idx="616">
                  <c:v>1496.31689453125</c:v>
                </c:pt>
                <c:pt idx="617">
                  <c:v>1496.31689453125</c:v>
                </c:pt>
                <c:pt idx="618">
                  <c:v>1496.31689453125</c:v>
                </c:pt>
                <c:pt idx="619">
                  <c:v>1496.31689453125</c:v>
                </c:pt>
                <c:pt idx="620">
                  <c:v>1496.31689453125</c:v>
                </c:pt>
                <c:pt idx="621">
                  <c:v>1535.1414794921875</c:v>
                </c:pt>
                <c:pt idx="622">
                  <c:v>1535.1414794921875</c:v>
                </c:pt>
                <c:pt idx="623">
                  <c:v>1535.1414794921875</c:v>
                </c:pt>
                <c:pt idx="624">
                  <c:v>1535.1414794921875</c:v>
                </c:pt>
                <c:pt idx="625">
                  <c:v>1535.1414794921875</c:v>
                </c:pt>
                <c:pt idx="626">
                  <c:v>1535.1414794921875</c:v>
                </c:pt>
                <c:pt idx="627">
                  <c:v>1535.1414794921875</c:v>
                </c:pt>
                <c:pt idx="628">
                  <c:v>1535.1414794921875</c:v>
                </c:pt>
                <c:pt idx="629">
                  <c:v>1535.1414794921875</c:v>
                </c:pt>
                <c:pt idx="630">
                  <c:v>1535.1414794921875</c:v>
                </c:pt>
                <c:pt idx="631">
                  <c:v>1535.1414794921875</c:v>
                </c:pt>
                <c:pt idx="632">
                  <c:v>1535.1414794921875</c:v>
                </c:pt>
                <c:pt idx="633">
                  <c:v>1553.9366455078125</c:v>
                </c:pt>
                <c:pt idx="634">
                  <c:v>1553.9366455078125</c:v>
                </c:pt>
                <c:pt idx="635">
                  <c:v>1553.9366455078125</c:v>
                </c:pt>
                <c:pt idx="636">
                  <c:v>1553.9366455078125</c:v>
                </c:pt>
                <c:pt idx="637">
                  <c:v>1553.834228515625</c:v>
                </c:pt>
                <c:pt idx="638">
                  <c:v>1553.834228515625</c:v>
                </c:pt>
                <c:pt idx="639">
                  <c:v>1553.834228515625</c:v>
                </c:pt>
                <c:pt idx="640">
                  <c:v>1553.834228515625</c:v>
                </c:pt>
                <c:pt idx="641">
                  <c:v>1553.834228515625</c:v>
                </c:pt>
                <c:pt idx="642">
                  <c:v>1553.834228515625</c:v>
                </c:pt>
                <c:pt idx="643">
                  <c:v>1553.834228515625</c:v>
                </c:pt>
                <c:pt idx="644">
                  <c:v>1553.834228515625</c:v>
                </c:pt>
                <c:pt idx="645">
                  <c:v>1553.834228515625</c:v>
                </c:pt>
                <c:pt idx="646">
                  <c:v>1553.834228515625</c:v>
                </c:pt>
                <c:pt idx="647">
                  <c:v>1553.834228515625</c:v>
                </c:pt>
                <c:pt idx="648">
                  <c:v>1553.834228515625</c:v>
                </c:pt>
                <c:pt idx="649">
                  <c:v>1571.2735595703125</c:v>
                </c:pt>
                <c:pt idx="650">
                  <c:v>1571.2735595703125</c:v>
                </c:pt>
                <c:pt idx="651">
                  <c:v>1571.2735595703125</c:v>
                </c:pt>
                <c:pt idx="652">
                  <c:v>1571.2735595703125</c:v>
                </c:pt>
                <c:pt idx="653">
                  <c:v>1571.2735595703125</c:v>
                </c:pt>
                <c:pt idx="654">
                  <c:v>1571.2735595703125</c:v>
                </c:pt>
                <c:pt idx="655">
                  <c:v>1571.2735595703125</c:v>
                </c:pt>
                <c:pt idx="656">
                  <c:v>1571.2735595703125</c:v>
                </c:pt>
                <c:pt idx="657">
                  <c:v>1571.2735595703125</c:v>
                </c:pt>
                <c:pt idx="658">
                  <c:v>1571.2735595703125</c:v>
                </c:pt>
                <c:pt idx="659">
                  <c:v>1571.2735595703125</c:v>
                </c:pt>
                <c:pt idx="660">
                  <c:v>1571.2735595703125</c:v>
                </c:pt>
                <c:pt idx="661">
                  <c:v>1591.4921875</c:v>
                </c:pt>
                <c:pt idx="662">
                  <c:v>1591.4921875</c:v>
                </c:pt>
                <c:pt idx="663">
                  <c:v>1591.4921875</c:v>
                </c:pt>
                <c:pt idx="664">
                  <c:v>1591.4921875</c:v>
                </c:pt>
                <c:pt idx="665">
                  <c:v>1591.4921875</c:v>
                </c:pt>
                <c:pt idx="666">
                  <c:v>1591.4921875</c:v>
                </c:pt>
                <c:pt idx="667">
                  <c:v>1591.4921875</c:v>
                </c:pt>
                <c:pt idx="668">
                  <c:v>1591.4921875</c:v>
                </c:pt>
                <c:pt idx="669">
                  <c:v>1591.4921875</c:v>
                </c:pt>
                <c:pt idx="670">
                  <c:v>1591.4921875</c:v>
                </c:pt>
                <c:pt idx="671">
                  <c:v>1591.4921875</c:v>
                </c:pt>
                <c:pt idx="672">
                  <c:v>1591.4921875</c:v>
                </c:pt>
                <c:pt idx="673">
                  <c:v>1588.2000732421875</c:v>
                </c:pt>
                <c:pt idx="674">
                  <c:v>1588.2000732421875</c:v>
                </c:pt>
                <c:pt idx="675">
                  <c:v>1588.2000732421875</c:v>
                </c:pt>
                <c:pt idx="676">
                  <c:v>1588.2000732421875</c:v>
                </c:pt>
                <c:pt idx="677">
                  <c:v>1588.2000732421875</c:v>
                </c:pt>
                <c:pt idx="678">
                  <c:v>1588.2000732421875</c:v>
                </c:pt>
                <c:pt idx="679">
                  <c:v>1588.2000732421875</c:v>
                </c:pt>
                <c:pt idx="680">
                  <c:v>1588.2000732421875</c:v>
                </c:pt>
                <c:pt idx="681">
                  <c:v>1588.2000732421875</c:v>
                </c:pt>
                <c:pt idx="682">
                  <c:v>1588.2000732421875</c:v>
                </c:pt>
                <c:pt idx="683">
                  <c:v>1588.2000732421875</c:v>
                </c:pt>
                <c:pt idx="684">
                  <c:v>1588.2000732421875</c:v>
                </c:pt>
                <c:pt idx="685">
                  <c:v>1649.7408447265625</c:v>
                </c:pt>
                <c:pt idx="686">
                  <c:v>1649.7408447265625</c:v>
                </c:pt>
                <c:pt idx="687">
                  <c:v>1649.7408447265625</c:v>
                </c:pt>
                <c:pt idx="688">
                  <c:v>1649.7408447265625</c:v>
                </c:pt>
                <c:pt idx="689">
                  <c:v>1649.7408447265625</c:v>
                </c:pt>
                <c:pt idx="690">
                  <c:v>1649.7408447265625</c:v>
                </c:pt>
                <c:pt idx="691">
                  <c:v>1649.7408447265625</c:v>
                </c:pt>
                <c:pt idx="692">
                  <c:v>1649.7408447265625</c:v>
                </c:pt>
                <c:pt idx="693">
                  <c:v>1649.7408447265625</c:v>
                </c:pt>
                <c:pt idx="694">
                  <c:v>1649.7408447265625</c:v>
                </c:pt>
                <c:pt idx="695">
                  <c:v>1649.7408447265625</c:v>
                </c:pt>
                <c:pt idx="696">
                  <c:v>1649.7408447265625</c:v>
                </c:pt>
                <c:pt idx="697">
                  <c:v>1700.198974609375</c:v>
                </c:pt>
                <c:pt idx="698">
                  <c:v>1700.198974609375</c:v>
                </c:pt>
                <c:pt idx="699">
                  <c:v>1700.198974609375</c:v>
                </c:pt>
                <c:pt idx="700">
                  <c:v>1700.198974609375</c:v>
                </c:pt>
                <c:pt idx="701">
                  <c:v>1700.198974609375</c:v>
                </c:pt>
                <c:pt idx="702">
                  <c:v>1700.198974609375</c:v>
                </c:pt>
                <c:pt idx="703">
                  <c:v>1700.198974609375</c:v>
                </c:pt>
                <c:pt idx="704">
                  <c:v>1700.198974609375</c:v>
                </c:pt>
                <c:pt idx="705">
                  <c:v>1700.198974609375</c:v>
                </c:pt>
                <c:pt idx="706">
                  <c:v>1700.198974609375</c:v>
                </c:pt>
                <c:pt idx="707">
                  <c:v>1700.198974609375</c:v>
                </c:pt>
                <c:pt idx="708">
                  <c:v>1700.198974609375</c:v>
                </c:pt>
                <c:pt idx="709">
                  <c:v>1730.902587890625</c:v>
                </c:pt>
                <c:pt idx="710">
                  <c:v>1730.902587890625</c:v>
                </c:pt>
                <c:pt idx="711">
                  <c:v>1730.902587890625</c:v>
                </c:pt>
                <c:pt idx="712">
                  <c:v>1730.902587890625</c:v>
                </c:pt>
                <c:pt idx="713">
                  <c:v>1730.902587890625</c:v>
                </c:pt>
                <c:pt idx="714">
                  <c:v>1730.902587890625</c:v>
                </c:pt>
                <c:pt idx="715">
                  <c:v>1730.902587890625</c:v>
                </c:pt>
                <c:pt idx="716">
                  <c:v>1730.902587890625</c:v>
                </c:pt>
                <c:pt idx="717">
                  <c:v>1730.902587890625</c:v>
                </c:pt>
                <c:pt idx="718">
                  <c:v>1730.902587890625</c:v>
                </c:pt>
                <c:pt idx="719">
                  <c:v>1730.902587890625</c:v>
                </c:pt>
                <c:pt idx="720">
                  <c:v>1730.902587890625</c:v>
                </c:pt>
                <c:pt idx="721">
                  <c:v>1697.4312744140625</c:v>
                </c:pt>
                <c:pt idx="722">
                  <c:v>1697.4312744140625</c:v>
                </c:pt>
                <c:pt idx="723">
                  <c:v>1697.4312744140625</c:v>
                </c:pt>
                <c:pt idx="724">
                  <c:v>1697.4312744140625</c:v>
                </c:pt>
                <c:pt idx="725">
                  <c:v>1697.4312744140625</c:v>
                </c:pt>
                <c:pt idx="726">
                  <c:v>1697.4312744140625</c:v>
                </c:pt>
                <c:pt idx="727">
                  <c:v>1697.4312744140625</c:v>
                </c:pt>
                <c:pt idx="728">
                  <c:v>1697.4312744140625</c:v>
                </c:pt>
                <c:pt idx="729">
                  <c:v>1697.4312744140625</c:v>
                </c:pt>
                <c:pt idx="730">
                  <c:v>1697.4312744140625</c:v>
                </c:pt>
                <c:pt idx="731">
                  <c:v>1697.4312744140625</c:v>
                </c:pt>
                <c:pt idx="732">
                  <c:v>1697.4312744140625</c:v>
                </c:pt>
                <c:pt idx="733">
                  <c:v>1645.700439453125</c:v>
                </c:pt>
                <c:pt idx="734">
                  <c:v>1645.700439453125</c:v>
                </c:pt>
                <c:pt idx="735">
                  <c:v>1645.700439453125</c:v>
                </c:pt>
                <c:pt idx="736">
                  <c:v>1645.700439453125</c:v>
                </c:pt>
                <c:pt idx="737">
                  <c:v>1645.700439453125</c:v>
                </c:pt>
                <c:pt idx="738">
                  <c:v>1645.700439453125</c:v>
                </c:pt>
                <c:pt idx="739">
                  <c:v>1645.700439453125</c:v>
                </c:pt>
                <c:pt idx="740">
                  <c:v>1645.700439453125</c:v>
                </c:pt>
                <c:pt idx="741">
                  <c:v>1645.700439453125</c:v>
                </c:pt>
                <c:pt idx="742">
                  <c:v>1645.700439453125</c:v>
                </c:pt>
                <c:pt idx="743">
                  <c:v>1645.700439453125</c:v>
                </c:pt>
                <c:pt idx="744">
                  <c:v>1645.700439453125</c:v>
                </c:pt>
                <c:pt idx="745">
                  <c:v>1640.2366943359375</c:v>
                </c:pt>
                <c:pt idx="746">
                  <c:v>1640.2366943359375</c:v>
                </c:pt>
                <c:pt idx="747">
                  <c:v>1640.2366943359375</c:v>
                </c:pt>
                <c:pt idx="748">
                  <c:v>1640.2366943359375</c:v>
                </c:pt>
                <c:pt idx="749">
                  <c:v>1640.2366943359375</c:v>
                </c:pt>
                <c:pt idx="750">
                  <c:v>1640.2366943359375</c:v>
                </c:pt>
                <c:pt idx="751">
                  <c:v>1640.2366943359375</c:v>
                </c:pt>
                <c:pt idx="752">
                  <c:v>1640.2366943359375</c:v>
                </c:pt>
                <c:pt idx="753">
                  <c:v>1640.2366943359375</c:v>
                </c:pt>
                <c:pt idx="754">
                  <c:v>1640.2366943359375</c:v>
                </c:pt>
                <c:pt idx="755">
                  <c:v>1640.2366943359375</c:v>
                </c:pt>
                <c:pt idx="756">
                  <c:v>1640.2366943359375</c:v>
                </c:pt>
                <c:pt idx="757">
                  <c:v>1638.0435791015625</c:v>
                </c:pt>
                <c:pt idx="758">
                  <c:v>1638.0435791015625</c:v>
                </c:pt>
                <c:pt idx="759">
                  <c:v>1638.0435791015625</c:v>
                </c:pt>
                <c:pt idx="760">
                  <c:v>1638.0435791015625</c:v>
                </c:pt>
                <c:pt idx="761">
                  <c:v>1638.0435791015625</c:v>
                </c:pt>
                <c:pt idx="762">
                  <c:v>1638.0435791015625</c:v>
                </c:pt>
                <c:pt idx="763">
                  <c:v>1638.0435791015625</c:v>
                </c:pt>
                <c:pt idx="764">
                  <c:v>1638.0435791015625</c:v>
                </c:pt>
                <c:pt idx="765">
                  <c:v>1638.0435791015625</c:v>
                </c:pt>
                <c:pt idx="766">
                  <c:v>1638.0435791015625</c:v>
                </c:pt>
                <c:pt idx="767">
                  <c:v>1638.0435791015625</c:v>
                </c:pt>
                <c:pt idx="768">
                  <c:v>1638.0435791015625</c:v>
                </c:pt>
                <c:pt idx="769">
                  <c:v>1623.069580078125</c:v>
                </c:pt>
                <c:pt idx="770">
                  <c:v>1623.069580078125</c:v>
                </c:pt>
                <c:pt idx="771">
                  <c:v>1623.069580078125</c:v>
                </c:pt>
                <c:pt idx="772">
                  <c:v>1623.069580078125</c:v>
                </c:pt>
                <c:pt idx="773">
                  <c:v>1623.069580078125</c:v>
                </c:pt>
                <c:pt idx="774">
                  <c:v>1623.069580078125</c:v>
                </c:pt>
                <c:pt idx="775">
                  <c:v>1623.069580078125</c:v>
                </c:pt>
                <c:pt idx="776">
                  <c:v>1623.069580078125</c:v>
                </c:pt>
                <c:pt idx="777">
                  <c:v>1623.069580078125</c:v>
                </c:pt>
                <c:pt idx="778">
                  <c:v>1623.069580078125</c:v>
                </c:pt>
                <c:pt idx="779">
                  <c:v>1623.069580078125</c:v>
                </c:pt>
                <c:pt idx="780">
                  <c:v>1623.069580078125</c:v>
                </c:pt>
                <c:pt idx="781">
                  <c:v>1628.1522216796875</c:v>
                </c:pt>
                <c:pt idx="782">
                  <c:v>1628.1522216796875</c:v>
                </c:pt>
                <c:pt idx="783">
                  <c:v>1628.1522216796875</c:v>
                </c:pt>
                <c:pt idx="784">
                  <c:v>1628.1522216796875</c:v>
                </c:pt>
                <c:pt idx="785">
                  <c:v>1628.1522216796875</c:v>
                </c:pt>
                <c:pt idx="786">
                  <c:v>1628.1522216796875</c:v>
                </c:pt>
                <c:pt idx="787">
                  <c:v>1628.1522216796875</c:v>
                </c:pt>
                <c:pt idx="788">
                  <c:v>1628.1522216796875</c:v>
                </c:pt>
                <c:pt idx="789">
                  <c:v>1628.1522216796875</c:v>
                </c:pt>
                <c:pt idx="790">
                  <c:v>1628.1522216796875</c:v>
                </c:pt>
                <c:pt idx="791">
                  <c:v>1628.1522216796875</c:v>
                </c:pt>
                <c:pt idx="792">
                  <c:v>1628.1522216796875</c:v>
                </c:pt>
                <c:pt idx="793">
                  <c:v>1607.4091796875</c:v>
                </c:pt>
                <c:pt idx="794">
                  <c:v>1607.4091796875</c:v>
                </c:pt>
                <c:pt idx="795">
                  <c:v>1607.4091796875</c:v>
                </c:pt>
                <c:pt idx="796">
                  <c:v>1607.4091796875</c:v>
                </c:pt>
                <c:pt idx="797">
                  <c:v>1607.4091796875</c:v>
                </c:pt>
                <c:pt idx="798">
                  <c:v>1607.4091796875</c:v>
                </c:pt>
                <c:pt idx="799">
                  <c:v>1607.4091796875</c:v>
                </c:pt>
                <c:pt idx="800">
                  <c:v>1607.4091796875</c:v>
                </c:pt>
                <c:pt idx="801">
                  <c:v>1607.4091796875</c:v>
                </c:pt>
                <c:pt idx="802">
                  <c:v>1607.4091796875</c:v>
                </c:pt>
                <c:pt idx="803">
                  <c:v>1607.4091796875</c:v>
                </c:pt>
                <c:pt idx="804">
                  <c:v>1607.4091796875</c:v>
                </c:pt>
                <c:pt idx="805">
                  <c:v>1597.0985107421875</c:v>
                </c:pt>
                <c:pt idx="806">
                  <c:v>1597.0985107421875</c:v>
                </c:pt>
                <c:pt idx="807">
                  <c:v>1597.0985107421875</c:v>
                </c:pt>
                <c:pt idx="808">
                  <c:v>1597.0985107421875</c:v>
                </c:pt>
                <c:pt idx="809">
                  <c:v>1597.0985107421875</c:v>
                </c:pt>
                <c:pt idx="810">
                  <c:v>1597.0985107421875</c:v>
                </c:pt>
                <c:pt idx="811">
                  <c:v>1597.0985107421875</c:v>
                </c:pt>
                <c:pt idx="812">
                  <c:v>1597.0985107421875</c:v>
                </c:pt>
                <c:pt idx="813">
                  <c:v>1597.0985107421875</c:v>
                </c:pt>
                <c:pt idx="814">
                  <c:v>1597.0985107421875</c:v>
                </c:pt>
                <c:pt idx="815">
                  <c:v>1597.0985107421875</c:v>
                </c:pt>
                <c:pt idx="816">
                  <c:v>1597.0985107421875</c:v>
                </c:pt>
                <c:pt idx="817">
                  <c:v>1602.1922607421875</c:v>
                </c:pt>
                <c:pt idx="818">
                  <c:v>1602.1922607421875</c:v>
                </c:pt>
                <c:pt idx="819">
                  <c:v>1602.1922607421875</c:v>
                </c:pt>
                <c:pt idx="820">
                  <c:v>1602.1922607421875</c:v>
                </c:pt>
                <c:pt idx="821">
                  <c:v>1602.1922607421875</c:v>
                </c:pt>
                <c:pt idx="822">
                  <c:v>1602.1922607421875</c:v>
                </c:pt>
                <c:pt idx="823">
                  <c:v>1602.1922607421875</c:v>
                </c:pt>
                <c:pt idx="824">
                  <c:v>1602.1922607421875</c:v>
                </c:pt>
                <c:pt idx="825">
                  <c:v>1602.1922607421875</c:v>
                </c:pt>
                <c:pt idx="826">
                  <c:v>1602.1922607421875</c:v>
                </c:pt>
                <c:pt idx="827">
                  <c:v>1602.1922607421875</c:v>
                </c:pt>
                <c:pt idx="828">
                  <c:v>1602.1922607421875</c:v>
                </c:pt>
                <c:pt idx="829">
                  <c:v>1588.977294921875</c:v>
                </c:pt>
                <c:pt idx="830">
                  <c:v>1588.977294921875</c:v>
                </c:pt>
                <c:pt idx="831">
                  <c:v>1588.977294921875</c:v>
                </c:pt>
                <c:pt idx="832">
                  <c:v>1588.977294921875</c:v>
                </c:pt>
                <c:pt idx="833">
                  <c:v>1588.977294921875</c:v>
                </c:pt>
                <c:pt idx="834">
                  <c:v>1588.977294921875</c:v>
                </c:pt>
                <c:pt idx="835">
                  <c:v>1588.977294921875</c:v>
                </c:pt>
                <c:pt idx="836">
                  <c:v>1588.977294921875</c:v>
                </c:pt>
                <c:pt idx="837">
                  <c:v>1588.977294921875</c:v>
                </c:pt>
                <c:pt idx="838">
                  <c:v>1588.977294921875</c:v>
                </c:pt>
                <c:pt idx="839">
                  <c:v>1588.977294921875</c:v>
                </c:pt>
                <c:pt idx="840">
                  <c:v>1588.977294921875</c:v>
                </c:pt>
                <c:pt idx="841">
                  <c:v>1577.735595703125</c:v>
                </c:pt>
                <c:pt idx="842">
                  <c:v>1577.735595703125</c:v>
                </c:pt>
                <c:pt idx="843">
                  <c:v>1577.735595703125</c:v>
                </c:pt>
                <c:pt idx="844">
                  <c:v>1577.735595703125</c:v>
                </c:pt>
                <c:pt idx="845">
                  <c:v>1577.735595703125</c:v>
                </c:pt>
                <c:pt idx="846">
                  <c:v>1577.735595703125</c:v>
                </c:pt>
                <c:pt idx="847">
                  <c:v>1577.735595703125</c:v>
                </c:pt>
                <c:pt idx="848">
                  <c:v>1577.735595703125</c:v>
                </c:pt>
                <c:pt idx="849">
                  <c:v>1577.735595703125</c:v>
                </c:pt>
                <c:pt idx="850">
                  <c:v>1577.735595703125</c:v>
                </c:pt>
                <c:pt idx="851">
                  <c:v>1577.735595703125</c:v>
                </c:pt>
                <c:pt idx="852">
                  <c:v>1577.735595703125</c:v>
                </c:pt>
                <c:pt idx="853">
                  <c:v>1598.2706298828125</c:v>
                </c:pt>
                <c:pt idx="854">
                  <c:v>1598.2706298828125</c:v>
                </c:pt>
                <c:pt idx="855">
                  <c:v>1598.2706298828125</c:v>
                </c:pt>
                <c:pt idx="856">
                  <c:v>1598.2706298828125</c:v>
                </c:pt>
                <c:pt idx="857">
                  <c:v>1598.2706298828125</c:v>
                </c:pt>
                <c:pt idx="858">
                  <c:v>1598.2706298828125</c:v>
                </c:pt>
                <c:pt idx="859">
                  <c:v>1598.2706298828125</c:v>
                </c:pt>
                <c:pt idx="860">
                  <c:v>1598.2706298828125</c:v>
                </c:pt>
                <c:pt idx="861">
                  <c:v>1598.2706298828125</c:v>
                </c:pt>
                <c:pt idx="862">
                  <c:v>1598.2706298828125</c:v>
                </c:pt>
                <c:pt idx="863">
                  <c:v>1598.2706298828125</c:v>
                </c:pt>
                <c:pt idx="864">
                  <c:v>1598.2706298828125</c:v>
                </c:pt>
                <c:pt idx="865">
                  <c:v>1589.9415283203125</c:v>
                </c:pt>
                <c:pt idx="866">
                  <c:v>1589.9415283203125</c:v>
                </c:pt>
                <c:pt idx="867">
                  <c:v>1589.9415283203125</c:v>
                </c:pt>
                <c:pt idx="868">
                  <c:v>1589.9415283203125</c:v>
                </c:pt>
                <c:pt idx="869">
                  <c:v>1589.9415283203125</c:v>
                </c:pt>
                <c:pt idx="870">
                  <c:v>1589.9415283203125</c:v>
                </c:pt>
                <c:pt idx="871">
                  <c:v>1589.9415283203125</c:v>
                </c:pt>
                <c:pt idx="872">
                  <c:v>1589.9415283203125</c:v>
                </c:pt>
                <c:pt idx="873">
                  <c:v>1589.9415283203125</c:v>
                </c:pt>
                <c:pt idx="874">
                  <c:v>1589.9415283203125</c:v>
                </c:pt>
                <c:pt idx="875">
                  <c:v>1589.9415283203125</c:v>
                </c:pt>
                <c:pt idx="876">
                  <c:v>1589.9415283203125</c:v>
                </c:pt>
                <c:pt idx="877">
                  <c:v>1579.5621337890625</c:v>
                </c:pt>
                <c:pt idx="878">
                  <c:v>1579.5621337890625</c:v>
                </c:pt>
                <c:pt idx="879">
                  <c:v>1579.5621337890625</c:v>
                </c:pt>
                <c:pt idx="880">
                  <c:v>1579.5621337890625</c:v>
                </c:pt>
                <c:pt idx="881">
                  <c:v>1579.5621337890625</c:v>
                </c:pt>
                <c:pt idx="882">
                  <c:v>1579.5621337890625</c:v>
                </c:pt>
                <c:pt idx="883">
                  <c:v>1579.5621337890625</c:v>
                </c:pt>
                <c:pt idx="884">
                  <c:v>1579.5621337890625</c:v>
                </c:pt>
                <c:pt idx="885">
                  <c:v>1579.5621337890625</c:v>
                </c:pt>
                <c:pt idx="886">
                  <c:v>1579.5621337890625</c:v>
                </c:pt>
                <c:pt idx="887">
                  <c:v>1579.5621337890625</c:v>
                </c:pt>
                <c:pt idx="888">
                  <c:v>1579.5621337890625</c:v>
                </c:pt>
                <c:pt idx="889">
                  <c:v>1582.6263427734375</c:v>
                </c:pt>
                <c:pt idx="890">
                  <c:v>1582.6263427734375</c:v>
                </c:pt>
                <c:pt idx="891">
                  <c:v>1582.6263427734375</c:v>
                </c:pt>
                <c:pt idx="892">
                  <c:v>1582.6263427734375</c:v>
                </c:pt>
                <c:pt idx="893">
                  <c:v>1582.6263427734375</c:v>
                </c:pt>
                <c:pt idx="894">
                  <c:v>1582.6263427734375</c:v>
                </c:pt>
                <c:pt idx="895">
                  <c:v>1582.6263427734375</c:v>
                </c:pt>
                <c:pt idx="896">
                  <c:v>1582.6263427734375</c:v>
                </c:pt>
                <c:pt idx="897">
                  <c:v>1582.6263427734375</c:v>
                </c:pt>
                <c:pt idx="898">
                  <c:v>1582.6263427734375</c:v>
                </c:pt>
                <c:pt idx="899">
                  <c:v>1582.6263427734375</c:v>
                </c:pt>
                <c:pt idx="900">
                  <c:v>1582.6263427734375</c:v>
                </c:pt>
                <c:pt idx="901">
                  <c:v>1591.59228515625</c:v>
                </c:pt>
                <c:pt idx="902">
                  <c:v>1591.59228515625</c:v>
                </c:pt>
                <c:pt idx="903">
                  <c:v>1591.59228515625</c:v>
                </c:pt>
                <c:pt idx="904">
                  <c:v>1591.59228515625</c:v>
                </c:pt>
                <c:pt idx="905">
                  <c:v>1591.59228515625</c:v>
                </c:pt>
                <c:pt idx="906">
                  <c:v>1591.59228515625</c:v>
                </c:pt>
                <c:pt idx="907">
                  <c:v>1591.59228515625</c:v>
                </c:pt>
                <c:pt idx="908">
                  <c:v>1591.59228515625</c:v>
                </c:pt>
                <c:pt idx="909">
                  <c:v>1591.59228515625</c:v>
                </c:pt>
                <c:pt idx="910">
                  <c:v>1591.59228515625</c:v>
                </c:pt>
                <c:pt idx="911">
                  <c:v>1591.59228515625</c:v>
                </c:pt>
                <c:pt idx="912">
                  <c:v>1591.59228515625</c:v>
                </c:pt>
                <c:pt idx="913">
                  <c:v>1596.55029296875</c:v>
                </c:pt>
                <c:pt idx="914">
                  <c:v>1596.55029296875</c:v>
                </c:pt>
                <c:pt idx="915">
                  <c:v>1596.55029296875</c:v>
                </c:pt>
                <c:pt idx="916">
                  <c:v>1596.55029296875</c:v>
                </c:pt>
                <c:pt idx="917">
                  <c:v>1596.55029296875</c:v>
                </c:pt>
                <c:pt idx="918">
                  <c:v>1596.55029296875</c:v>
                </c:pt>
                <c:pt idx="919">
                  <c:v>1596.55029296875</c:v>
                </c:pt>
                <c:pt idx="920">
                  <c:v>1596.55029296875</c:v>
                </c:pt>
                <c:pt idx="921">
                  <c:v>1596.55029296875</c:v>
                </c:pt>
                <c:pt idx="922">
                  <c:v>1596.55029296875</c:v>
                </c:pt>
                <c:pt idx="923">
                  <c:v>1596.55029296875</c:v>
                </c:pt>
                <c:pt idx="924">
                  <c:v>1596.55029296875</c:v>
                </c:pt>
                <c:pt idx="925">
                  <c:v>1614.4261474609375</c:v>
                </c:pt>
                <c:pt idx="926">
                  <c:v>1614.4261474609375</c:v>
                </c:pt>
                <c:pt idx="927">
                  <c:v>1614.4261474609375</c:v>
                </c:pt>
                <c:pt idx="928">
                  <c:v>1614.4261474609375</c:v>
                </c:pt>
                <c:pt idx="929">
                  <c:v>1614.4261474609375</c:v>
                </c:pt>
                <c:pt idx="930">
                  <c:v>1614.4261474609375</c:v>
                </c:pt>
                <c:pt idx="931">
                  <c:v>1614.4261474609375</c:v>
                </c:pt>
                <c:pt idx="932">
                  <c:v>1614.4261474609375</c:v>
                </c:pt>
                <c:pt idx="933">
                  <c:v>1616.82275390625</c:v>
                </c:pt>
                <c:pt idx="934">
                  <c:v>1616.82275390625</c:v>
                </c:pt>
                <c:pt idx="935">
                  <c:v>1616.82275390625</c:v>
                </c:pt>
                <c:pt idx="936">
                  <c:v>1616.82275390625</c:v>
                </c:pt>
                <c:pt idx="937">
                  <c:v>1604.4229736328125</c:v>
                </c:pt>
                <c:pt idx="938">
                  <c:v>1604.4229736328125</c:v>
                </c:pt>
                <c:pt idx="939">
                  <c:v>1604.4229736328125</c:v>
                </c:pt>
                <c:pt idx="940">
                  <c:v>1604.4229736328125</c:v>
                </c:pt>
                <c:pt idx="941">
                  <c:v>1604.4229736328125</c:v>
                </c:pt>
                <c:pt idx="942">
                  <c:v>1604.4229736328125</c:v>
                </c:pt>
                <c:pt idx="943">
                  <c:v>1604.4229736328125</c:v>
                </c:pt>
                <c:pt idx="944">
                  <c:v>1604.4229736328125</c:v>
                </c:pt>
                <c:pt idx="945">
                  <c:v>1604.4229736328125</c:v>
                </c:pt>
                <c:pt idx="946">
                  <c:v>1604.4229736328125</c:v>
                </c:pt>
                <c:pt idx="947">
                  <c:v>1604.4229736328125</c:v>
                </c:pt>
                <c:pt idx="948">
                  <c:v>1604.4229736328125</c:v>
                </c:pt>
                <c:pt idx="949">
                  <c:v>1587.6268310546875</c:v>
                </c:pt>
                <c:pt idx="950">
                  <c:v>1587.6268310546875</c:v>
                </c:pt>
                <c:pt idx="951">
                  <c:v>1587.6268310546875</c:v>
                </c:pt>
                <c:pt idx="952">
                  <c:v>1587.6268310546875</c:v>
                </c:pt>
                <c:pt idx="953">
                  <c:v>1587.6268310546875</c:v>
                </c:pt>
                <c:pt idx="954">
                  <c:v>1587.6268310546875</c:v>
                </c:pt>
                <c:pt idx="955">
                  <c:v>1587.6268310546875</c:v>
                </c:pt>
                <c:pt idx="956">
                  <c:v>1587.6268310546875</c:v>
                </c:pt>
                <c:pt idx="957">
                  <c:v>1587.6268310546875</c:v>
                </c:pt>
                <c:pt idx="958">
                  <c:v>1587.6268310546875</c:v>
                </c:pt>
                <c:pt idx="959">
                  <c:v>1587.6268310546875</c:v>
                </c:pt>
                <c:pt idx="960">
                  <c:v>1587.6268310546875</c:v>
                </c:pt>
                <c:pt idx="961">
                  <c:v>1639.37548828125</c:v>
                </c:pt>
                <c:pt idx="962">
                  <c:v>1639.37548828125</c:v>
                </c:pt>
                <c:pt idx="963">
                  <c:v>1639.37548828125</c:v>
                </c:pt>
                <c:pt idx="964">
                  <c:v>1639.37548828125</c:v>
                </c:pt>
                <c:pt idx="965">
                  <c:v>1639.37548828125</c:v>
                </c:pt>
                <c:pt idx="966">
                  <c:v>1639.37548828125</c:v>
                </c:pt>
                <c:pt idx="967">
                  <c:v>1639.37548828125</c:v>
                </c:pt>
                <c:pt idx="968">
                  <c:v>1639.37548828125</c:v>
                </c:pt>
                <c:pt idx="969">
                  <c:v>1639.37548828125</c:v>
                </c:pt>
                <c:pt idx="970">
                  <c:v>1639.37548828125</c:v>
                </c:pt>
                <c:pt idx="971">
                  <c:v>1639.37548828125</c:v>
                </c:pt>
                <c:pt idx="972">
                  <c:v>1639.37548828125</c:v>
                </c:pt>
                <c:pt idx="973">
                  <c:v>1632.236572265625</c:v>
                </c:pt>
                <c:pt idx="974">
                  <c:v>1632.236572265625</c:v>
                </c:pt>
                <c:pt idx="975">
                  <c:v>1632.236572265625</c:v>
                </c:pt>
                <c:pt idx="976">
                  <c:v>1632.236572265625</c:v>
                </c:pt>
                <c:pt idx="977">
                  <c:v>1632.236572265625</c:v>
                </c:pt>
                <c:pt idx="978">
                  <c:v>1632.236572265625</c:v>
                </c:pt>
                <c:pt idx="979">
                  <c:v>1632.236572265625</c:v>
                </c:pt>
                <c:pt idx="980">
                  <c:v>1632.236572265625</c:v>
                </c:pt>
                <c:pt idx="981">
                  <c:v>1632.236572265625</c:v>
                </c:pt>
                <c:pt idx="982">
                  <c:v>1632.236572265625</c:v>
                </c:pt>
                <c:pt idx="983">
                  <c:v>1632.236572265625</c:v>
                </c:pt>
                <c:pt idx="984">
                  <c:v>1632.236572265625</c:v>
                </c:pt>
                <c:pt idx="985">
                  <c:v>1545.2137451171875</c:v>
                </c:pt>
                <c:pt idx="986">
                  <c:v>1545.2137451171875</c:v>
                </c:pt>
                <c:pt idx="987">
                  <c:v>1545.2137451171875</c:v>
                </c:pt>
                <c:pt idx="988">
                  <c:v>1545.2137451171875</c:v>
                </c:pt>
                <c:pt idx="989">
                  <c:v>1545.2137451171875</c:v>
                </c:pt>
                <c:pt idx="990">
                  <c:v>1545.2137451171875</c:v>
                </c:pt>
                <c:pt idx="991">
                  <c:v>1545.2137451171875</c:v>
                </c:pt>
                <c:pt idx="992">
                  <c:v>1545.2137451171875</c:v>
                </c:pt>
                <c:pt idx="993">
                  <c:v>1545.2137451171875</c:v>
                </c:pt>
                <c:pt idx="994">
                  <c:v>1545.2137451171875</c:v>
                </c:pt>
                <c:pt idx="995">
                  <c:v>1545.2137451171875</c:v>
                </c:pt>
                <c:pt idx="996">
                  <c:v>1545.2137451171875</c:v>
                </c:pt>
                <c:pt idx="997">
                  <c:v>1547.0882568359375</c:v>
                </c:pt>
                <c:pt idx="998">
                  <c:v>1547.0882568359375</c:v>
                </c:pt>
                <c:pt idx="999">
                  <c:v>1547.0882568359375</c:v>
                </c:pt>
                <c:pt idx="1000">
                  <c:v>1547.0882568359375</c:v>
                </c:pt>
                <c:pt idx="1001">
                  <c:v>1547.0882568359375</c:v>
                </c:pt>
                <c:pt idx="1002">
                  <c:v>1547.0882568359375</c:v>
                </c:pt>
                <c:pt idx="1003">
                  <c:v>1547.0882568359375</c:v>
                </c:pt>
                <c:pt idx="1004">
                  <c:v>1547.0882568359375</c:v>
                </c:pt>
                <c:pt idx="1005">
                  <c:v>1547.0882568359375</c:v>
                </c:pt>
                <c:pt idx="1006">
                  <c:v>1547.0882568359375</c:v>
                </c:pt>
                <c:pt idx="1007">
                  <c:v>1547.0882568359375</c:v>
                </c:pt>
                <c:pt idx="1008">
                  <c:v>1547.0882568359375</c:v>
                </c:pt>
                <c:pt idx="1009">
                  <c:v>1531.5782470703125</c:v>
                </c:pt>
                <c:pt idx="1010">
                  <c:v>1531.5782470703125</c:v>
                </c:pt>
                <c:pt idx="1011">
                  <c:v>1531.5782470703125</c:v>
                </c:pt>
                <c:pt idx="1012">
                  <c:v>1531.5782470703125</c:v>
                </c:pt>
                <c:pt idx="1013">
                  <c:v>1531.5782470703125</c:v>
                </c:pt>
                <c:pt idx="1014">
                  <c:v>1531.5782470703125</c:v>
                </c:pt>
                <c:pt idx="1015">
                  <c:v>1531.5782470703125</c:v>
                </c:pt>
                <c:pt idx="1016">
                  <c:v>1531.5782470703125</c:v>
                </c:pt>
                <c:pt idx="1017">
                  <c:v>1531.5782470703125</c:v>
                </c:pt>
                <c:pt idx="1018">
                  <c:v>1531.5782470703125</c:v>
                </c:pt>
                <c:pt idx="1019">
                  <c:v>1531.5782470703125</c:v>
                </c:pt>
                <c:pt idx="1020">
                  <c:v>1531.5782470703125</c:v>
                </c:pt>
                <c:pt idx="1021">
                  <c:v>1509.113037109375</c:v>
                </c:pt>
                <c:pt idx="1022">
                  <c:v>1509.113037109375</c:v>
                </c:pt>
                <c:pt idx="1023">
                  <c:v>1509.113037109375</c:v>
                </c:pt>
                <c:pt idx="1024">
                  <c:v>1509.113037109375</c:v>
                </c:pt>
                <c:pt idx="1025">
                  <c:v>1509.113037109375</c:v>
                </c:pt>
                <c:pt idx="1026">
                  <c:v>1509.113037109375</c:v>
                </c:pt>
                <c:pt idx="1027">
                  <c:v>1509.113037109375</c:v>
                </c:pt>
                <c:pt idx="1028">
                  <c:v>1509.113037109375</c:v>
                </c:pt>
                <c:pt idx="1029">
                  <c:v>1509.113037109375</c:v>
                </c:pt>
                <c:pt idx="1030">
                  <c:v>1509.113037109375</c:v>
                </c:pt>
                <c:pt idx="1031">
                  <c:v>1509.113037109375</c:v>
                </c:pt>
                <c:pt idx="1032">
                  <c:v>1509.113037109375</c:v>
                </c:pt>
                <c:pt idx="1033">
                  <c:v>1496.1893310546875</c:v>
                </c:pt>
                <c:pt idx="1034">
                  <c:v>1496.1893310546875</c:v>
                </c:pt>
                <c:pt idx="1035">
                  <c:v>1496.1893310546875</c:v>
                </c:pt>
                <c:pt idx="1036">
                  <c:v>1496.1893310546875</c:v>
                </c:pt>
                <c:pt idx="1037">
                  <c:v>1496.1893310546875</c:v>
                </c:pt>
                <c:pt idx="1038">
                  <c:v>1496.1893310546875</c:v>
                </c:pt>
                <c:pt idx="1039">
                  <c:v>1496.1893310546875</c:v>
                </c:pt>
                <c:pt idx="1040">
                  <c:v>1496.1893310546875</c:v>
                </c:pt>
                <c:pt idx="1041">
                  <c:v>1496.1893310546875</c:v>
                </c:pt>
                <c:pt idx="1042">
                  <c:v>1496.1893310546875</c:v>
                </c:pt>
                <c:pt idx="1043">
                  <c:v>1496.1893310546875</c:v>
                </c:pt>
                <c:pt idx="1044">
                  <c:v>1496.1893310546875</c:v>
                </c:pt>
                <c:pt idx="1045">
                  <c:v>1477.466796875</c:v>
                </c:pt>
                <c:pt idx="1046">
                  <c:v>1477.466796875</c:v>
                </c:pt>
                <c:pt idx="1047">
                  <c:v>1477.466796875</c:v>
                </c:pt>
                <c:pt idx="1048">
                  <c:v>1477.466796875</c:v>
                </c:pt>
                <c:pt idx="1049">
                  <c:v>1477.466796875</c:v>
                </c:pt>
                <c:pt idx="1050">
                  <c:v>1477.466796875</c:v>
                </c:pt>
                <c:pt idx="1051">
                  <c:v>1477.466796875</c:v>
                </c:pt>
                <c:pt idx="1052">
                  <c:v>1477.466796875</c:v>
                </c:pt>
                <c:pt idx="1053">
                  <c:v>1477.466796875</c:v>
                </c:pt>
                <c:pt idx="1054">
                  <c:v>1477.466796875</c:v>
                </c:pt>
                <c:pt idx="1055">
                  <c:v>1477.466796875</c:v>
                </c:pt>
                <c:pt idx="1056">
                  <c:v>1477.466796875</c:v>
                </c:pt>
                <c:pt idx="1057">
                  <c:v>1471.7862548828125</c:v>
                </c:pt>
                <c:pt idx="1058">
                  <c:v>1471.7862548828125</c:v>
                </c:pt>
                <c:pt idx="1059">
                  <c:v>1471.7862548828125</c:v>
                </c:pt>
                <c:pt idx="1060">
                  <c:v>1471.7862548828125</c:v>
                </c:pt>
                <c:pt idx="1061">
                  <c:v>1471.7862548828125</c:v>
                </c:pt>
                <c:pt idx="1062">
                  <c:v>1471.7862548828125</c:v>
                </c:pt>
                <c:pt idx="1063">
                  <c:v>1471.7862548828125</c:v>
                </c:pt>
                <c:pt idx="1064">
                  <c:v>1471.7862548828125</c:v>
                </c:pt>
                <c:pt idx="1065">
                  <c:v>1471.7862548828125</c:v>
                </c:pt>
                <c:pt idx="1066">
                  <c:v>1471.7862548828125</c:v>
                </c:pt>
                <c:pt idx="1067">
                  <c:v>1471.7862548828125</c:v>
                </c:pt>
                <c:pt idx="1068">
                  <c:v>1471.7862548828125</c:v>
                </c:pt>
                <c:pt idx="1069">
                  <c:v>1427.713623046875</c:v>
                </c:pt>
                <c:pt idx="1070">
                  <c:v>1427.713623046875</c:v>
                </c:pt>
                <c:pt idx="1071">
                  <c:v>1427.713623046875</c:v>
                </c:pt>
                <c:pt idx="1072">
                  <c:v>1427.713623046875</c:v>
                </c:pt>
                <c:pt idx="1073">
                  <c:v>1427.713623046875</c:v>
                </c:pt>
                <c:pt idx="1074">
                  <c:v>1427.713623046875</c:v>
                </c:pt>
                <c:pt idx="1075">
                  <c:v>1427.713623046875</c:v>
                </c:pt>
                <c:pt idx="1076">
                  <c:v>1427.713623046875</c:v>
                </c:pt>
                <c:pt idx="1077">
                  <c:v>1427.713623046875</c:v>
                </c:pt>
                <c:pt idx="1078">
                  <c:v>1427.713623046875</c:v>
                </c:pt>
                <c:pt idx="1079">
                  <c:v>1427.713623046875</c:v>
                </c:pt>
                <c:pt idx="1080">
                  <c:v>1427.713623046875</c:v>
                </c:pt>
                <c:pt idx="1081">
                  <c:v>1406.489990234375</c:v>
                </c:pt>
                <c:pt idx="1082">
                  <c:v>1406.489990234375</c:v>
                </c:pt>
                <c:pt idx="1083">
                  <c:v>1406.489990234375</c:v>
                </c:pt>
                <c:pt idx="1084">
                  <c:v>1406.489990234375</c:v>
                </c:pt>
                <c:pt idx="1085">
                  <c:v>1406.489990234375</c:v>
                </c:pt>
                <c:pt idx="1086">
                  <c:v>1406.489990234375</c:v>
                </c:pt>
                <c:pt idx="1087">
                  <c:v>1406.489990234375</c:v>
                </c:pt>
                <c:pt idx="1088">
                  <c:v>1406.489990234375</c:v>
                </c:pt>
                <c:pt idx="1089">
                  <c:v>1406.489990234375</c:v>
                </c:pt>
                <c:pt idx="1090">
                  <c:v>1406.489990234375</c:v>
                </c:pt>
                <c:pt idx="1091">
                  <c:v>1406.489990234375</c:v>
                </c:pt>
                <c:pt idx="1092">
                  <c:v>1406.489990234375</c:v>
                </c:pt>
                <c:pt idx="1093">
                  <c:v>1401.6961669921875</c:v>
                </c:pt>
                <c:pt idx="1094">
                  <c:v>1401.6961669921875</c:v>
                </c:pt>
                <c:pt idx="1095">
                  <c:v>1401.6961669921875</c:v>
                </c:pt>
                <c:pt idx="1096">
                  <c:v>1401.6961669921875</c:v>
                </c:pt>
                <c:pt idx="1097">
                  <c:v>1401.6961669921875</c:v>
                </c:pt>
                <c:pt idx="1098">
                  <c:v>1401.6961669921875</c:v>
                </c:pt>
                <c:pt idx="1099">
                  <c:v>1401.6961669921875</c:v>
                </c:pt>
                <c:pt idx="1100">
                  <c:v>1401.6961669921875</c:v>
                </c:pt>
                <c:pt idx="1101">
                  <c:v>1401.6961669921875</c:v>
                </c:pt>
                <c:pt idx="1102">
                  <c:v>1401.6961669921875</c:v>
                </c:pt>
                <c:pt idx="1103">
                  <c:v>1401.6961669921875</c:v>
                </c:pt>
                <c:pt idx="1104">
                  <c:v>1401.6961669921875</c:v>
                </c:pt>
                <c:pt idx="1105">
                  <c:v>1376.8018798828125</c:v>
                </c:pt>
                <c:pt idx="1106">
                  <c:v>1376.8018798828125</c:v>
                </c:pt>
                <c:pt idx="1107">
                  <c:v>1376.8018798828125</c:v>
                </c:pt>
                <c:pt idx="1108">
                  <c:v>1376.8018798828125</c:v>
                </c:pt>
                <c:pt idx="1109">
                  <c:v>1376.8018798828125</c:v>
                </c:pt>
                <c:pt idx="1110">
                  <c:v>1376.8018798828125</c:v>
                </c:pt>
                <c:pt idx="1111">
                  <c:v>1376.8018798828125</c:v>
                </c:pt>
                <c:pt idx="1112">
                  <c:v>1376.8018798828125</c:v>
                </c:pt>
                <c:pt idx="1113">
                  <c:v>1376.8018798828125</c:v>
                </c:pt>
                <c:pt idx="1114">
                  <c:v>1376.8018798828125</c:v>
                </c:pt>
                <c:pt idx="1115">
                  <c:v>1376.8018798828125</c:v>
                </c:pt>
                <c:pt idx="1116">
                  <c:v>1376.8018798828125</c:v>
                </c:pt>
                <c:pt idx="1117">
                  <c:v>1388.3543701171875</c:v>
                </c:pt>
                <c:pt idx="1118">
                  <c:v>1388.3543701171875</c:v>
                </c:pt>
                <c:pt idx="1119">
                  <c:v>1388.3543701171875</c:v>
                </c:pt>
                <c:pt idx="1120">
                  <c:v>1388.3543701171875</c:v>
                </c:pt>
                <c:pt idx="1121">
                  <c:v>1388.3543701171875</c:v>
                </c:pt>
                <c:pt idx="1122">
                  <c:v>1388.3543701171875</c:v>
                </c:pt>
                <c:pt idx="1123">
                  <c:v>1388.3543701171875</c:v>
                </c:pt>
                <c:pt idx="1124">
                  <c:v>1388.3543701171875</c:v>
                </c:pt>
                <c:pt idx="1125">
                  <c:v>1388.3543701171875</c:v>
                </c:pt>
                <c:pt idx="1126">
                  <c:v>1388.3543701171875</c:v>
                </c:pt>
                <c:pt idx="1127">
                  <c:v>1388.3543701171875</c:v>
                </c:pt>
                <c:pt idx="1128">
                  <c:v>1388.3543701171875</c:v>
                </c:pt>
                <c:pt idx="1129">
                  <c:v>1364.5650634765625</c:v>
                </c:pt>
                <c:pt idx="1130">
                  <c:v>1364.5650634765625</c:v>
                </c:pt>
                <c:pt idx="1131">
                  <c:v>1364.5650634765625</c:v>
                </c:pt>
                <c:pt idx="1132">
                  <c:v>1364.5650634765625</c:v>
                </c:pt>
                <c:pt idx="1133">
                  <c:v>1364.5650634765625</c:v>
                </c:pt>
                <c:pt idx="1134">
                  <c:v>1364.5650634765625</c:v>
                </c:pt>
                <c:pt idx="1135">
                  <c:v>1364.5650634765625</c:v>
                </c:pt>
                <c:pt idx="1136">
                  <c:v>1364.5650634765625</c:v>
                </c:pt>
                <c:pt idx="1137">
                  <c:v>1364.5650634765625</c:v>
                </c:pt>
                <c:pt idx="1138">
                  <c:v>1364.5650634765625</c:v>
                </c:pt>
                <c:pt idx="1139">
                  <c:v>1364.5650634765625</c:v>
                </c:pt>
                <c:pt idx="1140">
                  <c:v>1364.5650634765625</c:v>
                </c:pt>
                <c:pt idx="1141">
                  <c:v>1363.0135498046875</c:v>
                </c:pt>
                <c:pt idx="1142">
                  <c:v>1363.0135498046875</c:v>
                </c:pt>
                <c:pt idx="1143">
                  <c:v>1363.0135498046875</c:v>
                </c:pt>
                <c:pt idx="1144">
                  <c:v>1363.0135498046875</c:v>
                </c:pt>
                <c:pt idx="1145">
                  <c:v>1363.0135498046875</c:v>
                </c:pt>
                <c:pt idx="1146">
                  <c:v>1363.0135498046875</c:v>
                </c:pt>
                <c:pt idx="1147">
                  <c:v>1363.0135498046875</c:v>
                </c:pt>
                <c:pt idx="1148">
                  <c:v>1363.0135498046875</c:v>
                </c:pt>
                <c:pt idx="1149">
                  <c:v>1363.0135498046875</c:v>
                </c:pt>
                <c:pt idx="1150">
                  <c:v>1363.0135498046875</c:v>
                </c:pt>
                <c:pt idx="1151">
                  <c:v>1363.0135498046875</c:v>
                </c:pt>
                <c:pt idx="1152">
                  <c:v>1363.0135498046875</c:v>
                </c:pt>
                <c:pt idx="1153">
                  <c:v>1349.940185546875</c:v>
                </c:pt>
                <c:pt idx="1154">
                  <c:v>1349.940185546875</c:v>
                </c:pt>
                <c:pt idx="1155">
                  <c:v>1349.940185546875</c:v>
                </c:pt>
                <c:pt idx="1156">
                  <c:v>1349.940185546875</c:v>
                </c:pt>
                <c:pt idx="1157">
                  <c:v>1349.940185546875</c:v>
                </c:pt>
                <c:pt idx="1158">
                  <c:v>1349.940185546875</c:v>
                </c:pt>
                <c:pt idx="1159">
                  <c:v>1349.940185546875</c:v>
                </c:pt>
                <c:pt idx="1160">
                  <c:v>1349.940185546875</c:v>
                </c:pt>
                <c:pt idx="1161">
                  <c:v>1349.940185546875</c:v>
                </c:pt>
                <c:pt idx="1162">
                  <c:v>1349.940185546875</c:v>
                </c:pt>
                <c:pt idx="1163">
                  <c:v>1349.940185546875</c:v>
                </c:pt>
                <c:pt idx="1164">
                  <c:v>1349.940185546875</c:v>
                </c:pt>
                <c:pt idx="1165">
                  <c:v>1315.8240966796875</c:v>
                </c:pt>
                <c:pt idx="1166">
                  <c:v>1315.8240966796875</c:v>
                </c:pt>
                <c:pt idx="1167">
                  <c:v>1315.8240966796875</c:v>
                </c:pt>
                <c:pt idx="1168">
                  <c:v>1315.8240966796875</c:v>
                </c:pt>
                <c:pt idx="1169">
                  <c:v>1315.8240966796875</c:v>
                </c:pt>
                <c:pt idx="1170">
                  <c:v>1315.8240966796875</c:v>
                </c:pt>
                <c:pt idx="1171">
                  <c:v>1315.8240966796875</c:v>
                </c:pt>
                <c:pt idx="1172">
                  <c:v>1315.8240966796875</c:v>
                </c:pt>
                <c:pt idx="1173">
                  <c:v>1315.8240966796875</c:v>
                </c:pt>
                <c:pt idx="1174">
                  <c:v>1315.8240966796875</c:v>
                </c:pt>
                <c:pt idx="1175">
                  <c:v>1315.8240966796875</c:v>
                </c:pt>
                <c:pt idx="1176">
                  <c:v>1315.8240966796875</c:v>
                </c:pt>
                <c:pt idx="1177">
                  <c:v>1305.531494140625</c:v>
                </c:pt>
                <c:pt idx="1178">
                  <c:v>1305.531494140625</c:v>
                </c:pt>
                <c:pt idx="1179">
                  <c:v>1305.531494140625</c:v>
                </c:pt>
                <c:pt idx="1180">
                  <c:v>1305.531494140625</c:v>
                </c:pt>
                <c:pt idx="1181">
                  <c:v>1305.531494140625</c:v>
                </c:pt>
                <c:pt idx="1182">
                  <c:v>1305.531494140625</c:v>
                </c:pt>
                <c:pt idx="1183">
                  <c:v>1305.531494140625</c:v>
                </c:pt>
                <c:pt idx="1184">
                  <c:v>1305.531494140625</c:v>
                </c:pt>
                <c:pt idx="1185">
                  <c:v>1305.531494140625</c:v>
                </c:pt>
                <c:pt idx="1186">
                  <c:v>1305.531494140625</c:v>
                </c:pt>
                <c:pt idx="1187">
                  <c:v>1305.531494140625</c:v>
                </c:pt>
                <c:pt idx="1188">
                  <c:v>1305.531494140625</c:v>
                </c:pt>
                <c:pt idx="1189">
                  <c:v>1279.4556884765625</c:v>
                </c:pt>
                <c:pt idx="1190">
                  <c:v>1279.4556884765625</c:v>
                </c:pt>
                <c:pt idx="1191">
                  <c:v>1279.4556884765625</c:v>
                </c:pt>
                <c:pt idx="1192">
                  <c:v>1279.4556884765625</c:v>
                </c:pt>
                <c:pt idx="1193">
                  <c:v>1279.4556884765625</c:v>
                </c:pt>
                <c:pt idx="1194">
                  <c:v>1279.4556884765625</c:v>
                </c:pt>
                <c:pt idx="1195">
                  <c:v>1279.4556884765625</c:v>
                </c:pt>
                <c:pt idx="1196">
                  <c:v>1279.4556884765625</c:v>
                </c:pt>
                <c:pt idx="1197">
                  <c:v>1279.4556884765625</c:v>
                </c:pt>
                <c:pt idx="1198">
                  <c:v>1279.4556884765625</c:v>
                </c:pt>
                <c:pt idx="1199">
                  <c:v>1279.4556884765625</c:v>
                </c:pt>
                <c:pt idx="1200">
                  <c:v>1279.4556884765625</c:v>
                </c:pt>
                <c:pt idx="1201">
                  <c:v>1272.9554443359375</c:v>
                </c:pt>
                <c:pt idx="1202">
                  <c:v>1272.9554443359375</c:v>
                </c:pt>
                <c:pt idx="1203">
                  <c:v>1272.9554443359375</c:v>
                </c:pt>
                <c:pt idx="1204">
                  <c:v>1272.9554443359375</c:v>
                </c:pt>
                <c:pt idx="1205">
                  <c:v>1272.9554443359375</c:v>
                </c:pt>
                <c:pt idx="1206">
                  <c:v>1272.9554443359375</c:v>
                </c:pt>
                <c:pt idx="1207">
                  <c:v>1272.9554443359375</c:v>
                </c:pt>
                <c:pt idx="1208">
                  <c:v>1272.9554443359375</c:v>
                </c:pt>
                <c:pt idx="1209">
                  <c:v>1272.9554443359375</c:v>
                </c:pt>
                <c:pt idx="1210">
                  <c:v>1272.9554443359375</c:v>
                </c:pt>
                <c:pt idx="1211">
                  <c:v>1272.9554443359375</c:v>
                </c:pt>
                <c:pt idx="1212">
                  <c:v>1272.9554443359375</c:v>
                </c:pt>
                <c:pt idx="1213">
                  <c:v>1248.6217041015625</c:v>
                </c:pt>
                <c:pt idx="1214">
                  <c:v>1248.6217041015625</c:v>
                </c:pt>
                <c:pt idx="1215">
                  <c:v>1248.6217041015625</c:v>
                </c:pt>
                <c:pt idx="1216">
                  <c:v>1248.6217041015625</c:v>
                </c:pt>
                <c:pt idx="1217">
                  <c:v>1248.6217041015625</c:v>
                </c:pt>
                <c:pt idx="1218">
                  <c:v>1248.6217041015625</c:v>
                </c:pt>
                <c:pt idx="1219">
                  <c:v>1248.6217041015625</c:v>
                </c:pt>
                <c:pt idx="1220">
                  <c:v>1248.6217041015625</c:v>
                </c:pt>
                <c:pt idx="1221">
                  <c:v>1248.6217041015625</c:v>
                </c:pt>
                <c:pt idx="1222">
                  <c:v>1248.6217041015625</c:v>
                </c:pt>
                <c:pt idx="1223">
                  <c:v>1248.6217041015625</c:v>
                </c:pt>
                <c:pt idx="1224">
                  <c:v>1248.6217041015625</c:v>
                </c:pt>
                <c:pt idx="1225">
                  <c:v>1221.185791015625</c:v>
                </c:pt>
                <c:pt idx="1226">
                  <c:v>1221.185791015625</c:v>
                </c:pt>
                <c:pt idx="1227">
                  <c:v>1221.185791015625</c:v>
                </c:pt>
                <c:pt idx="1228">
                  <c:v>1221.185791015625</c:v>
                </c:pt>
                <c:pt idx="1229">
                  <c:v>1219.024169921875</c:v>
                </c:pt>
                <c:pt idx="1230">
                  <c:v>1219.024169921875</c:v>
                </c:pt>
                <c:pt idx="1231">
                  <c:v>1219.024169921875</c:v>
                </c:pt>
                <c:pt idx="1232">
                  <c:v>1219.024169921875</c:v>
                </c:pt>
                <c:pt idx="1233">
                  <c:v>1219.024169921875</c:v>
                </c:pt>
                <c:pt idx="1234">
                  <c:v>1219.024169921875</c:v>
                </c:pt>
                <c:pt idx="1235">
                  <c:v>1219.024169921875</c:v>
                </c:pt>
                <c:pt idx="1236">
                  <c:v>1219.024169921875</c:v>
                </c:pt>
                <c:pt idx="1237">
                  <c:v>1219.024169921875</c:v>
                </c:pt>
                <c:pt idx="1238">
                  <c:v>1219.024169921875</c:v>
                </c:pt>
                <c:pt idx="1239">
                  <c:v>1219.024169921875</c:v>
                </c:pt>
                <c:pt idx="1240">
                  <c:v>1219.024169921875</c:v>
                </c:pt>
                <c:pt idx="1241">
                  <c:v>1207.2725830078125</c:v>
                </c:pt>
                <c:pt idx="1242">
                  <c:v>1207.2725830078125</c:v>
                </c:pt>
                <c:pt idx="1243">
                  <c:v>1207.2725830078125</c:v>
                </c:pt>
                <c:pt idx="1244">
                  <c:v>1207.2725830078125</c:v>
                </c:pt>
                <c:pt idx="1245">
                  <c:v>1207.2725830078125</c:v>
                </c:pt>
                <c:pt idx="1246">
                  <c:v>1207.2725830078125</c:v>
                </c:pt>
                <c:pt idx="1247">
                  <c:v>1207.2725830078125</c:v>
                </c:pt>
                <c:pt idx="1248">
                  <c:v>1207.2725830078125</c:v>
                </c:pt>
                <c:pt idx="1249">
                  <c:v>1207.2725830078125</c:v>
                </c:pt>
                <c:pt idx="1250">
                  <c:v>1207.2725830078125</c:v>
                </c:pt>
                <c:pt idx="1251">
                  <c:v>1207.2725830078125</c:v>
                </c:pt>
                <c:pt idx="1252">
                  <c:v>1207.2725830078125</c:v>
                </c:pt>
                <c:pt idx="1253">
                  <c:v>1193.1558837890625</c:v>
                </c:pt>
                <c:pt idx="1254">
                  <c:v>1193.1558837890625</c:v>
                </c:pt>
                <c:pt idx="1255">
                  <c:v>1193.1558837890625</c:v>
                </c:pt>
                <c:pt idx="1256">
                  <c:v>1193.1558837890625</c:v>
                </c:pt>
                <c:pt idx="1257">
                  <c:v>1193.1558837890625</c:v>
                </c:pt>
                <c:pt idx="1258">
                  <c:v>1193.1558837890625</c:v>
                </c:pt>
                <c:pt idx="1259">
                  <c:v>1193.1558837890625</c:v>
                </c:pt>
                <c:pt idx="1260">
                  <c:v>1193.1558837890625</c:v>
                </c:pt>
                <c:pt idx="1261">
                  <c:v>1193.1558837890625</c:v>
                </c:pt>
                <c:pt idx="1262">
                  <c:v>1193.1558837890625</c:v>
                </c:pt>
                <c:pt idx="1263">
                  <c:v>1193.1558837890625</c:v>
                </c:pt>
                <c:pt idx="1264">
                  <c:v>1193.1558837890625</c:v>
                </c:pt>
                <c:pt idx="1265">
                  <c:v>1192.2550048828125</c:v>
                </c:pt>
                <c:pt idx="1266">
                  <c:v>1192.2550048828125</c:v>
                </c:pt>
                <c:pt idx="1267">
                  <c:v>1192.2550048828125</c:v>
                </c:pt>
                <c:pt idx="1268">
                  <c:v>1192.2550048828125</c:v>
                </c:pt>
                <c:pt idx="1269">
                  <c:v>1192.2550048828125</c:v>
                </c:pt>
                <c:pt idx="1270">
                  <c:v>1192.2550048828125</c:v>
                </c:pt>
                <c:pt idx="1271">
                  <c:v>1192.2550048828125</c:v>
                </c:pt>
                <c:pt idx="1272">
                  <c:v>1192.2550048828125</c:v>
                </c:pt>
                <c:pt idx="1273">
                  <c:v>1192.2550048828125</c:v>
                </c:pt>
                <c:pt idx="1274">
                  <c:v>1192.2550048828125</c:v>
                </c:pt>
                <c:pt idx="1275">
                  <c:v>1192.2550048828125</c:v>
                </c:pt>
                <c:pt idx="1276">
                  <c:v>1192.2550048828125</c:v>
                </c:pt>
                <c:pt idx="1277">
                  <c:v>1176.939208984375</c:v>
                </c:pt>
                <c:pt idx="1278">
                  <c:v>1176.939208984375</c:v>
                </c:pt>
                <c:pt idx="1279">
                  <c:v>1176.939208984375</c:v>
                </c:pt>
                <c:pt idx="1280">
                  <c:v>1176.939208984375</c:v>
                </c:pt>
                <c:pt idx="1281">
                  <c:v>1176.939208984375</c:v>
                </c:pt>
                <c:pt idx="1282">
                  <c:v>1176.939208984375</c:v>
                </c:pt>
                <c:pt idx="1283">
                  <c:v>1176.939208984375</c:v>
                </c:pt>
                <c:pt idx="1284">
                  <c:v>1176.939208984375</c:v>
                </c:pt>
                <c:pt idx="1285">
                  <c:v>1176.939208984375</c:v>
                </c:pt>
                <c:pt idx="1286">
                  <c:v>1176.939208984375</c:v>
                </c:pt>
                <c:pt idx="1287">
                  <c:v>1176.939208984375</c:v>
                </c:pt>
                <c:pt idx="1288">
                  <c:v>1176.939208984375</c:v>
                </c:pt>
                <c:pt idx="1289">
                  <c:v>1167.2247314453125</c:v>
                </c:pt>
                <c:pt idx="1290">
                  <c:v>1167.2247314453125</c:v>
                </c:pt>
                <c:pt idx="1291">
                  <c:v>1167.2247314453125</c:v>
                </c:pt>
                <c:pt idx="1292">
                  <c:v>1167.2247314453125</c:v>
                </c:pt>
                <c:pt idx="1293">
                  <c:v>1167.2247314453125</c:v>
                </c:pt>
                <c:pt idx="1294">
                  <c:v>1167.2247314453125</c:v>
                </c:pt>
                <c:pt idx="1295">
                  <c:v>1167.2247314453125</c:v>
                </c:pt>
                <c:pt idx="1296">
                  <c:v>1167.2247314453125</c:v>
                </c:pt>
                <c:pt idx="1297">
                  <c:v>1167.2247314453125</c:v>
                </c:pt>
                <c:pt idx="1298">
                  <c:v>1167.2247314453125</c:v>
                </c:pt>
                <c:pt idx="1299">
                  <c:v>1167.2247314453125</c:v>
                </c:pt>
                <c:pt idx="1300">
                  <c:v>1167.2247314453125</c:v>
                </c:pt>
                <c:pt idx="1301">
                  <c:v>1159.679443359375</c:v>
                </c:pt>
                <c:pt idx="1302">
                  <c:v>1159.679443359375</c:v>
                </c:pt>
                <c:pt idx="1303">
                  <c:v>1159.679443359375</c:v>
                </c:pt>
                <c:pt idx="1304">
                  <c:v>1159.679443359375</c:v>
                </c:pt>
                <c:pt idx="1305">
                  <c:v>1159.679443359375</c:v>
                </c:pt>
                <c:pt idx="1306">
                  <c:v>1159.679443359375</c:v>
                </c:pt>
                <c:pt idx="1307">
                  <c:v>1159.679443359375</c:v>
                </c:pt>
                <c:pt idx="1308">
                  <c:v>1159.679443359375</c:v>
                </c:pt>
                <c:pt idx="1309">
                  <c:v>1159.679443359375</c:v>
                </c:pt>
                <c:pt idx="1310">
                  <c:v>1159.679443359375</c:v>
                </c:pt>
                <c:pt idx="1311">
                  <c:v>1159.679443359375</c:v>
                </c:pt>
                <c:pt idx="1312">
                  <c:v>1159.679443359375</c:v>
                </c:pt>
                <c:pt idx="1313">
                  <c:v>1148.8953857421875</c:v>
                </c:pt>
                <c:pt idx="1314">
                  <c:v>1148.8953857421875</c:v>
                </c:pt>
                <c:pt idx="1315">
                  <c:v>1148.8953857421875</c:v>
                </c:pt>
                <c:pt idx="1316">
                  <c:v>1148.8953857421875</c:v>
                </c:pt>
                <c:pt idx="1317">
                  <c:v>1148.8953857421875</c:v>
                </c:pt>
                <c:pt idx="1318">
                  <c:v>1148.8953857421875</c:v>
                </c:pt>
                <c:pt idx="1319">
                  <c:v>1148.8953857421875</c:v>
                </c:pt>
                <c:pt idx="1320">
                  <c:v>1148.8953857421875</c:v>
                </c:pt>
                <c:pt idx="1321">
                  <c:v>1148.8953857421875</c:v>
                </c:pt>
                <c:pt idx="1322">
                  <c:v>1148.8953857421875</c:v>
                </c:pt>
                <c:pt idx="1323">
                  <c:v>1148.8953857421875</c:v>
                </c:pt>
                <c:pt idx="1324">
                  <c:v>1148.8953857421875</c:v>
                </c:pt>
                <c:pt idx="1325">
                  <c:v>1160.1826171875</c:v>
                </c:pt>
                <c:pt idx="1326">
                  <c:v>1160.1826171875</c:v>
                </c:pt>
                <c:pt idx="1327">
                  <c:v>1160.1826171875</c:v>
                </c:pt>
                <c:pt idx="1328">
                  <c:v>1160.1826171875</c:v>
                </c:pt>
                <c:pt idx="1329">
                  <c:v>1160.1826171875</c:v>
                </c:pt>
                <c:pt idx="1330">
                  <c:v>1160.1826171875</c:v>
                </c:pt>
                <c:pt idx="1331">
                  <c:v>1160.1826171875</c:v>
                </c:pt>
                <c:pt idx="1332">
                  <c:v>1160.1826171875</c:v>
                </c:pt>
                <c:pt idx="1333">
                  <c:v>1160.1826171875</c:v>
                </c:pt>
                <c:pt idx="1334">
                  <c:v>1160.1826171875</c:v>
                </c:pt>
                <c:pt idx="1335">
                  <c:v>1160.1826171875</c:v>
                </c:pt>
                <c:pt idx="1336">
                  <c:v>1160.1826171875</c:v>
                </c:pt>
                <c:pt idx="1337">
                  <c:v>1118.3768310546875</c:v>
                </c:pt>
                <c:pt idx="1338">
                  <c:v>1118.3768310546875</c:v>
                </c:pt>
                <c:pt idx="1339">
                  <c:v>1118.3768310546875</c:v>
                </c:pt>
                <c:pt idx="1340">
                  <c:v>1118.3768310546875</c:v>
                </c:pt>
                <c:pt idx="1341">
                  <c:v>1118.3768310546875</c:v>
                </c:pt>
                <c:pt idx="1342">
                  <c:v>1118.3768310546875</c:v>
                </c:pt>
                <c:pt idx="1343">
                  <c:v>1118.3768310546875</c:v>
                </c:pt>
                <c:pt idx="1344">
                  <c:v>1118.3768310546875</c:v>
                </c:pt>
                <c:pt idx="1345">
                  <c:v>1118.3768310546875</c:v>
                </c:pt>
                <c:pt idx="1346">
                  <c:v>1118.3768310546875</c:v>
                </c:pt>
                <c:pt idx="1347">
                  <c:v>1118.3768310546875</c:v>
                </c:pt>
                <c:pt idx="1348">
                  <c:v>1118.3768310546875</c:v>
                </c:pt>
                <c:pt idx="1349">
                  <c:v>1094.71044921875</c:v>
                </c:pt>
                <c:pt idx="1350">
                  <c:v>1094.71044921875</c:v>
                </c:pt>
                <c:pt idx="1351">
                  <c:v>1094.71044921875</c:v>
                </c:pt>
                <c:pt idx="1352">
                  <c:v>1094.71044921875</c:v>
                </c:pt>
                <c:pt idx="1353">
                  <c:v>1094.71044921875</c:v>
                </c:pt>
                <c:pt idx="1354">
                  <c:v>1094.71044921875</c:v>
                </c:pt>
                <c:pt idx="1355">
                  <c:v>1094.71044921875</c:v>
                </c:pt>
                <c:pt idx="1356">
                  <c:v>1094.71044921875</c:v>
                </c:pt>
                <c:pt idx="1357">
                  <c:v>1094.71044921875</c:v>
                </c:pt>
                <c:pt idx="1358">
                  <c:v>1094.71044921875</c:v>
                </c:pt>
                <c:pt idx="1359">
                  <c:v>1094.71044921875</c:v>
                </c:pt>
                <c:pt idx="1360">
                  <c:v>1094.71044921875</c:v>
                </c:pt>
                <c:pt idx="1361">
                  <c:v>1098.1461181640625</c:v>
                </c:pt>
                <c:pt idx="1362">
                  <c:v>1098.1461181640625</c:v>
                </c:pt>
                <c:pt idx="1363">
                  <c:v>1098.1461181640625</c:v>
                </c:pt>
                <c:pt idx="1364">
                  <c:v>1098.1461181640625</c:v>
                </c:pt>
                <c:pt idx="1365">
                  <c:v>1098.1461181640625</c:v>
                </c:pt>
                <c:pt idx="1366">
                  <c:v>1098.1461181640625</c:v>
                </c:pt>
                <c:pt idx="1367">
                  <c:v>1098.1461181640625</c:v>
                </c:pt>
                <c:pt idx="1368">
                  <c:v>1098.1461181640625</c:v>
                </c:pt>
                <c:pt idx="1369">
                  <c:v>1098.1461181640625</c:v>
                </c:pt>
                <c:pt idx="1370">
                  <c:v>1098.1461181640625</c:v>
                </c:pt>
                <c:pt idx="1371">
                  <c:v>1098.1461181640625</c:v>
                </c:pt>
                <c:pt idx="1372">
                  <c:v>1098.1461181640625</c:v>
                </c:pt>
                <c:pt idx="1373">
                  <c:v>1073.3709716796875</c:v>
                </c:pt>
                <c:pt idx="1374">
                  <c:v>1073.3709716796875</c:v>
                </c:pt>
                <c:pt idx="1375">
                  <c:v>1073.3709716796875</c:v>
                </c:pt>
                <c:pt idx="1376">
                  <c:v>1073.3709716796875</c:v>
                </c:pt>
                <c:pt idx="1377">
                  <c:v>1073.3709716796875</c:v>
                </c:pt>
                <c:pt idx="1378">
                  <c:v>1073.3709716796875</c:v>
                </c:pt>
                <c:pt idx="1379">
                  <c:v>1073.3709716796875</c:v>
                </c:pt>
                <c:pt idx="1380">
                  <c:v>1073.3709716796875</c:v>
                </c:pt>
                <c:pt idx="1381">
                  <c:v>1073.3709716796875</c:v>
                </c:pt>
                <c:pt idx="1382">
                  <c:v>1073.3709716796875</c:v>
                </c:pt>
                <c:pt idx="1383">
                  <c:v>1073.3709716796875</c:v>
                </c:pt>
                <c:pt idx="1384">
                  <c:v>1073.3709716796875</c:v>
                </c:pt>
                <c:pt idx="1385">
                  <c:v>1075.88623046875</c:v>
                </c:pt>
                <c:pt idx="1386">
                  <c:v>1075.88623046875</c:v>
                </c:pt>
                <c:pt idx="1387">
                  <c:v>1075.88623046875</c:v>
                </c:pt>
                <c:pt idx="1388">
                  <c:v>1075.88623046875</c:v>
                </c:pt>
                <c:pt idx="1389">
                  <c:v>1075.88623046875</c:v>
                </c:pt>
                <c:pt idx="1390">
                  <c:v>1075.88623046875</c:v>
                </c:pt>
                <c:pt idx="1391">
                  <c:v>1075.88623046875</c:v>
                </c:pt>
                <c:pt idx="1392">
                  <c:v>1075.88623046875</c:v>
                </c:pt>
                <c:pt idx="1393">
                  <c:v>1075.88623046875</c:v>
                </c:pt>
                <c:pt idx="1394">
                  <c:v>1075.88623046875</c:v>
                </c:pt>
                <c:pt idx="1395">
                  <c:v>1075.88623046875</c:v>
                </c:pt>
                <c:pt idx="1396">
                  <c:v>1075.88623046875</c:v>
                </c:pt>
                <c:pt idx="1397">
                  <c:v>1091.561279296875</c:v>
                </c:pt>
                <c:pt idx="1398">
                  <c:v>1091.561279296875</c:v>
                </c:pt>
                <c:pt idx="1399">
                  <c:v>1091.561279296875</c:v>
                </c:pt>
                <c:pt idx="1400">
                  <c:v>1091.561279296875</c:v>
                </c:pt>
                <c:pt idx="1401">
                  <c:v>1091.561279296875</c:v>
                </c:pt>
                <c:pt idx="1402">
                  <c:v>1091.561279296875</c:v>
                </c:pt>
                <c:pt idx="1403">
                  <c:v>1091.561279296875</c:v>
                </c:pt>
                <c:pt idx="1404">
                  <c:v>1091.561279296875</c:v>
                </c:pt>
                <c:pt idx="1405">
                  <c:v>1091.561279296875</c:v>
                </c:pt>
                <c:pt idx="1406">
                  <c:v>1091.561279296875</c:v>
                </c:pt>
                <c:pt idx="1407">
                  <c:v>1091.561279296875</c:v>
                </c:pt>
                <c:pt idx="1408">
                  <c:v>1091.561279296875</c:v>
                </c:pt>
                <c:pt idx="1409">
                  <c:v>1093.0242919921875</c:v>
                </c:pt>
                <c:pt idx="1410">
                  <c:v>1093.0242919921875</c:v>
                </c:pt>
                <c:pt idx="1411">
                  <c:v>1093.0242919921875</c:v>
                </c:pt>
                <c:pt idx="1412">
                  <c:v>1093.0242919921875</c:v>
                </c:pt>
                <c:pt idx="1413">
                  <c:v>1093.0242919921875</c:v>
                </c:pt>
                <c:pt idx="1414">
                  <c:v>1093.0242919921875</c:v>
                </c:pt>
                <c:pt idx="1415">
                  <c:v>1093.0242919921875</c:v>
                </c:pt>
                <c:pt idx="1416">
                  <c:v>1093.0242919921875</c:v>
                </c:pt>
                <c:pt idx="1417">
                  <c:v>1093.0242919921875</c:v>
                </c:pt>
                <c:pt idx="1418">
                  <c:v>1093.0242919921875</c:v>
                </c:pt>
                <c:pt idx="1419">
                  <c:v>1093.0242919921875</c:v>
                </c:pt>
                <c:pt idx="1420">
                  <c:v>1093.0242919921875</c:v>
                </c:pt>
                <c:pt idx="1421">
                  <c:v>1085.1173095703125</c:v>
                </c:pt>
                <c:pt idx="1422">
                  <c:v>1085.1173095703125</c:v>
                </c:pt>
                <c:pt idx="1423">
                  <c:v>1085.1173095703125</c:v>
                </c:pt>
                <c:pt idx="1424">
                  <c:v>1085.1173095703125</c:v>
                </c:pt>
                <c:pt idx="1425">
                  <c:v>1085.1173095703125</c:v>
                </c:pt>
                <c:pt idx="1426">
                  <c:v>1085.1173095703125</c:v>
                </c:pt>
                <c:pt idx="1427">
                  <c:v>1085.1173095703125</c:v>
                </c:pt>
                <c:pt idx="1428">
                  <c:v>1085.1173095703125</c:v>
                </c:pt>
                <c:pt idx="1429">
                  <c:v>1085.1173095703125</c:v>
                </c:pt>
                <c:pt idx="1430">
                  <c:v>1085.1173095703125</c:v>
                </c:pt>
                <c:pt idx="1431">
                  <c:v>1085.1173095703125</c:v>
                </c:pt>
                <c:pt idx="1432">
                  <c:v>1085.1173095703125</c:v>
                </c:pt>
                <c:pt idx="1433">
                  <c:v>1076.31005859375</c:v>
                </c:pt>
                <c:pt idx="1434">
                  <c:v>1076.31005859375</c:v>
                </c:pt>
                <c:pt idx="1435">
                  <c:v>1076.31005859375</c:v>
                </c:pt>
                <c:pt idx="1436">
                  <c:v>1076.31005859375</c:v>
                </c:pt>
                <c:pt idx="1437">
                  <c:v>1076.31005859375</c:v>
                </c:pt>
                <c:pt idx="1438">
                  <c:v>1076.31005859375</c:v>
                </c:pt>
                <c:pt idx="1439">
                  <c:v>1076.31005859375</c:v>
                </c:pt>
                <c:pt idx="1440">
                  <c:v>1076.31005859375</c:v>
                </c:pt>
                <c:pt idx="1441">
                  <c:v>1076.31005859375</c:v>
                </c:pt>
                <c:pt idx="1442">
                  <c:v>1076.31005859375</c:v>
                </c:pt>
                <c:pt idx="1443">
                  <c:v>1076.31005859375</c:v>
                </c:pt>
                <c:pt idx="1444">
                  <c:v>1076.31005859375</c:v>
                </c:pt>
                <c:pt idx="1445">
                  <c:v>1092.07666015625</c:v>
                </c:pt>
                <c:pt idx="1446">
                  <c:v>1092.07666015625</c:v>
                </c:pt>
                <c:pt idx="1447">
                  <c:v>1092.07666015625</c:v>
                </c:pt>
                <c:pt idx="1448">
                  <c:v>1092.07666015625</c:v>
                </c:pt>
                <c:pt idx="1449">
                  <c:v>1092.07666015625</c:v>
                </c:pt>
                <c:pt idx="1450">
                  <c:v>1092.07666015625</c:v>
                </c:pt>
                <c:pt idx="1451">
                  <c:v>1092.07666015625</c:v>
                </c:pt>
                <c:pt idx="1452">
                  <c:v>1092.07666015625</c:v>
                </c:pt>
                <c:pt idx="1453">
                  <c:v>1092.07666015625</c:v>
                </c:pt>
                <c:pt idx="1454">
                  <c:v>1092.07666015625</c:v>
                </c:pt>
                <c:pt idx="1455">
                  <c:v>1092.07666015625</c:v>
                </c:pt>
                <c:pt idx="1456">
                  <c:v>1092.07666015625</c:v>
                </c:pt>
                <c:pt idx="1457">
                  <c:v>1145.5147705078125</c:v>
                </c:pt>
                <c:pt idx="1458">
                  <c:v>1145.5147705078125</c:v>
                </c:pt>
                <c:pt idx="1459">
                  <c:v>1145.5147705078125</c:v>
                </c:pt>
                <c:pt idx="1460">
                  <c:v>1145.5147705078125</c:v>
                </c:pt>
                <c:pt idx="1461">
                  <c:v>1145.5147705078125</c:v>
                </c:pt>
                <c:pt idx="1462">
                  <c:v>1145.5147705078125</c:v>
                </c:pt>
                <c:pt idx="1463">
                  <c:v>1145.5147705078125</c:v>
                </c:pt>
                <c:pt idx="1464">
                  <c:v>1145.5147705078125</c:v>
                </c:pt>
                <c:pt idx="1465">
                  <c:v>1145.5147705078125</c:v>
                </c:pt>
                <c:pt idx="1466">
                  <c:v>1145.5147705078125</c:v>
                </c:pt>
                <c:pt idx="1467">
                  <c:v>1145.5147705078125</c:v>
                </c:pt>
                <c:pt idx="1468">
                  <c:v>1145.5147705078125</c:v>
                </c:pt>
                <c:pt idx="1469">
                  <c:v>1149.2388916015625</c:v>
                </c:pt>
                <c:pt idx="1470">
                  <c:v>1149.2388916015625</c:v>
                </c:pt>
                <c:pt idx="1471">
                  <c:v>1149.2388916015625</c:v>
                </c:pt>
                <c:pt idx="1472">
                  <c:v>1149.2388916015625</c:v>
                </c:pt>
                <c:pt idx="1473">
                  <c:v>1149.2388916015625</c:v>
                </c:pt>
                <c:pt idx="1474">
                  <c:v>1149.2388916015625</c:v>
                </c:pt>
                <c:pt idx="1475">
                  <c:v>1149.2388916015625</c:v>
                </c:pt>
                <c:pt idx="1476">
                  <c:v>1149.2388916015625</c:v>
                </c:pt>
                <c:pt idx="1477">
                  <c:v>1149.2388916015625</c:v>
                </c:pt>
                <c:pt idx="1478">
                  <c:v>1149.2388916015625</c:v>
                </c:pt>
                <c:pt idx="1479">
                  <c:v>1149.2388916015625</c:v>
                </c:pt>
                <c:pt idx="1480">
                  <c:v>1149.2388916015625</c:v>
                </c:pt>
                <c:pt idx="1481">
                  <c:v>1160.1773681640625</c:v>
                </c:pt>
                <c:pt idx="1482">
                  <c:v>1160.1773681640625</c:v>
                </c:pt>
                <c:pt idx="1483">
                  <c:v>1160.1773681640625</c:v>
                </c:pt>
                <c:pt idx="1484">
                  <c:v>1160.1773681640625</c:v>
                </c:pt>
                <c:pt idx="1485">
                  <c:v>1160.1773681640625</c:v>
                </c:pt>
                <c:pt idx="1486">
                  <c:v>1160.1773681640625</c:v>
                </c:pt>
                <c:pt idx="1487">
                  <c:v>1160.1773681640625</c:v>
                </c:pt>
                <c:pt idx="1488">
                  <c:v>1160.1773681640625</c:v>
                </c:pt>
                <c:pt idx="1489">
                  <c:v>1160.1773681640625</c:v>
                </c:pt>
                <c:pt idx="1490">
                  <c:v>1160.1773681640625</c:v>
                </c:pt>
                <c:pt idx="1491">
                  <c:v>1160.1773681640625</c:v>
                </c:pt>
                <c:pt idx="1492">
                  <c:v>1160.1773681640625</c:v>
                </c:pt>
                <c:pt idx="1493">
                  <c:v>1104.474609375</c:v>
                </c:pt>
                <c:pt idx="1494">
                  <c:v>1104.474609375</c:v>
                </c:pt>
                <c:pt idx="1495">
                  <c:v>1104.474609375</c:v>
                </c:pt>
                <c:pt idx="1496">
                  <c:v>1104.474609375</c:v>
                </c:pt>
                <c:pt idx="1497">
                  <c:v>1104.474609375</c:v>
                </c:pt>
                <c:pt idx="1498">
                  <c:v>1104.474609375</c:v>
                </c:pt>
                <c:pt idx="1499">
                  <c:v>1104.474609375</c:v>
                </c:pt>
                <c:pt idx="1500">
                  <c:v>1104.474609375</c:v>
                </c:pt>
                <c:pt idx="1501">
                  <c:v>1104.474609375</c:v>
                </c:pt>
                <c:pt idx="1502">
                  <c:v>1104.474609375</c:v>
                </c:pt>
                <c:pt idx="1503">
                  <c:v>1104.474609375</c:v>
                </c:pt>
                <c:pt idx="1504">
                  <c:v>1104.474609375</c:v>
                </c:pt>
                <c:pt idx="1505">
                  <c:v>1323.5439453125</c:v>
                </c:pt>
                <c:pt idx="1506">
                  <c:v>1323.5439453125</c:v>
                </c:pt>
                <c:pt idx="1507">
                  <c:v>1323.5439453125</c:v>
                </c:pt>
                <c:pt idx="1508">
                  <c:v>1323.5439453125</c:v>
                </c:pt>
                <c:pt idx="1509">
                  <c:v>1323.5439453125</c:v>
                </c:pt>
                <c:pt idx="1510">
                  <c:v>1323.5439453125</c:v>
                </c:pt>
                <c:pt idx="1511">
                  <c:v>1323.5439453125</c:v>
                </c:pt>
                <c:pt idx="1512">
                  <c:v>1323.5439453125</c:v>
                </c:pt>
                <c:pt idx="1513">
                  <c:v>1323.5439453125</c:v>
                </c:pt>
                <c:pt idx="1514">
                  <c:v>1323.5439453125</c:v>
                </c:pt>
                <c:pt idx="1515">
                  <c:v>1323.5439453125</c:v>
                </c:pt>
                <c:pt idx="1516">
                  <c:v>1323.5439453125</c:v>
                </c:pt>
                <c:pt idx="1517">
                  <c:v>1333.6279296875</c:v>
                </c:pt>
                <c:pt idx="1518">
                  <c:v>1333.6279296875</c:v>
                </c:pt>
                <c:pt idx="1519">
                  <c:v>1333.6279296875</c:v>
                </c:pt>
                <c:pt idx="1520">
                  <c:v>1333.6279296875</c:v>
                </c:pt>
                <c:pt idx="1521">
                  <c:v>1333.6279296875</c:v>
                </c:pt>
                <c:pt idx="1522">
                  <c:v>1333.6279296875</c:v>
                </c:pt>
                <c:pt idx="1523">
                  <c:v>1333.6279296875</c:v>
                </c:pt>
                <c:pt idx="1524">
                  <c:v>1333.6279296875</c:v>
                </c:pt>
                <c:pt idx="1525">
                  <c:v>1333.6279296875</c:v>
                </c:pt>
                <c:pt idx="1526">
                  <c:v>1333.6279296875</c:v>
                </c:pt>
                <c:pt idx="1527">
                  <c:v>1333.6279296875</c:v>
                </c:pt>
                <c:pt idx="1528">
                  <c:v>1333.6279296875</c:v>
                </c:pt>
                <c:pt idx="1529">
                  <c:v>1345.125732421875</c:v>
                </c:pt>
                <c:pt idx="1530">
                  <c:v>1345.125732421875</c:v>
                </c:pt>
                <c:pt idx="1531">
                  <c:v>1345.125732421875</c:v>
                </c:pt>
                <c:pt idx="1532">
                  <c:v>1345.125732421875</c:v>
                </c:pt>
                <c:pt idx="1533">
                  <c:v>1345.098388671875</c:v>
                </c:pt>
                <c:pt idx="1534">
                  <c:v>1345.098388671875</c:v>
                </c:pt>
                <c:pt idx="1535">
                  <c:v>1345.098388671875</c:v>
                </c:pt>
                <c:pt idx="1536">
                  <c:v>1345.098388671875</c:v>
                </c:pt>
                <c:pt idx="1537">
                  <c:v>1346.307861328125</c:v>
                </c:pt>
                <c:pt idx="1538">
                  <c:v>1346.307861328125</c:v>
                </c:pt>
                <c:pt idx="1539">
                  <c:v>1346.307861328125</c:v>
                </c:pt>
                <c:pt idx="1540">
                  <c:v>1346.307861328125</c:v>
                </c:pt>
                <c:pt idx="1541">
                  <c:v>1346.307861328125</c:v>
                </c:pt>
                <c:pt idx="1542">
                  <c:v>1346.307861328125</c:v>
                </c:pt>
                <c:pt idx="1543">
                  <c:v>1346.307861328125</c:v>
                </c:pt>
                <c:pt idx="1544">
                  <c:v>1346.307861328125</c:v>
                </c:pt>
                <c:pt idx="1545">
                  <c:v>1346.307861328125</c:v>
                </c:pt>
                <c:pt idx="1546">
                  <c:v>1346.307861328125</c:v>
                </c:pt>
                <c:pt idx="1547">
                  <c:v>1346.307861328125</c:v>
                </c:pt>
                <c:pt idx="1548">
                  <c:v>1346.307861328125</c:v>
                </c:pt>
                <c:pt idx="1549">
                  <c:v>1355.3951416015625</c:v>
                </c:pt>
                <c:pt idx="1550">
                  <c:v>1355.3951416015625</c:v>
                </c:pt>
                <c:pt idx="1551">
                  <c:v>1355.3951416015625</c:v>
                </c:pt>
                <c:pt idx="1552">
                  <c:v>1355.3951416015625</c:v>
                </c:pt>
                <c:pt idx="1553">
                  <c:v>1355.3951416015625</c:v>
                </c:pt>
                <c:pt idx="1554">
                  <c:v>1355.3951416015625</c:v>
                </c:pt>
                <c:pt idx="1555">
                  <c:v>1355.3951416015625</c:v>
                </c:pt>
                <c:pt idx="1556">
                  <c:v>1355.3951416015625</c:v>
                </c:pt>
                <c:pt idx="1557">
                  <c:v>1355.3951416015625</c:v>
                </c:pt>
                <c:pt idx="1558">
                  <c:v>1355.3951416015625</c:v>
                </c:pt>
                <c:pt idx="1559">
                  <c:v>1355.3951416015625</c:v>
                </c:pt>
                <c:pt idx="1560">
                  <c:v>1355.3951416015625</c:v>
                </c:pt>
                <c:pt idx="1561">
                  <c:v>1366.912353515625</c:v>
                </c:pt>
                <c:pt idx="1562">
                  <c:v>1366.912353515625</c:v>
                </c:pt>
                <c:pt idx="1563">
                  <c:v>1366.912353515625</c:v>
                </c:pt>
                <c:pt idx="1564">
                  <c:v>1366.912353515625</c:v>
                </c:pt>
                <c:pt idx="1565">
                  <c:v>1366.912353515625</c:v>
                </c:pt>
                <c:pt idx="1566">
                  <c:v>1366.912353515625</c:v>
                </c:pt>
                <c:pt idx="1567">
                  <c:v>1366.912353515625</c:v>
                </c:pt>
                <c:pt idx="1568">
                  <c:v>1366.912353515625</c:v>
                </c:pt>
                <c:pt idx="1569">
                  <c:v>1366.912353515625</c:v>
                </c:pt>
                <c:pt idx="1570">
                  <c:v>1366.912353515625</c:v>
                </c:pt>
                <c:pt idx="1571">
                  <c:v>1366.912353515625</c:v>
                </c:pt>
                <c:pt idx="1572">
                  <c:v>1366.912353515625</c:v>
                </c:pt>
                <c:pt idx="1573">
                  <c:v>1370.0909423828125</c:v>
                </c:pt>
                <c:pt idx="1574">
                  <c:v>1370.0909423828125</c:v>
                </c:pt>
                <c:pt idx="1575">
                  <c:v>1370.0909423828125</c:v>
                </c:pt>
                <c:pt idx="1576">
                  <c:v>1370.0909423828125</c:v>
                </c:pt>
                <c:pt idx="1577">
                  <c:v>1362.7415771484375</c:v>
                </c:pt>
                <c:pt idx="1578">
                  <c:v>1362.7415771484375</c:v>
                </c:pt>
                <c:pt idx="1579">
                  <c:v>1362.7415771484375</c:v>
                </c:pt>
                <c:pt idx="1580">
                  <c:v>1362.7415771484375</c:v>
                </c:pt>
                <c:pt idx="1581">
                  <c:v>1362.7415771484375</c:v>
                </c:pt>
                <c:pt idx="1582">
                  <c:v>1362.7415771484375</c:v>
                </c:pt>
                <c:pt idx="1583">
                  <c:v>1362.7415771484375</c:v>
                </c:pt>
                <c:pt idx="1584">
                  <c:v>1362.7415771484375</c:v>
                </c:pt>
                <c:pt idx="1585">
                  <c:v>1362.7415771484375</c:v>
                </c:pt>
                <c:pt idx="1586">
                  <c:v>1362.7415771484375</c:v>
                </c:pt>
                <c:pt idx="1587">
                  <c:v>1362.7415771484375</c:v>
                </c:pt>
                <c:pt idx="1588">
                  <c:v>1362.7415771484375</c:v>
                </c:pt>
                <c:pt idx="1589">
                  <c:v>1356.855712890625</c:v>
                </c:pt>
                <c:pt idx="1590">
                  <c:v>1356.855712890625</c:v>
                </c:pt>
                <c:pt idx="1591">
                  <c:v>1356.855712890625</c:v>
                </c:pt>
                <c:pt idx="1592">
                  <c:v>1356.855712890625</c:v>
                </c:pt>
                <c:pt idx="1593">
                  <c:v>1356.855712890625</c:v>
                </c:pt>
                <c:pt idx="1594">
                  <c:v>1356.855712890625</c:v>
                </c:pt>
                <c:pt idx="1595">
                  <c:v>1356.855712890625</c:v>
                </c:pt>
                <c:pt idx="1596">
                  <c:v>1356.855712890625</c:v>
                </c:pt>
                <c:pt idx="1597">
                  <c:v>1356.855712890625</c:v>
                </c:pt>
                <c:pt idx="1598">
                  <c:v>1356.855712890625</c:v>
                </c:pt>
                <c:pt idx="1599">
                  <c:v>1356.855712890625</c:v>
                </c:pt>
                <c:pt idx="1600">
                  <c:v>1356.855712890625</c:v>
                </c:pt>
                <c:pt idx="1601">
                  <c:v>1349.459716796875</c:v>
                </c:pt>
                <c:pt idx="1602">
                  <c:v>1349.459716796875</c:v>
                </c:pt>
                <c:pt idx="1603">
                  <c:v>1349.459716796875</c:v>
                </c:pt>
                <c:pt idx="1604">
                  <c:v>1349.459716796875</c:v>
                </c:pt>
                <c:pt idx="1605">
                  <c:v>1349.459716796875</c:v>
                </c:pt>
                <c:pt idx="1606">
                  <c:v>1349.459716796875</c:v>
                </c:pt>
                <c:pt idx="1607">
                  <c:v>1349.459716796875</c:v>
                </c:pt>
                <c:pt idx="1608">
                  <c:v>1349.459716796875</c:v>
                </c:pt>
                <c:pt idx="1609">
                  <c:v>1349.459716796875</c:v>
                </c:pt>
                <c:pt idx="1610">
                  <c:v>1349.459716796875</c:v>
                </c:pt>
                <c:pt idx="1611">
                  <c:v>1349.459716796875</c:v>
                </c:pt>
                <c:pt idx="1612">
                  <c:v>1349.459716796875</c:v>
                </c:pt>
                <c:pt idx="1613">
                  <c:v>1336.6644287109375</c:v>
                </c:pt>
                <c:pt idx="1614">
                  <c:v>1336.6644287109375</c:v>
                </c:pt>
                <c:pt idx="1615">
                  <c:v>1336.6644287109375</c:v>
                </c:pt>
                <c:pt idx="1616">
                  <c:v>1336.6644287109375</c:v>
                </c:pt>
                <c:pt idx="1617">
                  <c:v>1336.6644287109375</c:v>
                </c:pt>
                <c:pt idx="1618">
                  <c:v>1336.6644287109375</c:v>
                </c:pt>
                <c:pt idx="1619">
                  <c:v>1336.6644287109375</c:v>
                </c:pt>
                <c:pt idx="1620">
                  <c:v>1336.6644287109375</c:v>
                </c:pt>
                <c:pt idx="1621">
                  <c:v>1336.6644287109375</c:v>
                </c:pt>
                <c:pt idx="1622">
                  <c:v>1336.6644287109375</c:v>
                </c:pt>
                <c:pt idx="1623">
                  <c:v>1336.6644287109375</c:v>
                </c:pt>
                <c:pt idx="1624">
                  <c:v>1336.6644287109375</c:v>
                </c:pt>
                <c:pt idx="1625">
                  <c:v>1345.44580078125</c:v>
                </c:pt>
                <c:pt idx="1626">
                  <c:v>1345.44580078125</c:v>
                </c:pt>
                <c:pt idx="1627">
                  <c:v>1345.44580078125</c:v>
                </c:pt>
                <c:pt idx="1628">
                  <c:v>1345.44580078125</c:v>
                </c:pt>
                <c:pt idx="1629">
                  <c:v>1345.44580078125</c:v>
                </c:pt>
                <c:pt idx="1630">
                  <c:v>1345.44580078125</c:v>
                </c:pt>
                <c:pt idx="1631">
                  <c:v>1345.44580078125</c:v>
                </c:pt>
                <c:pt idx="1632">
                  <c:v>1345.44580078125</c:v>
                </c:pt>
                <c:pt idx="1633">
                  <c:v>1345.44580078125</c:v>
                </c:pt>
                <c:pt idx="1634">
                  <c:v>1345.44580078125</c:v>
                </c:pt>
                <c:pt idx="1635">
                  <c:v>1345.44580078125</c:v>
                </c:pt>
                <c:pt idx="1636">
                  <c:v>1345.44580078125</c:v>
                </c:pt>
                <c:pt idx="1637">
                  <c:v>1307.5859375</c:v>
                </c:pt>
                <c:pt idx="1638">
                  <c:v>1307.5859375</c:v>
                </c:pt>
                <c:pt idx="1639">
                  <c:v>1307.5859375</c:v>
                </c:pt>
                <c:pt idx="1640">
                  <c:v>1307.5859375</c:v>
                </c:pt>
                <c:pt idx="1641">
                  <c:v>1307.5859375</c:v>
                </c:pt>
                <c:pt idx="1642">
                  <c:v>1307.5859375</c:v>
                </c:pt>
                <c:pt idx="1643">
                  <c:v>1307.5859375</c:v>
                </c:pt>
                <c:pt idx="1644">
                  <c:v>1307.5859375</c:v>
                </c:pt>
                <c:pt idx="1645">
                  <c:v>1307.5859375</c:v>
                </c:pt>
                <c:pt idx="1646">
                  <c:v>1307.5859375</c:v>
                </c:pt>
                <c:pt idx="1647">
                  <c:v>1307.5859375</c:v>
                </c:pt>
                <c:pt idx="1648">
                  <c:v>1307.5859375</c:v>
                </c:pt>
                <c:pt idx="1649">
                  <c:v>1274.39501953125</c:v>
                </c:pt>
                <c:pt idx="1650">
                  <c:v>1274.39501953125</c:v>
                </c:pt>
                <c:pt idx="1651">
                  <c:v>1274.39501953125</c:v>
                </c:pt>
                <c:pt idx="1652">
                  <c:v>1274.39501953125</c:v>
                </c:pt>
                <c:pt idx="1653">
                  <c:v>1274.39501953125</c:v>
                </c:pt>
                <c:pt idx="1654">
                  <c:v>1274.39501953125</c:v>
                </c:pt>
                <c:pt idx="1655">
                  <c:v>1274.39501953125</c:v>
                </c:pt>
                <c:pt idx="1656">
                  <c:v>1274.39501953125</c:v>
                </c:pt>
                <c:pt idx="1657">
                  <c:v>1274.39501953125</c:v>
                </c:pt>
                <c:pt idx="1658">
                  <c:v>1274.39501953125</c:v>
                </c:pt>
                <c:pt idx="1659">
                  <c:v>1274.39501953125</c:v>
                </c:pt>
                <c:pt idx="1660">
                  <c:v>1274.39501953125</c:v>
                </c:pt>
                <c:pt idx="1661">
                  <c:v>1268.0653076171875</c:v>
                </c:pt>
                <c:pt idx="1662">
                  <c:v>1268.0653076171875</c:v>
                </c:pt>
                <c:pt idx="1663">
                  <c:v>1268.0653076171875</c:v>
                </c:pt>
                <c:pt idx="1664">
                  <c:v>1268.0653076171875</c:v>
                </c:pt>
                <c:pt idx="1665">
                  <c:v>1268.0653076171875</c:v>
                </c:pt>
                <c:pt idx="1666">
                  <c:v>1268.0653076171875</c:v>
                </c:pt>
                <c:pt idx="1667">
                  <c:v>1268.0653076171875</c:v>
                </c:pt>
                <c:pt idx="1668">
                  <c:v>1268.0653076171875</c:v>
                </c:pt>
                <c:pt idx="1669">
                  <c:v>1268.0653076171875</c:v>
                </c:pt>
                <c:pt idx="1670">
                  <c:v>1268.0653076171875</c:v>
                </c:pt>
                <c:pt idx="1671">
                  <c:v>1268.0653076171875</c:v>
                </c:pt>
                <c:pt idx="1672">
                  <c:v>1268.0653076171875</c:v>
                </c:pt>
                <c:pt idx="1673">
                  <c:v>1270.112060546875</c:v>
                </c:pt>
                <c:pt idx="1674">
                  <c:v>1270.112060546875</c:v>
                </c:pt>
                <c:pt idx="1675">
                  <c:v>1270.112060546875</c:v>
                </c:pt>
                <c:pt idx="1676">
                  <c:v>1270.112060546875</c:v>
                </c:pt>
                <c:pt idx="1677">
                  <c:v>1270.112060546875</c:v>
                </c:pt>
                <c:pt idx="1678">
                  <c:v>1270.112060546875</c:v>
                </c:pt>
                <c:pt idx="1679">
                  <c:v>1270.112060546875</c:v>
                </c:pt>
                <c:pt idx="1680">
                  <c:v>1270.112060546875</c:v>
                </c:pt>
                <c:pt idx="1681">
                  <c:v>1270.112060546875</c:v>
                </c:pt>
                <c:pt idx="1682">
                  <c:v>1270.112060546875</c:v>
                </c:pt>
                <c:pt idx="1683">
                  <c:v>1270.112060546875</c:v>
                </c:pt>
                <c:pt idx="1684">
                  <c:v>1270.112060546875</c:v>
                </c:pt>
                <c:pt idx="1685">
                  <c:v>1304.67236328125</c:v>
                </c:pt>
                <c:pt idx="1686">
                  <c:v>1304.67236328125</c:v>
                </c:pt>
                <c:pt idx="1687">
                  <c:v>1304.67236328125</c:v>
                </c:pt>
                <c:pt idx="1688">
                  <c:v>1304.67236328125</c:v>
                </c:pt>
                <c:pt idx="1689">
                  <c:v>1304.67236328125</c:v>
                </c:pt>
                <c:pt idx="1690">
                  <c:v>1304.67236328125</c:v>
                </c:pt>
                <c:pt idx="1691">
                  <c:v>1304.67236328125</c:v>
                </c:pt>
                <c:pt idx="1692">
                  <c:v>1304.67236328125</c:v>
                </c:pt>
                <c:pt idx="1693">
                  <c:v>1304.67236328125</c:v>
                </c:pt>
                <c:pt idx="1694">
                  <c:v>1304.67236328125</c:v>
                </c:pt>
                <c:pt idx="1695">
                  <c:v>1304.67236328125</c:v>
                </c:pt>
                <c:pt idx="1696">
                  <c:v>1304.67236328125</c:v>
                </c:pt>
                <c:pt idx="1697">
                  <c:v>1325.0806884765625</c:v>
                </c:pt>
                <c:pt idx="1698">
                  <c:v>1325.0806884765625</c:v>
                </c:pt>
                <c:pt idx="1699">
                  <c:v>1325.0806884765625</c:v>
                </c:pt>
                <c:pt idx="1700">
                  <c:v>1325.0806884765625</c:v>
                </c:pt>
                <c:pt idx="1701">
                  <c:v>1325.0806884765625</c:v>
                </c:pt>
                <c:pt idx="1702">
                  <c:v>1325.0806884765625</c:v>
                </c:pt>
                <c:pt idx="1703">
                  <c:v>1325.0806884765625</c:v>
                </c:pt>
                <c:pt idx="1704">
                  <c:v>1325.0806884765625</c:v>
                </c:pt>
                <c:pt idx="1705">
                  <c:v>1325.0806884765625</c:v>
                </c:pt>
                <c:pt idx="1706">
                  <c:v>1325.0806884765625</c:v>
                </c:pt>
                <c:pt idx="1707">
                  <c:v>1325.0806884765625</c:v>
                </c:pt>
                <c:pt idx="1708">
                  <c:v>1325.0806884765625</c:v>
                </c:pt>
                <c:pt idx="1709">
                  <c:v>1324.200927734375</c:v>
                </c:pt>
                <c:pt idx="1710">
                  <c:v>1324.200927734375</c:v>
                </c:pt>
                <c:pt idx="1711">
                  <c:v>1324.200927734375</c:v>
                </c:pt>
                <c:pt idx="1712">
                  <c:v>1324.200927734375</c:v>
                </c:pt>
                <c:pt idx="1713">
                  <c:v>1324.200927734375</c:v>
                </c:pt>
                <c:pt idx="1714">
                  <c:v>1324.200927734375</c:v>
                </c:pt>
                <c:pt idx="1715">
                  <c:v>1324.200927734375</c:v>
                </c:pt>
                <c:pt idx="1716">
                  <c:v>1324.200927734375</c:v>
                </c:pt>
                <c:pt idx="1717">
                  <c:v>1324.200927734375</c:v>
                </c:pt>
                <c:pt idx="1718">
                  <c:v>1324.200927734375</c:v>
                </c:pt>
                <c:pt idx="1719">
                  <c:v>1324.200927734375</c:v>
                </c:pt>
                <c:pt idx="1720">
                  <c:v>1324.200927734375</c:v>
                </c:pt>
                <c:pt idx="1721">
                  <c:v>1300.301513671875</c:v>
                </c:pt>
                <c:pt idx="1722">
                  <c:v>1300.301513671875</c:v>
                </c:pt>
                <c:pt idx="1723">
                  <c:v>1300.301513671875</c:v>
                </c:pt>
                <c:pt idx="1724">
                  <c:v>1300.301513671875</c:v>
                </c:pt>
                <c:pt idx="1725">
                  <c:v>1300.301513671875</c:v>
                </c:pt>
                <c:pt idx="1726">
                  <c:v>1300.301513671875</c:v>
                </c:pt>
                <c:pt idx="1727">
                  <c:v>1300.301513671875</c:v>
                </c:pt>
                <c:pt idx="1728">
                  <c:v>1300.301513671875</c:v>
                </c:pt>
                <c:pt idx="1729">
                  <c:v>1300.301513671875</c:v>
                </c:pt>
                <c:pt idx="1730">
                  <c:v>1300.301513671875</c:v>
                </c:pt>
                <c:pt idx="1731">
                  <c:v>1300.301513671875</c:v>
                </c:pt>
                <c:pt idx="1732">
                  <c:v>1300.301513671875</c:v>
                </c:pt>
                <c:pt idx="1733">
                  <c:v>1305.4923095703125</c:v>
                </c:pt>
                <c:pt idx="1734">
                  <c:v>1305.4923095703125</c:v>
                </c:pt>
                <c:pt idx="1735">
                  <c:v>1305.4923095703125</c:v>
                </c:pt>
                <c:pt idx="1736">
                  <c:v>1305.4923095703125</c:v>
                </c:pt>
                <c:pt idx="1737">
                  <c:v>1305.4923095703125</c:v>
                </c:pt>
                <c:pt idx="1738">
                  <c:v>1305.4923095703125</c:v>
                </c:pt>
                <c:pt idx="1739">
                  <c:v>1305.4923095703125</c:v>
                </c:pt>
                <c:pt idx="1740">
                  <c:v>1305.4923095703125</c:v>
                </c:pt>
                <c:pt idx="1741">
                  <c:v>1305.4923095703125</c:v>
                </c:pt>
                <c:pt idx="1742">
                  <c:v>1305.4923095703125</c:v>
                </c:pt>
                <c:pt idx="1743">
                  <c:v>1305.4923095703125</c:v>
                </c:pt>
                <c:pt idx="1744">
                  <c:v>1305.4923095703125</c:v>
                </c:pt>
                <c:pt idx="1745">
                  <c:v>1306.201171875</c:v>
                </c:pt>
                <c:pt idx="1746">
                  <c:v>1306.201171875</c:v>
                </c:pt>
                <c:pt idx="1747">
                  <c:v>1306.201171875</c:v>
                </c:pt>
                <c:pt idx="1748">
                  <c:v>1306.201171875</c:v>
                </c:pt>
                <c:pt idx="1749">
                  <c:v>1306.201171875</c:v>
                </c:pt>
                <c:pt idx="1750">
                  <c:v>1306.201171875</c:v>
                </c:pt>
                <c:pt idx="1751">
                  <c:v>1306.201171875</c:v>
                </c:pt>
                <c:pt idx="1752">
                  <c:v>1306.201171875</c:v>
                </c:pt>
                <c:pt idx="1753">
                  <c:v>1306.201171875</c:v>
                </c:pt>
                <c:pt idx="1754">
                  <c:v>1306.201171875</c:v>
                </c:pt>
                <c:pt idx="1755">
                  <c:v>1306.201171875</c:v>
                </c:pt>
                <c:pt idx="1756">
                  <c:v>1306.201171875</c:v>
                </c:pt>
                <c:pt idx="1757">
                  <c:v>1299.9893798828125</c:v>
                </c:pt>
                <c:pt idx="1758">
                  <c:v>1299.9893798828125</c:v>
                </c:pt>
                <c:pt idx="1759">
                  <c:v>1299.9893798828125</c:v>
                </c:pt>
                <c:pt idx="1760">
                  <c:v>1299.9893798828125</c:v>
                </c:pt>
                <c:pt idx="1761">
                  <c:v>1299.9893798828125</c:v>
                </c:pt>
                <c:pt idx="1762">
                  <c:v>1299.9893798828125</c:v>
                </c:pt>
                <c:pt idx="1763">
                  <c:v>1299.9893798828125</c:v>
                </c:pt>
                <c:pt idx="1764">
                  <c:v>1299.9893798828125</c:v>
                </c:pt>
                <c:pt idx="1765">
                  <c:v>1299.9893798828125</c:v>
                </c:pt>
                <c:pt idx="1766">
                  <c:v>1299.9893798828125</c:v>
                </c:pt>
                <c:pt idx="1767">
                  <c:v>1299.9893798828125</c:v>
                </c:pt>
                <c:pt idx="1768">
                  <c:v>1299.9893798828125</c:v>
                </c:pt>
                <c:pt idx="1769">
                  <c:v>1276.3299560546875</c:v>
                </c:pt>
                <c:pt idx="1770">
                  <c:v>1276.3299560546875</c:v>
                </c:pt>
                <c:pt idx="1771">
                  <c:v>1276.3299560546875</c:v>
                </c:pt>
                <c:pt idx="1772">
                  <c:v>1276.3299560546875</c:v>
                </c:pt>
                <c:pt idx="1773">
                  <c:v>1276.3299560546875</c:v>
                </c:pt>
                <c:pt idx="1774">
                  <c:v>1276.3299560546875</c:v>
                </c:pt>
                <c:pt idx="1775">
                  <c:v>1276.3299560546875</c:v>
                </c:pt>
                <c:pt idx="1776">
                  <c:v>1276.3299560546875</c:v>
                </c:pt>
                <c:pt idx="1777">
                  <c:v>1276.3299560546875</c:v>
                </c:pt>
                <c:pt idx="1778">
                  <c:v>1276.3299560546875</c:v>
                </c:pt>
                <c:pt idx="1779">
                  <c:v>1276.3299560546875</c:v>
                </c:pt>
                <c:pt idx="1780">
                  <c:v>1276.3299560546875</c:v>
                </c:pt>
                <c:pt idx="1781">
                  <c:v>1402.5263671875</c:v>
                </c:pt>
                <c:pt idx="1782">
                  <c:v>1402.5263671875</c:v>
                </c:pt>
                <c:pt idx="1783">
                  <c:v>1402.5263671875</c:v>
                </c:pt>
                <c:pt idx="1784">
                  <c:v>1402.5263671875</c:v>
                </c:pt>
                <c:pt idx="1785">
                  <c:v>1402.5263671875</c:v>
                </c:pt>
                <c:pt idx="1786">
                  <c:v>1402.5263671875</c:v>
                </c:pt>
                <c:pt idx="1787">
                  <c:v>1402.5263671875</c:v>
                </c:pt>
                <c:pt idx="1788">
                  <c:v>1402.5263671875</c:v>
                </c:pt>
                <c:pt idx="1789">
                  <c:v>1402.5263671875</c:v>
                </c:pt>
                <c:pt idx="1790">
                  <c:v>1402.5263671875</c:v>
                </c:pt>
                <c:pt idx="1791">
                  <c:v>1402.5263671875</c:v>
                </c:pt>
                <c:pt idx="1792">
                  <c:v>1402.5263671875</c:v>
                </c:pt>
                <c:pt idx="1793">
                  <c:v>1308.1800537109375</c:v>
                </c:pt>
                <c:pt idx="1794">
                  <c:v>1308.1800537109375</c:v>
                </c:pt>
                <c:pt idx="1795">
                  <c:v>1308.1800537109375</c:v>
                </c:pt>
                <c:pt idx="1796">
                  <c:v>1308.1800537109375</c:v>
                </c:pt>
                <c:pt idx="1797">
                  <c:v>1308.1800537109375</c:v>
                </c:pt>
                <c:pt idx="1798">
                  <c:v>1308.1800537109375</c:v>
                </c:pt>
                <c:pt idx="1799">
                  <c:v>1308.1800537109375</c:v>
                </c:pt>
                <c:pt idx="1800">
                  <c:v>1308.1800537109375</c:v>
                </c:pt>
                <c:pt idx="1801">
                  <c:v>1308.1800537109375</c:v>
                </c:pt>
                <c:pt idx="1802">
                  <c:v>1308.1800537109375</c:v>
                </c:pt>
                <c:pt idx="1803">
                  <c:v>1308.1800537109375</c:v>
                </c:pt>
                <c:pt idx="1804">
                  <c:v>1308.1800537109375</c:v>
                </c:pt>
                <c:pt idx="1805">
                  <c:v>1309.152099609375</c:v>
                </c:pt>
                <c:pt idx="1806">
                  <c:v>1309.152099609375</c:v>
                </c:pt>
                <c:pt idx="1807">
                  <c:v>1309.152099609375</c:v>
                </c:pt>
                <c:pt idx="1808">
                  <c:v>1309.152099609375</c:v>
                </c:pt>
                <c:pt idx="1809">
                  <c:v>1309.152099609375</c:v>
                </c:pt>
                <c:pt idx="1810">
                  <c:v>1309.152099609375</c:v>
                </c:pt>
                <c:pt idx="1811">
                  <c:v>1309.152099609375</c:v>
                </c:pt>
                <c:pt idx="1812">
                  <c:v>1309.152099609375</c:v>
                </c:pt>
                <c:pt idx="1813">
                  <c:v>1309.152099609375</c:v>
                </c:pt>
                <c:pt idx="1814">
                  <c:v>1309.152099609375</c:v>
                </c:pt>
                <c:pt idx="1815">
                  <c:v>1309.152099609375</c:v>
                </c:pt>
                <c:pt idx="1816">
                  <c:v>1309.152099609375</c:v>
                </c:pt>
                <c:pt idx="1817">
                  <c:v>1321.3155517578125</c:v>
                </c:pt>
                <c:pt idx="1818">
                  <c:v>1321.3155517578125</c:v>
                </c:pt>
                <c:pt idx="1819">
                  <c:v>1321.3155517578125</c:v>
                </c:pt>
                <c:pt idx="1820">
                  <c:v>1321.3155517578125</c:v>
                </c:pt>
                <c:pt idx="1821">
                  <c:v>1321.3155517578125</c:v>
                </c:pt>
                <c:pt idx="1822">
                  <c:v>1321.3155517578125</c:v>
                </c:pt>
                <c:pt idx="1823">
                  <c:v>1321.3155517578125</c:v>
                </c:pt>
                <c:pt idx="1824">
                  <c:v>1321.3155517578125</c:v>
                </c:pt>
                <c:pt idx="1825">
                  <c:v>1321.3155517578125</c:v>
                </c:pt>
                <c:pt idx="1826">
                  <c:v>1321.3155517578125</c:v>
                </c:pt>
                <c:pt idx="1827">
                  <c:v>1321.3155517578125</c:v>
                </c:pt>
                <c:pt idx="1828">
                  <c:v>1321.3155517578125</c:v>
                </c:pt>
                <c:pt idx="1829">
                  <c:v>1325.8359375</c:v>
                </c:pt>
                <c:pt idx="1830">
                  <c:v>1325.8359375</c:v>
                </c:pt>
                <c:pt idx="1831">
                  <c:v>1325.8359375</c:v>
                </c:pt>
                <c:pt idx="1832">
                  <c:v>1325.8359375</c:v>
                </c:pt>
                <c:pt idx="1833">
                  <c:v>1326.4134521484375</c:v>
                </c:pt>
                <c:pt idx="1834">
                  <c:v>1326.4134521484375</c:v>
                </c:pt>
                <c:pt idx="1835">
                  <c:v>1326.4134521484375</c:v>
                </c:pt>
                <c:pt idx="1836">
                  <c:v>1326.4134521484375</c:v>
                </c:pt>
                <c:pt idx="1837">
                  <c:v>1326.321044921875</c:v>
                </c:pt>
                <c:pt idx="1838">
                  <c:v>1326.321044921875</c:v>
                </c:pt>
                <c:pt idx="1839">
                  <c:v>1326.321044921875</c:v>
                </c:pt>
                <c:pt idx="1840">
                  <c:v>1326.321044921875</c:v>
                </c:pt>
                <c:pt idx="1841">
                  <c:v>1326.321044921875</c:v>
                </c:pt>
                <c:pt idx="1842">
                  <c:v>1326.321044921875</c:v>
                </c:pt>
                <c:pt idx="1843">
                  <c:v>1326.321044921875</c:v>
                </c:pt>
                <c:pt idx="1844">
                  <c:v>1326.321044921875</c:v>
                </c:pt>
                <c:pt idx="1845">
                  <c:v>1326.321044921875</c:v>
                </c:pt>
                <c:pt idx="1846">
                  <c:v>1326.321044921875</c:v>
                </c:pt>
                <c:pt idx="1847">
                  <c:v>1326.321044921875</c:v>
                </c:pt>
                <c:pt idx="1848">
                  <c:v>1326.321044921875</c:v>
                </c:pt>
                <c:pt idx="1849">
                  <c:v>1319.7103271484375</c:v>
                </c:pt>
                <c:pt idx="1850">
                  <c:v>1319.7103271484375</c:v>
                </c:pt>
                <c:pt idx="1851">
                  <c:v>1319.7103271484375</c:v>
                </c:pt>
                <c:pt idx="1852">
                  <c:v>1319.7103271484375</c:v>
                </c:pt>
                <c:pt idx="1853">
                  <c:v>1319.7103271484375</c:v>
                </c:pt>
                <c:pt idx="1854">
                  <c:v>1319.7103271484375</c:v>
                </c:pt>
                <c:pt idx="1855">
                  <c:v>1319.7103271484375</c:v>
                </c:pt>
                <c:pt idx="1856">
                  <c:v>1319.7103271484375</c:v>
                </c:pt>
                <c:pt idx="1857">
                  <c:v>1319.7103271484375</c:v>
                </c:pt>
                <c:pt idx="1858">
                  <c:v>1319.7103271484375</c:v>
                </c:pt>
                <c:pt idx="1859">
                  <c:v>1319.7103271484375</c:v>
                </c:pt>
                <c:pt idx="1860">
                  <c:v>1319.7103271484375</c:v>
                </c:pt>
                <c:pt idx="1861">
                  <c:v>1312.3055419921875</c:v>
                </c:pt>
                <c:pt idx="1862">
                  <c:v>1312.3055419921875</c:v>
                </c:pt>
                <c:pt idx="1863">
                  <c:v>1312.3055419921875</c:v>
                </c:pt>
                <c:pt idx="1864">
                  <c:v>1312.3055419921875</c:v>
                </c:pt>
                <c:pt idx="1865">
                  <c:v>1312.3055419921875</c:v>
                </c:pt>
                <c:pt idx="1866">
                  <c:v>1312.3055419921875</c:v>
                </c:pt>
                <c:pt idx="1867">
                  <c:v>1312.3055419921875</c:v>
                </c:pt>
                <c:pt idx="1868">
                  <c:v>1312.3055419921875</c:v>
                </c:pt>
                <c:pt idx="1869">
                  <c:v>1312.3055419921875</c:v>
                </c:pt>
                <c:pt idx="1870">
                  <c:v>1312.3055419921875</c:v>
                </c:pt>
                <c:pt idx="1871">
                  <c:v>1312.3055419921875</c:v>
                </c:pt>
                <c:pt idx="1872">
                  <c:v>1312.3055419921875</c:v>
                </c:pt>
                <c:pt idx="1873">
                  <c:v>1291.362060546875</c:v>
                </c:pt>
                <c:pt idx="1874">
                  <c:v>1291.362060546875</c:v>
                </c:pt>
                <c:pt idx="1875">
                  <c:v>1291.362060546875</c:v>
                </c:pt>
                <c:pt idx="1876">
                  <c:v>1291.362060546875</c:v>
                </c:pt>
                <c:pt idx="1877">
                  <c:v>1291.362060546875</c:v>
                </c:pt>
                <c:pt idx="1878">
                  <c:v>1291.362060546875</c:v>
                </c:pt>
                <c:pt idx="1879">
                  <c:v>1291.362060546875</c:v>
                </c:pt>
                <c:pt idx="1880">
                  <c:v>1291.362060546875</c:v>
                </c:pt>
                <c:pt idx="1881">
                  <c:v>1291.362060546875</c:v>
                </c:pt>
                <c:pt idx="1882">
                  <c:v>1291.362060546875</c:v>
                </c:pt>
                <c:pt idx="1883">
                  <c:v>1291.362060546875</c:v>
                </c:pt>
                <c:pt idx="1884">
                  <c:v>1291.362060546875</c:v>
                </c:pt>
                <c:pt idx="1885">
                  <c:v>1189.0062255859375</c:v>
                </c:pt>
                <c:pt idx="1886">
                  <c:v>1189.0062255859375</c:v>
                </c:pt>
                <c:pt idx="1887">
                  <c:v>1189.0062255859375</c:v>
                </c:pt>
                <c:pt idx="1888">
                  <c:v>1189.0062255859375</c:v>
                </c:pt>
                <c:pt idx="1889">
                  <c:v>1189.0062255859375</c:v>
                </c:pt>
                <c:pt idx="1890">
                  <c:v>1189.0062255859375</c:v>
                </c:pt>
                <c:pt idx="1891">
                  <c:v>1189.0062255859375</c:v>
                </c:pt>
                <c:pt idx="1892">
                  <c:v>1189.0062255859375</c:v>
                </c:pt>
                <c:pt idx="1893">
                  <c:v>1189.0062255859375</c:v>
                </c:pt>
                <c:pt idx="1894">
                  <c:v>1189.0062255859375</c:v>
                </c:pt>
                <c:pt idx="1895">
                  <c:v>1189.0062255859375</c:v>
                </c:pt>
                <c:pt idx="1896">
                  <c:v>1189.0062255859375</c:v>
                </c:pt>
                <c:pt idx="1897">
                  <c:v>1160.77197265625</c:v>
                </c:pt>
                <c:pt idx="1898">
                  <c:v>1160.77197265625</c:v>
                </c:pt>
                <c:pt idx="1899">
                  <c:v>1160.77197265625</c:v>
                </c:pt>
                <c:pt idx="1900">
                  <c:v>1160.77197265625</c:v>
                </c:pt>
                <c:pt idx="1901">
                  <c:v>1160.77197265625</c:v>
                </c:pt>
                <c:pt idx="1902">
                  <c:v>1160.77197265625</c:v>
                </c:pt>
                <c:pt idx="1903">
                  <c:v>1160.77197265625</c:v>
                </c:pt>
                <c:pt idx="1904">
                  <c:v>1160.77197265625</c:v>
                </c:pt>
                <c:pt idx="1905">
                  <c:v>1160.77197265625</c:v>
                </c:pt>
                <c:pt idx="1906">
                  <c:v>1160.77197265625</c:v>
                </c:pt>
                <c:pt idx="1907">
                  <c:v>1160.77197265625</c:v>
                </c:pt>
                <c:pt idx="1908">
                  <c:v>1160.77197265625</c:v>
                </c:pt>
                <c:pt idx="1909">
                  <c:v>1162.6593017578125</c:v>
                </c:pt>
                <c:pt idx="1910">
                  <c:v>1162.6593017578125</c:v>
                </c:pt>
                <c:pt idx="1911">
                  <c:v>1162.6593017578125</c:v>
                </c:pt>
                <c:pt idx="1912">
                  <c:v>1162.6593017578125</c:v>
                </c:pt>
                <c:pt idx="1913">
                  <c:v>1162.6593017578125</c:v>
                </c:pt>
                <c:pt idx="1914">
                  <c:v>1162.6593017578125</c:v>
                </c:pt>
                <c:pt idx="1915">
                  <c:v>1162.6593017578125</c:v>
                </c:pt>
                <c:pt idx="1916">
                  <c:v>1162.6593017578125</c:v>
                </c:pt>
                <c:pt idx="1917">
                  <c:v>1162.6593017578125</c:v>
                </c:pt>
                <c:pt idx="1918">
                  <c:v>1162.6593017578125</c:v>
                </c:pt>
                <c:pt idx="1919">
                  <c:v>1162.6593017578125</c:v>
                </c:pt>
                <c:pt idx="1920">
                  <c:v>1162.6593017578125</c:v>
                </c:pt>
                <c:pt idx="1921">
                  <c:v>1161.427490234375</c:v>
                </c:pt>
                <c:pt idx="1922">
                  <c:v>1161.427490234375</c:v>
                </c:pt>
                <c:pt idx="1923">
                  <c:v>1161.427490234375</c:v>
                </c:pt>
                <c:pt idx="1924">
                  <c:v>1161.427490234375</c:v>
                </c:pt>
                <c:pt idx="1925">
                  <c:v>1161.427490234375</c:v>
                </c:pt>
                <c:pt idx="1926">
                  <c:v>1161.427490234375</c:v>
                </c:pt>
                <c:pt idx="1927">
                  <c:v>1161.427490234375</c:v>
                </c:pt>
                <c:pt idx="1928">
                  <c:v>1161.427490234375</c:v>
                </c:pt>
                <c:pt idx="1929">
                  <c:v>1161.427490234375</c:v>
                </c:pt>
                <c:pt idx="1930">
                  <c:v>1161.427490234375</c:v>
                </c:pt>
                <c:pt idx="1931">
                  <c:v>1161.427490234375</c:v>
                </c:pt>
                <c:pt idx="1932">
                  <c:v>1161.427490234375</c:v>
                </c:pt>
                <c:pt idx="1933">
                  <c:v>1173.85107421875</c:v>
                </c:pt>
                <c:pt idx="1934">
                  <c:v>1173.85107421875</c:v>
                </c:pt>
                <c:pt idx="1935">
                  <c:v>1173.85107421875</c:v>
                </c:pt>
                <c:pt idx="1936">
                  <c:v>1173.85107421875</c:v>
                </c:pt>
                <c:pt idx="1937">
                  <c:v>1173.85107421875</c:v>
                </c:pt>
                <c:pt idx="1938">
                  <c:v>1173.85107421875</c:v>
                </c:pt>
                <c:pt idx="1939">
                  <c:v>1173.85107421875</c:v>
                </c:pt>
                <c:pt idx="1940">
                  <c:v>1173.85107421875</c:v>
                </c:pt>
                <c:pt idx="1941">
                  <c:v>1173.85107421875</c:v>
                </c:pt>
                <c:pt idx="1942">
                  <c:v>1173.85107421875</c:v>
                </c:pt>
                <c:pt idx="1943">
                  <c:v>1173.85107421875</c:v>
                </c:pt>
                <c:pt idx="1944">
                  <c:v>1173.85107421875</c:v>
                </c:pt>
                <c:pt idx="1945">
                  <c:v>1176.0399169921875</c:v>
                </c:pt>
                <c:pt idx="1946">
                  <c:v>1176.0399169921875</c:v>
                </c:pt>
                <c:pt idx="1947">
                  <c:v>1176.0399169921875</c:v>
                </c:pt>
                <c:pt idx="1948">
                  <c:v>1176.0399169921875</c:v>
                </c:pt>
                <c:pt idx="1949">
                  <c:v>1176.0399169921875</c:v>
                </c:pt>
                <c:pt idx="1950">
                  <c:v>1176.0399169921875</c:v>
                </c:pt>
                <c:pt idx="1951">
                  <c:v>1176.0399169921875</c:v>
                </c:pt>
                <c:pt idx="1952">
                  <c:v>1176.0399169921875</c:v>
                </c:pt>
                <c:pt idx="1953">
                  <c:v>1176.0399169921875</c:v>
                </c:pt>
                <c:pt idx="1954">
                  <c:v>1176.0399169921875</c:v>
                </c:pt>
                <c:pt idx="1955">
                  <c:v>1176.0399169921875</c:v>
                </c:pt>
                <c:pt idx="1956">
                  <c:v>1176.0399169921875</c:v>
                </c:pt>
                <c:pt idx="1957">
                  <c:v>1170.0130615234375</c:v>
                </c:pt>
                <c:pt idx="1958">
                  <c:v>1170.0130615234375</c:v>
                </c:pt>
                <c:pt idx="1959">
                  <c:v>1170.0130615234375</c:v>
                </c:pt>
                <c:pt idx="1960">
                  <c:v>1170.0130615234375</c:v>
                </c:pt>
                <c:pt idx="1961">
                  <c:v>1170.0130615234375</c:v>
                </c:pt>
                <c:pt idx="1962">
                  <c:v>1170.0130615234375</c:v>
                </c:pt>
                <c:pt idx="1963">
                  <c:v>1170.0130615234375</c:v>
                </c:pt>
                <c:pt idx="1964">
                  <c:v>1170.0130615234375</c:v>
                </c:pt>
                <c:pt idx="1965">
                  <c:v>1170.0130615234375</c:v>
                </c:pt>
                <c:pt idx="1966">
                  <c:v>1170.0130615234375</c:v>
                </c:pt>
                <c:pt idx="1967">
                  <c:v>1170.0130615234375</c:v>
                </c:pt>
                <c:pt idx="1968">
                  <c:v>1170.0130615234375</c:v>
                </c:pt>
                <c:pt idx="1969">
                  <c:v>965.625732421875</c:v>
                </c:pt>
                <c:pt idx="1970">
                  <c:v>965.625732421875</c:v>
                </c:pt>
                <c:pt idx="1971">
                  <c:v>965.625732421875</c:v>
                </c:pt>
                <c:pt idx="1972">
                  <c:v>965.625732421875</c:v>
                </c:pt>
                <c:pt idx="1973">
                  <c:v>965.625732421875</c:v>
                </c:pt>
                <c:pt idx="1974">
                  <c:v>965.625732421875</c:v>
                </c:pt>
                <c:pt idx="1975">
                  <c:v>965.625732421875</c:v>
                </c:pt>
                <c:pt idx="1976">
                  <c:v>965.625732421875</c:v>
                </c:pt>
                <c:pt idx="1977">
                  <c:v>965.625732421875</c:v>
                </c:pt>
                <c:pt idx="1978">
                  <c:v>965.625732421875</c:v>
                </c:pt>
                <c:pt idx="1979">
                  <c:v>965.625732421875</c:v>
                </c:pt>
                <c:pt idx="1980">
                  <c:v>965.625732421875</c:v>
                </c:pt>
                <c:pt idx="1981">
                  <c:v>957.28729248046875</c:v>
                </c:pt>
                <c:pt idx="1982">
                  <c:v>957.28729248046875</c:v>
                </c:pt>
                <c:pt idx="1983">
                  <c:v>957.28729248046875</c:v>
                </c:pt>
                <c:pt idx="1984">
                  <c:v>957.28729248046875</c:v>
                </c:pt>
                <c:pt idx="1985">
                  <c:v>957.28729248046875</c:v>
                </c:pt>
                <c:pt idx="1986">
                  <c:v>957.28729248046875</c:v>
                </c:pt>
                <c:pt idx="1987">
                  <c:v>957.28729248046875</c:v>
                </c:pt>
                <c:pt idx="1988">
                  <c:v>957.28729248046875</c:v>
                </c:pt>
                <c:pt idx="1989">
                  <c:v>957.28729248046875</c:v>
                </c:pt>
                <c:pt idx="1990">
                  <c:v>957.28729248046875</c:v>
                </c:pt>
                <c:pt idx="1991">
                  <c:v>957.28729248046875</c:v>
                </c:pt>
                <c:pt idx="1992">
                  <c:v>957.28729248046875</c:v>
                </c:pt>
                <c:pt idx="1993">
                  <c:v>949.324462890625</c:v>
                </c:pt>
                <c:pt idx="1994">
                  <c:v>949.324462890625</c:v>
                </c:pt>
                <c:pt idx="1995">
                  <c:v>949.324462890625</c:v>
                </c:pt>
                <c:pt idx="1996">
                  <c:v>949.324462890625</c:v>
                </c:pt>
                <c:pt idx="1997">
                  <c:v>949.324462890625</c:v>
                </c:pt>
                <c:pt idx="1998">
                  <c:v>949.324462890625</c:v>
                </c:pt>
                <c:pt idx="1999">
                  <c:v>949.324462890625</c:v>
                </c:pt>
                <c:pt idx="2000">
                  <c:v>949.324462890625</c:v>
                </c:pt>
                <c:pt idx="2001">
                  <c:v>949.324462890625</c:v>
                </c:pt>
                <c:pt idx="2002">
                  <c:v>949.324462890625</c:v>
                </c:pt>
                <c:pt idx="2003">
                  <c:v>949.324462890625</c:v>
                </c:pt>
                <c:pt idx="2004">
                  <c:v>949.324462890625</c:v>
                </c:pt>
                <c:pt idx="2005">
                  <c:v>951.08111572265625</c:v>
                </c:pt>
                <c:pt idx="2006">
                  <c:v>951.08111572265625</c:v>
                </c:pt>
                <c:pt idx="2007">
                  <c:v>951.08111572265625</c:v>
                </c:pt>
                <c:pt idx="2008">
                  <c:v>951.08111572265625</c:v>
                </c:pt>
                <c:pt idx="2009">
                  <c:v>951.08111572265625</c:v>
                </c:pt>
                <c:pt idx="2010">
                  <c:v>951.08111572265625</c:v>
                </c:pt>
                <c:pt idx="2011">
                  <c:v>951.08111572265625</c:v>
                </c:pt>
                <c:pt idx="2012">
                  <c:v>951.08111572265625</c:v>
                </c:pt>
                <c:pt idx="2013">
                  <c:v>951.08111572265625</c:v>
                </c:pt>
                <c:pt idx="2014">
                  <c:v>951.08111572265625</c:v>
                </c:pt>
                <c:pt idx="2015">
                  <c:v>951.08111572265625</c:v>
                </c:pt>
                <c:pt idx="2016">
                  <c:v>951.08111572265625</c:v>
                </c:pt>
                <c:pt idx="2017">
                  <c:v>949.90570068359375</c:v>
                </c:pt>
                <c:pt idx="2018">
                  <c:v>949.90570068359375</c:v>
                </c:pt>
                <c:pt idx="2019">
                  <c:v>949.90570068359375</c:v>
                </c:pt>
                <c:pt idx="2020">
                  <c:v>949.90570068359375</c:v>
                </c:pt>
                <c:pt idx="2021">
                  <c:v>949.90570068359375</c:v>
                </c:pt>
                <c:pt idx="2022">
                  <c:v>949.90570068359375</c:v>
                </c:pt>
                <c:pt idx="2023">
                  <c:v>949.90570068359375</c:v>
                </c:pt>
                <c:pt idx="2024">
                  <c:v>949.90570068359375</c:v>
                </c:pt>
                <c:pt idx="2025">
                  <c:v>949.90570068359375</c:v>
                </c:pt>
                <c:pt idx="2026">
                  <c:v>949.90570068359375</c:v>
                </c:pt>
                <c:pt idx="2027">
                  <c:v>949.90570068359375</c:v>
                </c:pt>
                <c:pt idx="2028">
                  <c:v>949.90570068359375</c:v>
                </c:pt>
                <c:pt idx="2029">
                  <c:v>1151.7001953125</c:v>
                </c:pt>
                <c:pt idx="2030">
                  <c:v>1151.7001953125</c:v>
                </c:pt>
                <c:pt idx="2031">
                  <c:v>1151.7001953125</c:v>
                </c:pt>
                <c:pt idx="2032">
                  <c:v>1151.7001953125</c:v>
                </c:pt>
                <c:pt idx="2033">
                  <c:v>1151.7001953125</c:v>
                </c:pt>
                <c:pt idx="2034">
                  <c:v>1151.7001953125</c:v>
                </c:pt>
                <c:pt idx="2035">
                  <c:v>1151.7001953125</c:v>
                </c:pt>
                <c:pt idx="2036">
                  <c:v>1151.7001953125</c:v>
                </c:pt>
                <c:pt idx="2037">
                  <c:v>1151.7001953125</c:v>
                </c:pt>
                <c:pt idx="2038">
                  <c:v>1151.7001953125</c:v>
                </c:pt>
                <c:pt idx="2039">
                  <c:v>1151.7001953125</c:v>
                </c:pt>
                <c:pt idx="2040">
                  <c:v>1151.7001953125</c:v>
                </c:pt>
                <c:pt idx="2041">
                  <c:v>939.0677490234375</c:v>
                </c:pt>
                <c:pt idx="2042">
                  <c:v>939.0677490234375</c:v>
                </c:pt>
                <c:pt idx="2043">
                  <c:v>939.0677490234375</c:v>
                </c:pt>
                <c:pt idx="2044">
                  <c:v>939.0677490234375</c:v>
                </c:pt>
                <c:pt idx="2045">
                  <c:v>939.0677490234375</c:v>
                </c:pt>
                <c:pt idx="2046">
                  <c:v>939.0677490234375</c:v>
                </c:pt>
                <c:pt idx="2047">
                  <c:v>939.0677490234375</c:v>
                </c:pt>
                <c:pt idx="2048">
                  <c:v>939.0677490234375</c:v>
                </c:pt>
                <c:pt idx="2049">
                  <c:v>939.0677490234375</c:v>
                </c:pt>
                <c:pt idx="2050">
                  <c:v>939.0677490234375</c:v>
                </c:pt>
                <c:pt idx="2051">
                  <c:v>939.0677490234375</c:v>
                </c:pt>
                <c:pt idx="2052">
                  <c:v>939.0677490234375</c:v>
                </c:pt>
                <c:pt idx="2053">
                  <c:v>925.89727783203125</c:v>
                </c:pt>
                <c:pt idx="2054">
                  <c:v>925.89727783203125</c:v>
                </c:pt>
                <c:pt idx="2055">
                  <c:v>925.89727783203125</c:v>
                </c:pt>
                <c:pt idx="2056">
                  <c:v>925.89727783203125</c:v>
                </c:pt>
                <c:pt idx="2057">
                  <c:v>925.89727783203125</c:v>
                </c:pt>
                <c:pt idx="2058">
                  <c:v>925.89727783203125</c:v>
                </c:pt>
                <c:pt idx="2059">
                  <c:v>925.89727783203125</c:v>
                </c:pt>
                <c:pt idx="2060">
                  <c:v>925.89727783203125</c:v>
                </c:pt>
                <c:pt idx="2061">
                  <c:v>925.89727783203125</c:v>
                </c:pt>
                <c:pt idx="2062">
                  <c:v>925.89727783203125</c:v>
                </c:pt>
                <c:pt idx="2063">
                  <c:v>925.89727783203125</c:v>
                </c:pt>
                <c:pt idx="2064">
                  <c:v>925.89727783203125</c:v>
                </c:pt>
                <c:pt idx="2065">
                  <c:v>922.41595458984375</c:v>
                </c:pt>
                <c:pt idx="2066">
                  <c:v>922.41595458984375</c:v>
                </c:pt>
                <c:pt idx="2067">
                  <c:v>922.41595458984375</c:v>
                </c:pt>
                <c:pt idx="2068">
                  <c:v>922.41595458984375</c:v>
                </c:pt>
                <c:pt idx="2069">
                  <c:v>922.41595458984375</c:v>
                </c:pt>
                <c:pt idx="2070">
                  <c:v>922.41595458984375</c:v>
                </c:pt>
                <c:pt idx="2071">
                  <c:v>922.41595458984375</c:v>
                </c:pt>
                <c:pt idx="2072">
                  <c:v>922.41595458984375</c:v>
                </c:pt>
                <c:pt idx="2073">
                  <c:v>922.41595458984375</c:v>
                </c:pt>
                <c:pt idx="2074">
                  <c:v>922.41595458984375</c:v>
                </c:pt>
                <c:pt idx="2075">
                  <c:v>922.41595458984375</c:v>
                </c:pt>
                <c:pt idx="2076">
                  <c:v>922.41595458984375</c:v>
                </c:pt>
                <c:pt idx="2077">
                  <c:v>918.365234375</c:v>
                </c:pt>
                <c:pt idx="2078">
                  <c:v>918.365234375</c:v>
                </c:pt>
                <c:pt idx="2079">
                  <c:v>918.365234375</c:v>
                </c:pt>
                <c:pt idx="2080">
                  <c:v>918.365234375</c:v>
                </c:pt>
                <c:pt idx="2081">
                  <c:v>918.365234375</c:v>
                </c:pt>
                <c:pt idx="2082">
                  <c:v>918.365234375</c:v>
                </c:pt>
                <c:pt idx="2083">
                  <c:v>918.365234375</c:v>
                </c:pt>
                <c:pt idx="2084">
                  <c:v>918.365234375</c:v>
                </c:pt>
                <c:pt idx="2085">
                  <c:v>918.365234375</c:v>
                </c:pt>
                <c:pt idx="2086">
                  <c:v>918.365234375</c:v>
                </c:pt>
                <c:pt idx="2087">
                  <c:v>918.365234375</c:v>
                </c:pt>
                <c:pt idx="2088">
                  <c:v>918.365234375</c:v>
                </c:pt>
                <c:pt idx="2089">
                  <c:v>917.81451416015625</c:v>
                </c:pt>
                <c:pt idx="2090">
                  <c:v>917.81451416015625</c:v>
                </c:pt>
                <c:pt idx="2091">
                  <c:v>917.81451416015625</c:v>
                </c:pt>
                <c:pt idx="2092">
                  <c:v>917.81451416015625</c:v>
                </c:pt>
                <c:pt idx="2093">
                  <c:v>917.81451416015625</c:v>
                </c:pt>
                <c:pt idx="2094">
                  <c:v>917.81451416015625</c:v>
                </c:pt>
                <c:pt idx="2095">
                  <c:v>917.81451416015625</c:v>
                </c:pt>
                <c:pt idx="2096">
                  <c:v>917.81451416015625</c:v>
                </c:pt>
                <c:pt idx="2097">
                  <c:v>917.81451416015625</c:v>
                </c:pt>
                <c:pt idx="2098">
                  <c:v>917.81451416015625</c:v>
                </c:pt>
                <c:pt idx="2099">
                  <c:v>917.81451416015625</c:v>
                </c:pt>
                <c:pt idx="2100">
                  <c:v>917.81451416015625</c:v>
                </c:pt>
                <c:pt idx="2101">
                  <c:v>916.80096435546875</c:v>
                </c:pt>
                <c:pt idx="2102">
                  <c:v>916.80096435546875</c:v>
                </c:pt>
                <c:pt idx="2103">
                  <c:v>916.80096435546875</c:v>
                </c:pt>
                <c:pt idx="2104">
                  <c:v>916.80096435546875</c:v>
                </c:pt>
                <c:pt idx="2105">
                  <c:v>916.80096435546875</c:v>
                </c:pt>
                <c:pt idx="2106">
                  <c:v>916.80096435546875</c:v>
                </c:pt>
                <c:pt idx="2107">
                  <c:v>916.80096435546875</c:v>
                </c:pt>
                <c:pt idx="2108">
                  <c:v>916.80096435546875</c:v>
                </c:pt>
                <c:pt idx="2109">
                  <c:v>916.80096435546875</c:v>
                </c:pt>
                <c:pt idx="2110">
                  <c:v>916.80096435546875</c:v>
                </c:pt>
                <c:pt idx="2111">
                  <c:v>916.80096435546875</c:v>
                </c:pt>
                <c:pt idx="2112">
                  <c:v>916.80096435546875</c:v>
                </c:pt>
                <c:pt idx="2113">
                  <c:v>921.8089599609375</c:v>
                </c:pt>
                <c:pt idx="2114">
                  <c:v>921.8089599609375</c:v>
                </c:pt>
                <c:pt idx="2115">
                  <c:v>921.8089599609375</c:v>
                </c:pt>
                <c:pt idx="2116">
                  <c:v>921.8089599609375</c:v>
                </c:pt>
                <c:pt idx="2117">
                  <c:v>921.8089599609375</c:v>
                </c:pt>
                <c:pt idx="2118">
                  <c:v>921.8089599609375</c:v>
                </c:pt>
                <c:pt idx="2119">
                  <c:v>921.8089599609375</c:v>
                </c:pt>
                <c:pt idx="2120">
                  <c:v>921.8089599609375</c:v>
                </c:pt>
                <c:pt idx="2121">
                  <c:v>921.8089599609375</c:v>
                </c:pt>
                <c:pt idx="2122">
                  <c:v>921.8089599609375</c:v>
                </c:pt>
                <c:pt idx="2123">
                  <c:v>921.8089599609375</c:v>
                </c:pt>
                <c:pt idx="2124">
                  <c:v>921.8089599609375</c:v>
                </c:pt>
                <c:pt idx="2125">
                  <c:v>951.99945068359375</c:v>
                </c:pt>
                <c:pt idx="2126">
                  <c:v>951.99945068359375</c:v>
                </c:pt>
                <c:pt idx="2127">
                  <c:v>951.99945068359375</c:v>
                </c:pt>
                <c:pt idx="2128">
                  <c:v>951.99945068359375</c:v>
                </c:pt>
                <c:pt idx="2129">
                  <c:v>951.99945068359375</c:v>
                </c:pt>
                <c:pt idx="2130">
                  <c:v>951.99945068359375</c:v>
                </c:pt>
                <c:pt idx="2131">
                  <c:v>951.99945068359375</c:v>
                </c:pt>
                <c:pt idx="2132">
                  <c:v>951.99945068359375</c:v>
                </c:pt>
                <c:pt idx="2133">
                  <c:v>986.398681640625</c:v>
                </c:pt>
                <c:pt idx="2134">
                  <c:v>986.398681640625</c:v>
                </c:pt>
                <c:pt idx="2135">
                  <c:v>986.398681640625</c:v>
                </c:pt>
                <c:pt idx="2136">
                  <c:v>986.398681640625</c:v>
                </c:pt>
                <c:pt idx="2137">
                  <c:v>1000.3169555664062</c:v>
                </c:pt>
                <c:pt idx="2138">
                  <c:v>1000.3169555664062</c:v>
                </c:pt>
                <c:pt idx="2139">
                  <c:v>1000.3169555664062</c:v>
                </c:pt>
                <c:pt idx="2140">
                  <c:v>1000.3169555664062</c:v>
                </c:pt>
                <c:pt idx="2141">
                  <c:v>1000.3169555664062</c:v>
                </c:pt>
                <c:pt idx="2142">
                  <c:v>1000.3169555664062</c:v>
                </c:pt>
                <c:pt idx="2143">
                  <c:v>1000.3169555664062</c:v>
                </c:pt>
                <c:pt idx="2144">
                  <c:v>1000.3169555664062</c:v>
                </c:pt>
                <c:pt idx="2145">
                  <c:v>1000.3169555664062</c:v>
                </c:pt>
                <c:pt idx="2146">
                  <c:v>1000.3169555664062</c:v>
                </c:pt>
                <c:pt idx="2147">
                  <c:v>1000.3169555664062</c:v>
                </c:pt>
                <c:pt idx="2148">
                  <c:v>1000.3169555664062</c:v>
                </c:pt>
                <c:pt idx="2149">
                  <c:v>1090.5098876953125</c:v>
                </c:pt>
                <c:pt idx="2150">
                  <c:v>1090.5098876953125</c:v>
                </c:pt>
                <c:pt idx="2151">
                  <c:v>1090.5098876953125</c:v>
                </c:pt>
                <c:pt idx="2152">
                  <c:v>1090.5098876953125</c:v>
                </c:pt>
                <c:pt idx="2153">
                  <c:v>1090.5098876953125</c:v>
                </c:pt>
                <c:pt idx="2154">
                  <c:v>1090.5098876953125</c:v>
                </c:pt>
                <c:pt idx="2155">
                  <c:v>1090.5098876953125</c:v>
                </c:pt>
                <c:pt idx="2156">
                  <c:v>1090.5098876953125</c:v>
                </c:pt>
                <c:pt idx="2157">
                  <c:v>1090.5098876953125</c:v>
                </c:pt>
                <c:pt idx="2158">
                  <c:v>1090.5098876953125</c:v>
                </c:pt>
                <c:pt idx="2159">
                  <c:v>1090.5098876953125</c:v>
                </c:pt>
                <c:pt idx="2160">
                  <c:v>1090.5098876953125</c:v>
                </c:pt>
                <c:pt idx="2161">
                  <c:v>1170.530029296875</c:v>
                </c:pt>
                <c:pt idx="2162">
                  <c:v>1170.530029296875</c:v>
                </c:pt>
                <c:pt idx="2163">
                  <c:v>1170.530029296875</c:v>
                </c:pt>
                <c:pt idx="2164">
                  <c:v>1170.530029296875</c:v>
                </c:pt>
                <c:pt idx="2165">
                  <c:v>1170.530029296875</c:v>
                </c:pt>
                <c:pt idx="2166">
                  <c:v>1170.530029296875</c:v>
                </c:pt>
                <c:pt idx="2167">
                  <c:v>1170.530029296875</c:v>
                </c:pt>
                <c:pt idx="2168">
                  <c:v>1170.530029296875</c:v>
                </c:pt>
                <c:pt idx="2169">
                  <c:v>1170.530029296875</c:v>
                </c:pt>
                <c:pt idx="2170">
                  <c:v>1170.530029296875</c:v>
                </c:pt>
                <c:pt idx="2171">
                  <c:v>1170.530029296875</c:v>
                </c:pt>
                <c:pt idx="2172">
                  <c:v>1170.530029296875</c:v>
                </c:pt>
                <c:pt idx="2173">
                  <c:v>1222.7423095703125</c:v>
                </c:pt>
                <c:pt idx="2174">
                  <c:v>1222.7423095703125</c:v>
                </c:pt>
                <c:pt idx="2175">
                  <c:v>1222.7423095703125</c:v>
                </c:pt>
                <c:pt idx="2176">
                  <c:v>1222.7423095703125</c:v>
                </c:pt>
                <c:pt idx="2177">
                  <c:v>1222.7423095703125</c:v>
                </c:pt>
                <c:pt idx="2178">
                  <c:v>1222.7423095703125</c:v>
                </c:pt>
                <c:pt idx="2179">
                  <c:v>1222.7423095703125</c:v>
                </c:pt>
                <c:pt idx="2180">
                  <c:v>1222.7423095703125</c:v>
                </c:pt>
                <c:pt idx="2181">
                  <c:v>1222.7423095703125</c:v>
                </c:pt>
                <c:pt idx="2182">
                  <c:v>1222.7423095703125</c:v>
                </c:pt>
                <c:pt idx="2183">
                  <c:v>1222.7423095703125</c:v>
                </c:pt>
                <c:pt idx="2184">
                  <c:v>1222.7423095703125</c:v>
                </c:pt>
                <c:pt idx="2185">
                  <c:v>1248.5911865234375</c:v>
                </c:pt>
                <c:pt idx="2186">
                  <c:v>1248.5911865234375</c:v>
                </c:pt>
                <c:pt idx="2187">
                  <c:v>1248.5911865234375</c:v>
                </c:pt>
                <c:pt idx="2188">
                  <c:v>1248.5911865234375</c:v>
                </c:pt>
                <c:pt idx="2189">
                  <c:v>1248.5911865234375</c:v>
                </c:pt>
                <c:pt idx="2190">
                  <c:v>1248.5911865234375</c:v>
                </c:pt>
                <c:pt idx="2191">
                  <c:v>1248.5911865234375</c:v>
                </c:pt>
                <c:pt idx="2192">
                  <c:v>1248.5911865234375</c:v>
                </c:pt>
                <c:pt idx="2193">
                  <c:v>1248.5911865234375</c:v>
                </c:pt>
                <c:pt idx="2194">
                  <c:v>1248.5911865234375</c:v>
                </c:pt>
                <c:pt idx="2195">
                  <c:v>1248.5911865234375</c:v>
                </c:pt>
                <c:pt idx="2196">
                  <c:v>1248.5911865234375</c:v>
                </c:pt>
                <c:pt idx="2197">
                  <c:v>1307.522705078125</c:v>
                </c:pt>
                <c:pt idx="2198">
                  <c:v>1307.522705078125</c:v>
                </c:pt>
                <c:pt idx="2199">
                  <c:v>1307.522705078125</c:v>
                </c:pt>
                <c:pt idx="2200">
                  <c:v>1307.522705078125</c:v>
                </c:pt>
                <c:pt idx="2201">
                  <c:v>1307.522705078125</c:v>
                </c:pt>
                <c:pt idx="2202">
                  <c:v>1307.522705078125</c:v>
                </c:pt>
                <c:pt idx="2203">
                  <c:v>1307.522705078125</c:v>
                </c:pt>
                <c:pt idx="2204">
                  <c:v>1307.522705078125</c:v>
                </c:pt>
                <c:pt idx="2205">
                  <c:v>1307.522705078125</c:v>
                </c:pt>
                <c:pt idx="2206">
                  <c:v>1307.522705078125</c:v>
                </c:pt>
                <c:pt idx="2207">
                  <c:v>1307.522705078125</c:v>
                </c:pt>
                <c:pt idx="2208">
                  <c:v>1307.522705078125</c:v>
                </c:pt>
                <c:pt idx="2209">
                  <c:v>1380.795654296875</c:v>
                </c:pt>
                <c:pt idx="2210">
                  <c:v>1380.795654296875</c:v>
                </c:pt>
                <c:pt idx="2211">
                  <c:v>1380.795654296875</c:v>
                </c:pt>
                <c:pt idx="2212">
                  <c:v>1380.795654296875</c:v>
                </c:pt>
                <c:pt idx="2213">
                  <c:v>1380.795654296875</c:v>
                </c:pt>
                <c:pt idx="2214">
                  <c:v>1380.795654296875</c:v>
                </c:pt>
                <c:pt idx="2215">
                  <c:v>1380.795654296875</c:v>
                </c:pt>
                <c:pt idx="2216">
                  <c:v>1380.795654296875</c:v>
                </c:pt>
                <c:pt idx="2217">
                  <c:v>1380.795654296875</c:v>
                </c:pt>
                <c:pt idx="2218">
                  <c:v>1380.795654296875</c:v>
                </c:pt>
                <c:pt idx="2219">
                  <c:v>1380.795654296875</c:v>
                </c:pt>
                <c:pt idx="2220">
                  <c:v>1380.795654296875</c:v>
                </c:pt>
                <c:pt idx="2221">
                  <c:v>1445.2261962890625</c:v>
                </c:pt>
                <c:pt idx="2222">
                  <c:v>1445.2261962890625</c:v>
                </c:pt>
                <c:pt idx="2223">
                  <c:v>1445.2261962890625</c:v>
                </c:pt>
                <c:pt idx="2224">
                  <c:v>1445.2261962890625</c:v>
                </c:pt>
                <c:pt idx="2225">
                  <c:v>1445.2261962890625</c:v>
                </c:pt>
                <c:pt idx="2226">
                  <c:v>1445.2261962890625</c:v>
                </c:pt>
                <c:pt idx="2227">
                  <c:v>1445.2261962890625</c:v>
                </c:pt>
                <c:pt idx="2228">
                  <c:v>1445.2261962890625</c:v>
                </c:pt>
                <c:pt idx="2229">
                  <c:v>1445.2261962890625</c:v>
                </c:pt>
                <c:pt idx="2230">
                  <c:v>1445.2261962890625</c:v>
                </c:pt>
                <c:pt idx="2231">
                  <c:v>1445.2261962890625</c:v>
                </c:pt>
                <c:pt idx="2232">
                  <c:v>1445.2261962890625</c:v>
                </c:pt>
                <c:pt idx="2233">
                  <c:v>1450.1546630859375</c:v>
                </c:pt>
                <c:pt idx="2234">
                  <c:v>1450.1546630859375</c:v>
                </c:pt>
                <c:pt idx="2235">
                  <c:v>1450.1546630859375</c:v>
                </c:pt>
                <c:pt idx="2236">
                  <c:v>1450.1546630859375</c:v>
                </c:pt>
                <c:pt idx="2237">
                  <c:v>1450.1546630859375</c:v>
                </c:pt>
                <c:pt idx="2238">
                  <c:v>1450.1546630859375</c:v>
                </c:pt>
                <c:pt idx="2239">
                  <c:v>1450.1546630859375</c:v>
                </c:pt>
                <c:pt idx="2240">
                  <c:v>1450.1546630859375</c:v>
                </c:pt>
                <c:pt idx="2241">
                  <c:v>1450.1546630859375</c:v>
                </c:pt>
                <c:pt idx="2242">
                  <c:v>1450.1546630859375</c:v>
                </c:pt>
                <c:pt idx="2243">
                  <c:v>1450.1546630859375</c:v>
                </c:pt>
                <c:pt idx="2244">
                  <c:v>1450.1546630859375</c:v>
                </c:pt>
                <c:pt idx="2245">
                  <c:v>1150.6365966796875</c:v>
                </c:pt>
                <c:pt idx="2246">
                  <c:v>1150.6365966796875</c:v>
                </c:pt>
                <c:pt idx="2247">
                  <c:v>1150.6365966796875</c:v>
                </c:pt>
                <c:pt idx="2248">
                  <c:v>1150.6365966796875</c:v>
                </c:pt>
                <c:pt idx="2249">
                  <c:v>1150.6365966796875</c:v>
                </c:pt>
                <c:pt idx="2250">
                  <c:v>1150.6365966796875</c:v>
                </c:pt>
                <c:pt idx="2251">
                  <c:v>1150.6365966796875</c:v>
                </c:pt>
                <c:pt idx="2252">
                  <c:v>1150.6365966796875</c:v>
                </c:pt>
                <c:pt idx="2253">
                  <c:v>1150.6365966796875</c:v>
                </c:pt>
                <c:pt idx="2254">
                  <c:v>1150.6365966796875</c:v>
                </c:pt>
                <c:pt idx="2255">
                  <c:v>1150.6365966796875</c:v>
                </c:pt>
                <c:pt idx="2256">
                  <c:v>1150.6365966796875</c:v>
                </c:pt>
                <c:pt idx="2257">
                  <c:v>1183.86083984375</c:v>
                </c:pt>
                <c:pt idx="2258">
                  <c:v>1183.86083984375</c:v>
                </c:pt>
                <c:pt idx="2259">
                  <c:v>1183.86083984375</c:v>
                </c:pt>
                <c:pt idx="2260">
                  <c:v>1183.86083984375</c:v>
                </c:pt>
                <c:pt idx="2261">
                  <c:v>1183.86083984375</c:v>
                </c:pt>
                <c:pt idx="2262">
                  <c:v>1183.86083984375</c:v>
                </c:pt>
                <c:pt idx="2263">
                  <c:v>1183.86083984375</c:v>
                </c:pt>
                <c:pt idx="2264">
                  <c:v>1183.86083984375</c:v>
                </c:pt>
                <c:pt idx="2265">
                  <c:v>1183.86083984375</c:v>
                </c:pt>
                <c:pt idx="2266">
                  <c:v>1183.86083984375</c:v>
                </c:pt>
                <c:pt idx="2267">
                  <c:v>1183.86083984375</c:v>
                </c:pt>
                <c:pt idx="2268">
                  <c:v>1183.86083984375</c:v>
                </c:pt>
                <c:pt idx="2269">
                  <c:v>1206.08251953125</c:v>
                </c:pt>
                <c:pt idx="2270">
                  <c:v>1206.08251953125</c:v>
                </c:pt>
                <c:pt idx="2271">
                  <c:v>1206.08251953125</c:v>
                </c:pt>
                <c:pt idx="2272">
                  <c:v>1206.08251953125</c:v>
                </c:pt>
                <c:pt idx="2273">
                  <c:v>1206.08251953125</c:v>
                </c:pt>
                <c:pt idx="2274">
                  <c:v>1206.08251953125</c:v>
                </c:pt>
                <c:pt idx="2275">
                  <c:v>1206.08251953125</c:v>
                </c:pt>
                <c:pt idx="2276">
                  <c:v>1206.08251953125</c:v>
                </c:pt>
                <c:pt idx="2277">
                  <c:v>1206.08251953125</c:v>
                </c:pt>
                <c:pt idx="2278">
                  <c:v>1206.08251953125</c:v>
                </c:pt>
                <c:pt idx="2279">
                  <c:v>1206.08251953125</c:v>
                </c:pt>
                <c:pt idx="2280">
                  <c:v>1206.08251953125</c:v>
                </c:pt>
                <c:pt idx="2281">
                  <c:v>1225.0618896484375</c:v>
                </c:pt>
                <c:pt idx="2282">
                  <c:v>1225.0618896484375</c:v>
                </c:pt>
                <c:pt idx="2283">
                  <c:v>1225.0618896484375</c:v>
                </c:pt>
                <c:pt idx="2284">
                  <c:v>1225.0618896484375</c:v>
                </c:pt>
                <c:pt idx="2285">
                  <c:v>1225.0618896484375</c:v>
                </c:pt>
                <c:pt idx="2286">
                  <c:v>1225.0618896484375</c:v>
                </c:pt>
                <c:pt idx="2287">
                  <c:v>1225.0618896484375</c:v>
                </c:pt>
                <c:pt idx="2288">
                  <c:v>1225.0618896484375</c:v>
                </c:pt>
                <c:pt idx="2289">
                  <c:v>1225.0618896484375</c:v>
                </c:pt>
                <c:pt idx="2290">
                  <c:v>1225.0618896484375</c:v>
                </c:pt>
                <c:pt idx="2291">
                  <c:v>1225.0618896484375</c:v>
                </c:pt>
                <c:pt idx="2292">
                  <c:v>1225.0618896484375</c:v>
                </c:pt>
                <c:pt idx="2293">
                  <c:v>1303.94482421875</c:v>
                </c:pt>
                <c:pt idx="2294">
                  <c:v>1303.94482421875</c:v>
                </c:pt>
                <c:pt idx="2295">
                  <c:v>1303.94482421875</c:v>
                </c:pt>
                <c:pt idx="2296">
                  <c:v>1303.94482421875</c:v>
                </c:pt>
                <c:pt idx="2297">
                  <c:v>1303.94482421875</c:v>
                </c:pt>
                <c:pt idx="2298">
                  <c:v>1303.94482421875</c:v>
                </c:pt>
                <c:pt idx="2299">
                  <c:v>1303.94482421875</c:v>
                </c:pt>
                <c:pt idx="2300">
                  <c:v>1303.94482421875</c:v>
                </c:pt>
                <c:pt idx="2301">
                  <c:v>1303.94482421875</c:v>
                </c:pt>
                <c:pt idx="2302">
                  <c:v>1303.94482421875</c:v>
                </c:pt>
                <c:pt idx="2303">
                  <c:v>1303.94482421875</c:v>
                </c:pt>
                <c:pt idx="2304">
                  <c:v>1303.94482421875</c:v>
                </c:pt>
                <c:pt idx="2305">
                  <c:v>1336.816650390625</c:v>
                </c:pt>
                <c:pt idx="2306">
                  <c:v>1336.816650390625</c:v>
                </c:pt>
                <c:pt idx="2307">
                  <c:v>1336.816650390625</c:v>
                </c:pt>
                <c:pt idx="2308">
                  <c:v>1336.816650390625</c:v>
                </c:pt>
                <c:pt idx="2309">
                  <c:v>1336.816650390625</c:v>
                </c:pt>
                <c:pt idx="2310">
                  <c:v>1336.816650390625</c:v>
                </c:pt>
                <c:pt idx="2311">
                  <c:v>1336.816650390625</c:v>
                </c:pt>
                <c:pt idx="2312">
                  <c:v>1336.816650390625</c:v>
                </c:pt>
                <c:pt idx="2313">
                  <c:v>1336.816650390625</c:v>
                </c:pt>
                <c:pt idx="2314">
                  <c:v>1336.816650390625</c:v>
                </c:pt>
                <c:pt idx="2315">
                  <c:v>1336.816650390625</c:v>
                </c:pt>
                <c:pt idx="2316">
                  <c:v>1336.816650390625</c:v>
                </c:pt>
                <c:pt idx="2317">
                  <c:v>1373.62255859375</c:v>
                </c:pt>
                <c:pt idx="2318">
                  <c:v>1373.62255859375</c:v>
                </c:pt>
                <c:pt idx="2319">
                  <c:v>1373.62255859375</c:v>
                </c:pt>
                <c:pt idx="2320">
                  <c:v>1373.62255859375</c:v>
                </c:pt>
                <c:pt idx="2321">
                  <c:v>1373.62255859375</c:v>
                </c:pt>
                <c:pt idx="2322">
                  <c:v>1373.62255859375</c:v>
                </c:pt>
                <c:pt idx="2323">
                  <c:v>1373.62255859375</c:v>
                </c:pt>
                <c:pt idx="2324">
                  <c:v>1373.62255859375</c:v>
                </c:pt>
                <c:pt idx="2325">
                  <c:v>1373.62255859375</c:v>
                </c:pt>
                <c:pt idx="2326">
                  <c:v>1373.62255859375</c:v>
                </c:pt>
                <c:pt idx="2327">
                  <c:v>1373.62255859375</c:v>
                </c:pt>
                <c:pt idx="2328">
                  <c:v>1373.62255859375</c:v>
                </c:pt>
                <c:pt idx="2329">
                  <c:v>1391.145263671875</c:v>
                </c:pt>
                <c:pt idx="2330">
                  <c:v>1391.145263671875</c:v>
                </c:pt>
                <c:pt idx="2331">
                  <c:v>1391.145263671875</c:v>
                </c:pt>
                <c:pt idx="2332">
                  <c:v>1391.145263671875</c:v>
                </c:pt>
                <c:pt idx="2333">
                  <c:v>1391.145263671875</c:v>
                </c:pt>
                <c:pt idx="2334">
                  <c:v>1391.145263671875</c:v>
                </c:pt>
                <c:pt idx="2335">
                  <c:v>1391.145263671875</c:v>
                </c:pt>
                <c:pt idx="2336">
                  <c:v>1391.145263671875</c:v>
                </c:pt>
                <c:pt idx="2337">
                  <c:v>1391.145263671875</c:v>
                </c:pt>
                <c:pt idx="2338">
                  <c:v>1391.145263671875</c:v>
                </c:pt>
                <c:pt idx="2339">
                  <c:v>1391.145263671875</c:v>
                </c:pt>
                <c:pt idx="2340">
                  <c:v>1391.145263671875</c:v>
                </c:pt>
                <c:pt idx="2341">
                  <c:v>1383.4979248046875</c:v>
                </c:pt>
                <c:pt idx="2342">
                  <c:v>1383.4979248046875</c:v>
                </c:pt>
                <c:pt idx="2343">
                  <c:v>1383.4979248046875</c:v>
                </c:pt>
                <c:pt idx="2344">
                  <c:v>1383.4979248046875</c:v>
                </c:pt>
                <c:pt idx="2345">
                  <c:v>1383.4979248046875</c:v>
                </c:pt>
                <c:pt idx="2346">
                  <c:v>1383.4979248046875</c:v>
                </c:pt>
                <c:pt idx="2347">
                  <c:v>1383.4979248046875</c:v>
                </c:pt>
                <c:pt idx="2348">
                  <c:v>1383.4979248046875</c:v>
                </c:pt>
                <c:pt idx="2349">
                  <c:v>1383.4979248046875</c:v>
                </c:pt>
                <c:pt idx="2350">
                  <c:v>1383.4979248046875</c:v>
                </c:pt>
                <c:pt idx="2351">
                  <c:v>1383.4979248046875</c:v>
                </c:pt>
                <c:pt idx="2352">
                  <c:v>1383.4979248046875</c:v>
                </c:pt>
                <c:pt idx="2353">
                  <c:v>1388.84912109375</c:v>
                </c:pt>
                <c:pt idx="2354">
                  <c:v>1388.84912109375</c:v>
                </c:pt>
                <c:pt idx="2355">
                  <c:v>1388.84912109375</c:v>
                </c:pt>
                <c:pt idx="2356">
                  <c:v>1388.84912109375</c:v>
                </c:pt>
                <c:pt idx="2357">
                  <c:v>1388.84912109375</c:v>
                </c:pt>
                <c:pt idx="2358">
                  <c:v>1388.84912109375</c:v>
                </c:pt>
                <c:pt idx="2359">
                  <c:v>1388.84912109375</c:v>
                </c:pt>
                <c:pt idx="2360">
                  <c:v>1388.84912109375</c:v>
                </c:pt>
                <c:pt idx="2361">
                  <c:v>1388.84912109375</c:v>
                </c:pt>
                <c:pt idx="2362">
                  <c:v>1388.84912109375</c:v>
                </c:pt>
                <c:pt idx="2363">
                  <c:v>1388.84912109375</c:v>
                </c:pt>
                <c:pt idx="2364">
                  <c:v>1388.84912109375</c:v>
                </c:pt>
                <c:pt idx="2365">
                  <c:v>1427.564697265625</c:v>
                </c:pt>
                <c:pt idx="2366">
                  <c:v>1427.564697265625</c:v>
                </c:pt>
                <c:pt idx="2367">
                  <c:v>1427.564697265625</c:v>
                </c:pt>
                <c:pt idx="2368">
                  <c:v>1427.564697265625</c:v>
                </c:pt>
                <c:pt idx="2369">
                  <c:v>1427.564697265625</c:v>
                </c:pt>
                <c:pt idx="2370">
                  <c:v>1427.564697265625</c:v>
                </c:pt>
                <c:pt idx="2371">
                  <c:v>1427.564697265625</c:v>
                </c:pt>
                <c:pt idx="2372">
                  <c:v>1427.564697265625</c:v>
                </c:pt>
                <c:pt idx="2373">
                  <c:v>1427.564697265625</c:v>
                </c:pt>
                <c:pt idx="2374">
                  <c:v>1427.564697265625</c:v>
                </c:pt>
                <c:pt idx="2375">
                  <c:v>1427.564697265625</c:v>
                </c:pt>
                <c:pt idx="2376">
                  <c:v>1427.564697265625</c:v>
                </c:pt>
                <c:pt idx="2377">
                  <c:v>1458.552734375</c:v>
                </c:pt>
                <c:pt idx="2378">
                  <c:v>1458.552734375</c:v>
                </c:pt>
                <c:pt idx="2379">
                  <c:v>1458.552734375</c:v>
                </c:pt>
                <c:pt idx="2380">
                  <c:v>1458.552734375</c:v>
                </c:pt>
                <c:pt idx="2381">
                  <c:v>1458.552734375</c:v>
                </c:pt>
                <c:pt idx="2382">
                  <c:v>1458.552734375</c:v>
                </c:pt>
                <c:pt idx="2383">
                  <c:v>1458.552734375</c:v>
                </c:pt>
                <c:pt idx="2384">
                  <c:v>1458.552734375</c:v>
                </c:pt>
                <c:pt idx="2385">
                  <c:v>1458.552734375</c:v>
                </c:pt>
                <c:pt idx="2386">
                  <c:v>1458.552734375</c:v>
                </c:pt>
                <c:pt idx="2387">
                  <c:v>1458.552734375</c:v>
                </c:pt>
                <c:pt idx="2388">
                  <c:v>1458.552734375</c:v>
                </c:pt>
                <c:pt idx="2389">
                  <c:v>1486.1690673828125</c:v>
                </c:pt>
                <c:pt idx="2390">
                  <c:v>1486.1690673828125</c:v>
                </c:pt>
                <c:pt idx="2391">
                  <c:v>1486.1690673828125</c:v>
                </c:pt>
                <c:pt idx="2392">
                  <c:v>1486.1690673828125</c:v>
                </c:pt>
                <c:pt idx="2393">
                  <c:v>1486.1690673828125</c:v>
                </c:pt>
                <c:pt idx="2394">
                  <c:v>1486.1690673828125</c:v>
                </c:pt>
                <c:pt idx="2395">
                  <c:v>1486.1690673828125</c:v>
                </c:pt>
                <c:pt idx="2396">
                  <c:v>1486.1690673828125</c:v>
                </c:pt>
                <c:pt idx="2397">
                  <c:v>1486.1690673828125</c:v>
                </c:pt>
                <c:pt idx="2398">
                  <c:v>1486.1690673828125</c:v>
                </c:pt>
                <c:pt idx="2399">
                  <c:v>1486.1690673828125</c:v>
                </c:pt>
                <c:pt idx="2400">
                  <c:v>1486.1690673828125</c:v>
                </c:pt>
                <c:pt idx="2401">
                  <c:v>1447.1617431640625</c:v>
                </c:pt>
                <c:pt idx="2402">
                  <c:v>1447.1617431640625</c:v>
                </c:pt>
                <c:pt idx="2403">
                  <c:v>1447.1617431640625</c:v>
                </c:pt>
                <c:pt idx="2404">
                  <c:v>1447.1617431640625</c:v>
                </c:pt>
                <c:pt idx="2405">
                  <c:v>1447.1617431640625</c:v>
                </c:pt>
                <c:pt idx="2406">
                  <c:v>1447.1617431640625</c:v>
                </c:pt>
                <c:pt idx="2407">
                  <c:v>1447.1617431640625</c:v>
                </c:pt>
                <c:pt idx="2408">
                  <c:v>1447.1617431640625</c:v>
                </c:pt>
                <c:pt idx="2409">
                  <c:v>1447.1617431640625</c:v>
                </c:pt>
                <c:pt idx="2410">
                  <c:v>1447.1617431640625</c:v>
                </c:pt>
                <c:pt idx="2411">
                  <c:v>1447.1617431640625</c:v>
                </c:pt>
                <c:pt idx="2412">
                  <c:v>1447.1617431640625</c:v>
                </c:pt>
                <c:pt idx="2413">
                  <c:v>1447.616455078125</c:v>
                </c:pt>
                <c:pt idx="2414">
                  <c:v>1447.616455078125</c:v>
                </c:pt>
                <c:pt idx="2415">
                  <c:v>1447.616455078125</c:v>
                </c:pt>
                <c:pt idx="2416">
                  <c:v>1447.616455078125</c:v>
                </c:pt>
                <c:pt idx="2417">
                  <c:v>1447.616455078125</c:v>
                </c:pt>
                <c:pt idx="2418">
                  <c:v>1447.616455078125</c:v>
                </c:pt>
                <c:pt idx="2419">
                  <c:v>1447.616455078125</c:v>
                </c:pt>
                <c:pt idx="2420">
                  <c:v>1447.616455078125</c:v>
                </c:pt>
                <c:pt idx="2421">
                  <c:v>1447.616455078125</c:v>
                </c:pt>
                <c:pt idx="2422">
                  <c:v>1447.616455078125</c:v>
                </c:pt>
                <c:pt idx="2423">
                  <c:v>1447.616455078125</c:v>
                </c:pt>
                <c:pt idx="2424">
                  <c:v>1447.616455078125</c:v>
                </c:pt>
                <c:pt idx="2425">
                  <c:v>1463.927001953125</c:v>
                </c:pt>
                <c:pt idx="2426">
                  <c:v>1463.927001953125</c:v>
                </c:pt>
                <c:pt idx="2427">
                  <c:v>1463.927001953125</c:v>
                </c:pt>
                <c:pt idx="2428">
                  <c:v>1463.927001953125</c:v>
                </c:pt>
                <c:pt idx="2429">
                  <c:v>1463.927001953125</c:v>
                </c:pt>
                <c:pt idx="2430">
                  <c:v>1463.927001953125</c:v>
                </c:pt>
                <c:pt idx="2431">
                  <c:v>1463.927001953125</c:v>
                </c:pt>
                <c:pt idx="2432">
                  <c:v>1463.927001953125</c:v>
                </c:pt>
                <c:pt idx="2433">
                  <c:v>1463.927001953125</c:v>
                </c:pt>
                <c:pt idx="2434">
                  <c:v>1463.927001953125</c:v>
                </c:pt>
                <c:pt idx="2435">
                  <c:v>1463.927001953125</c:v>
                </c:pt>
                <c:pt idx="2436">
                  <c:v>1463.927001953125</c:v>
                </c:pt>
                <c:pt idx="2437">
                  <c:v>1469.50390625</c:v>
                </c:pt>
                <c:pt idx="2438">
                  <c:v>1469.50390625</c:v>
                </c:pt>
                <c:pt idx="2439">
                  <c:v>1469.50390625</c:v>
                </c:pt>
                <c:pt idx="2440">
                  <c:v>1469.50390625</c:v>
                </c:pt>
                <c:pt idx="2441">
                  <c:v>1462.310791015625</c:v>
                </c:pt>
                <c:pt idx="2442">
                  <c:v>1462.310791015625</c:v>
                </c:pt>
                <c:pt idx="2443">
                  <c:v>1462.310791015625</c:v>
                </c:pt>
                <c:pt idx="2444">
                  <c:v>1462.310791015625</c:v>
                </c:pt>
                <c:pt idx="2445">
                  <c:v>1475.2291259765625</c:v>
                </c:pt>
                <c:pt idx="2446">
                  <c:v>1475.2291259765625</c:v>
                </c:pt>
                <c:pt idx="2447">
                  <c:v>1475.2291259765625</c:v>
                </c:pt>
                <c:pt idx="2448">
                  <c:v>1475.2291259765625</c:v>
                </c:pt>
                <c:pt idx="2449">
                  <c:v>1475.2291259765625</c:v>
                </c:pt>
                <c:pt idx="2450">
                  <c:v>1475.2291259765625</c:v>
                </c:pt>
                <c:pt idx="2451">
                  <c:v>1475.2291259765625</c:v>
                </c:pt>
                <c:pt idx="2452">
                  <c:v>1475.2291259765625</c:v>
                </c:pt>
                <c:pt idx="2453">
                  <c:v>1475.2291259765625</c:v>
                </c:pt>
                <c:pt idx="2454">
                  <c:v>1475.2291259765625</c:v>
                </c:pt>
                <c:pt idx="2455">
                  <c:v>1475.2291259765625</c:v>
                </c:pt>
                <c:pt idx="2456">
                  <c:v>1475.2291259765625</c:v>
                </c:pt>
                <c:pt idx="2457">
                  <c:v>1480.7003173828125</c:v>
                </c:pt>
                <c:pt idx="2458">
                  <c:v>1480.7003173828125</c:v>
                </c:pt>
                <c:pt idx="2459">
                  <c:v>1480.7003173828125</c:v>
                </c:pt>
                <c:pt idx="2460">
                  <c:v>1480.7003173828125</c:v>
                </c:pt>
                <c:pt idx="2461">
                  <c:v>1480.7003173828125</c:v>
                </c:pt>
                <c:pt idx="2462">
                  <c:v>1480.7003173828125</c:v>
                </c:pt>
                <c:pt idx="2463">
                  <c:v>1480.7003173828125</c:v>
                </c:pt>
                <c:pt idx="2464">
                  <c:v>1480.7003173828125</c:v>
                </c:pt>
                <c:pt idx="2465">
                  <c:v>1480.7003173828125</c:v>
                </c:pt>
                <c:pt idx="2466">
                  <c:v>1480.7003173828125</c:v>
                </c:pt>
                <c:pt idx="2467">
                  <c:v>1480.7003173828125</c:v>
                </c:pt>
                <c:pt idx="2468">
                  <c:v>1480.7003173828125</c:v>
                </c:pt>
                <c:pt idx="2469">
                  <c:v>1500.0113525390625</c:v>
                </c:pt>
                <c:pt idx="2470">
                  <c:v>1500.0113525390625</c:v>
                </c:pt>
                <c:pt idx="2471">
                  <c:v>1500.0113525390625</c:v>
                </c:pt>
                <c:pt idx="2472">
                  <c:v>1500.0113525390625</c:v>
                </c:pt>
                <c:pt idx="2473">
                  <c:v>1500.0113525390625</c:v>
                </c:pt>
                <c:pt idx="2474">
                  <c:v>1500.0113525390625</c:v>
                </c:pt>
                <c:pt idx="2475">
                  <c:v>1500.0113525390625</c:v>
                </c:pt>
                <c:pt idx="2476">
                  <c:v>1500.0113525390625</c:v>
                </c:pt>
                <c:pt idx="2477">
                  <c:v>1500.0113525390625</c:v>
                </c:pt>
                <c:pt idx="2478">
                  <c:v>1500.0113525390625</c:v>
                </c:pt>
                <c:pt idx="2479">
                  <c:v>1500.0113525390625</c:v>
                </c:pt>
                <c:pt idx="2480">
                  <c:v>1500.0113525390625</c:v>
                </c:pt>
                <c:pt idx="2481">
                  <c:v>1485.596923828125</c:v>
                </c:pt>
                <c:pt idx="2482">
                  <c:v>1485.596923828125</c:v>
                </c:pt>
                <c:pt idx="2483">
                  <c:v>1485.596923828125</c:v>
                </c:pt>
                <c:pt idx="2484">
                  <c:v>1485.596923828125</c:v>
                </c:pt>
                <c:pt idx="2485">
                  <c:v>1485.596923828125</c:v>
                </c:pt>
                <c:pt idx="2486">
                  <c:v>1485.596923828125</c:v>
                </c:pt>
                <c:pt idx="2487">
                  <c:v>1485.596923828125</c:v>
                </c:pt>
                <c:pt idx="2488">
                  <c:v>1485.596923828125</c:v>
                </c:pt>
                <c:pt idx="2489">
                  <c:v>1485.596923828125</c:v>
                </c:pt>
                <c:pt idx="2490">
                  <c:v>1485.596923828125</c:v>
                </c:pt>
                <c:pt idx="2491">
                  <c:v>1485.596923828125</c:v>
                </c:pt>
                <c:pt idx="2492">
                  <c:v>1485.596923828125</c:v>
                </c:pt>
                <c:pt idx="2493">
                  <c:v>1276.3458251953125</c:v>
                </c:pt>
                <c:pt idx="2494">
                  <c:v>1276.3458251953125</c:v>
                </c:pt>
                <c:pt idx="2495">
                  <c:v>1276.3458251953125</c:v>
                </c:pt>
                <c:pt idx="2496">
                  <c:v>1276.3458251953125</c:v>
                </c:pt>
                <c:pt idx="2497">
                  <c:v>1276.3458251953125</c:v>
                </c:pt>
                <c:pt idx="2498">
                  <c:v>1276.3458251953125</c:v>
                </c:pt>
                <c:pt idx="2499">
                  <c:v>1276.3458251953125</c:v>
                </c:pt>
                <c:pt idx="2500">
                  <c:v>1276.3458251953125</c:v>
                </c:pt>
                <c:pt idx="2501">
                  <c:v>1276.3458251953125</c:v>
                </c:pt>
                <c:pt idx="2502">
                  <c:v>1276.3458251953125</c:v>
                </c:pt>
                <c:pt idx="2503">
                  <c:v>1276.3458251953125</c:v>
                </c:pt>
                <c:pt idx="2504">
                  <c:v>1276.3458251953125</c:v>
                </c:pt>
                <c:pt idx="2505">
                  <c:v>1425.0303955078125</c:v>
                </c:pt>
                <c:pt idx="2506">
                  <c:v>1425.0303955078125</c:v>
                </c:pt>
                <c:pt idx="2507">
                  <c:v>1425.0303955078125</c:v>
                </c:pt>
                <c:pt idx="2508">
                  <c:v>1425.0303955078125</c:v>
                </c:pt>
                <c:pt idx="2509">
                  <c:v>1425.0303955078125</c:v>
                </c:pt>
                <c:pt idx="2510">
                  <c:v>1425.0303955078125</c:v>
                </c:pt>
                <c:pt idx="2511">
                  <c:v>1425.0303955078125</c:v>
                </c:pt>
                <c:pt idx="2512">
                  <c:v>1425.0303955078125</c:v>
                </c:pt>
                <c:pt idx="2513">
                  <c:v>1425.0303955078125</c:v>
                </c:pt>
                <c:pt idx="2514">
                  <c:v>1425.0303955078125</c:v>
                </c:pt>
                <c:pt idx="2515">
                  <c:v>1425.0303955078125</c:v>
                </c:pt>
                <c:pt idx="2516">
                  <c:v>1425.0303955078125</c:v>
                </c:pt>
                <c:pt idx="2517">
                  <c:v>1397.1781005859375</c:v>
                </c:pt>
                <c:pt idx="2518">
                  <c:v>1397.1781005859375</c:v>
                </c:pt>
                <c:pt idx="2519">
                  <c:v>1397.1781005859375</c:v>
                </c:pt>
              </c:numCache>
            </c:numRef>
          </c:val>
          <c:smooth val="0"/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10000"/>
            <c:spPr>
              <a:noFill/>
              <a:ln w="19050" cap="flat" cmpd="sng" algn="ctr">
                <a:solidFill>
                  <a:srgbClr val="5B6770"/>
                </a:solidFill>
                <a:prstDash val="sysDash"/>
                <a:round/>
              </a:ln>
              <a:effectLst/>
            </c:spPr>
          </c:errBars>
          <c:cat>
            <c:numRef>
              <c:f>'PRC Components'!$B$3903:$B$6422</c:f>
              <c:numCache>
                <c:formatCode>[$-F400]h:mm:ss\ AM/PM</c:formatCode>
                <c:ptCount val="2520"/>
                <c:pt idx="0">
                  <c:v>5.5567129629629626E-2</c:v>
                </c:pt>
                <c:pt idx="1">
                  <c:v>5.5578703703703707E-2</c:v>
                </c:pt>
                <c:pt idx="2">
                  <c:v>5.559027777777778E-2</c:v>
                </c:pt>
                <c:pt idx="3">
                  <c:v>5.5601851851851847E-2</c:v>
                </c:pt>
                <c:pt idx="4">
                  <c:v>5.561342592592592E-2</c:v>
                </c:pt>
                <c:pt idx="5">
                  <c:v>5.5625000000000001E-2</c:v>
                </c:pt>
                <c:pt idx="6">
                  <c:v>5.5636574074074074E-2</c:v>
                </c:pt>
                <c:pt idx="7">
                  <c:v>5.5648148148148148E-2</c:v>
                </c:pt>
                <c:pt idx="8">
                  <c:v>5.5659722222222228E-2</c:v>
                </c:pt>
                <c:pt idx="9">
                  <c:v>5.5671296296296302E-2</c:v>
                </c:pt>
                <c:pt idx="10">
                  <c:v>5.5682870370370369E-2</c:v>
                </c:pt>
                <c:pt idx="11">
                  <c:v>5.5694444444444442E-2</c:v>
                </c:pt>
                <c:pt idx="12">
                  <c:v>5.5706018518518523E-2</c:v>
                </c:pt>
                <c:pt idx="13">
                  <c:v>5.5717592592592596E-2</c:v>
                </c:pt>
                <c:pt idx="14">
                  <c:v>5.5729166666666663E-2</c:v>
                </c:pt>
                <c:pt idx="15">
                  <c:v>5.5740740740740737E-2</c:v>
                </c:pt>
                <c:pt idx="16">
                  <c:v>5.5752314814814817E-2</c:v>
                </c:pt>
                <c:pt idx="17">
                  <c:v>5.5763888888888891E-2</c:v>
                </c:pt>
                <c:pt idx="18">
                  <c:v>5.5775462962962964E-2</c:v>
                </c:pt>
                <c:pt idx="19">
                  <c:v>5.5787037037037031E-2</c:v>
                </c:pt>
                <c:pt idx="20">
                  <c:v>5.5798611111111111E-2</c:v>
                </c:pt>
                <c:pt idx="21">
                  <c:v>5.5810185185185185E-2</c:v>
                </c:pt>
                <c:pt idx="22">
                  <c:v>5.5821759259259258E-2</c:v>
                </c:pt>
                <c:pt idx="23">
                  <c:v>5.5833333333333325E-2</c:v>
                </c:pt>
                <c:pt idx="24">
                  <c:v>5.5844907407407406E-2</c:v>
                </c:pt>
                <c:pt idx="25">
                  <c:v>5.5856481481481479E-2</c:v>
                </c:pt>
                <c:pt idx="26">
                  <c:v>5.5868055555555553E-2</c:v>
                </c:pt>
                <c:pt idx="27">
                  <c:v>5.5879629629629633E-2</c:v>
                </c:pt>
                <c:pt idx="28">
                  <c:v>5.5891203703703707E-2</c:v>
                </c:pt>
                <c:pt idx="29">
                  <c:v>5.590277777777778E-2</c:v>
                </c:pt>
                <c:pt idx="30">
                  <c:v>5.5914351851851847E-2</c:v>
                </c:pt>
                <c:pt idx="31">
                  <c:v>5.5925925925925928E-2</c:v>
                </c:pt>
                <c:pt idx="32">
                  <c:v>5.5937500000000001E-2</c:v>
                </c:pt>
                <c:pt idx="33">
                  <c:v>5.5949074074074075E-2</c:v>
                </c:pt>
                <c:pt idx="34">
                  <c:v>5.5960648148148141E-2</c:v>
                </c:pt>
                <c:pt idx="35">
                  <c:v>5.5972222222222222E-2</c:v>
                </c:pt>
                <c:pt idx="36">
                  <c:v>5.5983796296296295E-2</c:v>
                </c:pt>
                <c:pt idx="37">
                  <c:v>5.5995370370370369E-2</c:v>
                </c:pt>
                <c:pt idx="38">
                  <c:v>5.6006944444444449E-2</c:v>
                </c:pt>
                <c:pt idx="39">
                  <c:v>5.6018518518518523E-2</c:v>
                </c:pt>
                <c:pt idx="40">
                  <c:v>5.603009259259259E-2</c:v>
                </c:pt>
                <c:pt idx="41">
                  <c:v>5.6041666666666663E-2</c:v>
                </c:pt>
                <c:pt idx="42">
                  <c:v>5.6053240740740744E-2</c:v>
                </c:pt>
                <c:pt idx="43">
                  <c:v>5.6064814814814817E-2</c:v>
                </c:pt>
                <c:pt idx="44">
                  <c:v>5.6076388888888884E-2</c:v>
                </c:pt>
                <c:pt idx="45">
                  <c:v>5.6087962962962958E-2</c:v>
                </c:pt>
                <c:pt idx="46">
                  <c:v>5.6099537037037038E-2</c:v>
                </c:pt>
                <c:pt idx="47">
                  <c:v>5.6111111111111112E-2</c:v>
                </c:pt>
                <c:pt idx="48">
                  <c:v>5.6122685185185185E-2</c:v>
                </c:pt>
                <c:pt idx="49">
                  <c:v>5.6134259259259266E-2</c:v>
                </c:pt>
                <c:pt idx="50">
                  <c:v>5.6145833333333339E-2</c:v>
                </c:pt>
                <c:pt idx="51">
                  <c:v>5.6157407407407406E-2</c:v>
                </c:pt>
                <c:pt idx="52">
                  <c:v>5.6168981481481479E-2</c:v>
                </c:pt>
                <c:pt idx="53">
                  <c:v>5.618055555555556E-2</c:v>
                </c:pt>
                <c:pt idx="54">
                  <c:v>5.6192129629629634E-2</c:v>
                </c:pt>
                <c:pt idx="55">
                  <c:v>5.62037037037037E-2</c:v>
                </c:pt>
                <c:pt idx="56">
                  <c:v>5.6215277777777774E-2</c:v>
                </c:pt>
                <c:pt idx="57">
                  <c:v>5.6226851851851854E-2</c:v>
                </c:pt>
                <c:pt idx="58">
                  <c:v>5.6238425925925928E-2</c:v>
                </c:pt>
                <c:pt idx="59">
                  <c:v>5.6250000000000001E-2</c:v>
                </c:pt>
                <c:pt idx="60">
                  <c:v>5.6261574074074068E-2</c:v>
                </c:pt>
                <c:pt idx="61">
                  <c:v>5.6273148148148149E-2</c:v>
                </c:pt>
                <c:pt idx="62">
                  <c:v>5.6284722222222222E-2</c:v>
                </c:pt>
                <c:pt idx="63">
                  <c:v>5.6296296296296296E-2</c:v>
                </c:pt>
                <c:pt idx="64">
                  <c:v>5.6307870370370362E-2</c:v>
                </c:pt>
                <c:pt idx="65">
                  <c:v>5.6319444444444443E-2</c:v>
                </c:pt>
                <c:pt idx="66">
                  <c:v>5.6331018518518516E-2</c:v>
                </c:pt>
                <c:pt idx="67">
                  <c:v>5.634259259259259E-2</c:v>
                </c:pt>
                <c:pt idx="68">
                  <c:v>5.635416666666667E-2</c:v>
                </c:pt>
                <c:pt idx="69">
                  <c:v>5.6365740740740744E-2</c:v>
                </c:pt>
                <c:pt idx="70">
                  <c:v>5.6377314814814818E-2</c:v>
                </c:pt>
                <c:pt idx="71">
                  <c:v>5.6388888888888884E-2</c:v>
                </c:pt>
                <c:pt idx="72">
                  <c:v>5.6400462962962965E-2</c:v>
                </c:pt>
                <c:pt idx="73">
                  <c:v>5.6412037037037038E-2</c:v>
                </c:pt>
                <c:pt idx="74">
                  <c:v>5.6423611111111112E-2</c:v>
                </c:pt>
                <c:pt idx="75">
                  <c:v>5.6435185185185179E-2</c:v>
                </c:pt>
                <c:pt idx="76">
                  <c:v>5.6446759259259259E-2</c:v>
                </c:pt>
                <c:pt idx="77">
                  <c:v>5.6458333333333333E-2</c:v>
                </c:pt>
                <c:pt idx="78">
                  <c:v>5.6469907407407406E-2</c:v>
                </c:pt>
                <c:pt idx="79">
                  <c:v>5.6481481481481487E-2</c:v>
                </c:pt>
                <c:pt idx="80">
                  <c:v>5.649305555555556E-2</c:v>
                </c:pt>
                <c:pt idx="81">
                  <c:v>5.6504629629629627E-2</c:v>
                </c:pt>
                <c:pt idx="82">
                  <c:v>5.65162037037037E-2</c:v>
                </c:pt>
                <c:pt idx="83">
                  <c:v>5.6527777777777781E-2</c:v>
                </c:pt>
                <c:pt idx="84">
                  <c:v>5.6539351851851855E-2</c:v>
                </c:pt>
                <c:pt idx="85">
                  <c:v>5.6550925925925921E-2</c:v>
                </c:pt>
                <c:pt idx="86">
                  <c:v>5.6562499999999995E-2</c:v>
                </c:pt>
                <c:pt idx="87">
                  <c:v>5.6574074074074075E-2</c:v>
                </c:pt>
                <c:pt idx="88">
                  <c:v>5.6585648148148149E-2</c:v>
                </c:pt>
                <c:pt idx="89">
                  <c:v>5.6597222222222222E-2</c:v>
                </c:pt>
                <c:pt idx="90">
                  <c:v>5.6608796296296303E-2</c:v>
                </c:pt>
                <c:pt idx="91">
                  <c:v>5.6620370370370376E-2</c:v>
                </c:pt>
                <c:pt idx="92">
                  <c:v>5.6631944444444443E-2</c:v>
                </c:pt>
                <c:pt idx="93">
                  <c:v>5.6643518518518517E-2</c:v>
                </c:pt>
                <c:pt idx="94">
                  <c:v>5.6655092592592597E-2</c:v>
                </c:pt>
                <c:pt idx="95">
                  <c:v>5.6666666666666671E-2</c:v>
                </c:pt>
                <c:pt idx="96">
                  <c:v>5.6678240740740737E-2</c:v>
                </c:pt>
                <c:pt idx="97">
                  <c:v>5.6689814814814811E-2</c:v>
                </c:pt>
                <c:pt idx="98">
                  <c:v>5.6701388888888891E-2</c:v>
                </c:pt>
                <c:pt idx="99">
                  <c:v>5.6712962962962965E-2</c:v>
                </c:pt>
                <c:pt idx="100">
                  <c:v>5.6724537037037039E-2</c:v>
                </c:pt>
                <c:pt idx="101">
                  <c:v>5.6736111111111105E-2</c:v>
                </c:pt>
                <c:pt idx="102">
                  <c:v>5.6747685185185186E-2</c:v>
                </c:pt>
                <c:pt idx="103">
                  <c:v>5.6759259259259259E-2</c:v>
                </c:pt>
                <c:pt idx="104">
                  <c:v>5.6770833333333333E-2</c:v>
                </c:pt>
                <c:pt idx="105">
                  <c:v>5.67824074074074E-2</c:v>
                </c:pt>
                <c:pt idx="106">
                  <c:v>5.679398148148148E-2</c:v>
                </c:pt>
                <c:pt idx="107">
                  <c:v>5.6805555555555554E-2</c:v>
                </c:pt>
                <c:pt idx="108">
                  <c:v>5.6817129629629627E-2</c:v>
                </c:pt>
                <c:pt idx="109">
                  <c:v>5.6828703703703708E-2</c:v>
                </c:pt>
                <c:pt idx="110">
                  <c:v>5.6840277777777781E-2</c:v>
                </c:pt>
                <c:pt idx="111">
                  <c:v>5.6851851851851855E-2</c:v>
                </c:pt>
                <c:pt idx="112">
                  <c:v>5.6863425925925921E-2</c:v>
                </c:pt>
                <c:pt idx="113">
                  <c:v>5.6875000000000002E-2</c:v>
                </c:pt>
                <c:pt idx="114">
                  <c:v>5.6886574074074076E-2</c:v>
                </c:pt>
                <c:pt idx="115">
                  <c:v>5.6898148148148149E-2</c:v>
                </c:pt>
                <c:pt idx="116">
                  <c:v>5.6909722222222216E-2</c:v>
                </c:pt>
                <c:pt idx="117">
                  <c:v>5.6921296296296296E-2</c:v>
                </c:pt>
                <c:pt idx="118">
                  <c:v>5.693287037037037E-2</c:v>
                </c:pt>
                <c:pt idx="119">
                  <c:v>5.6944444444444443E-2</c:v>
                </c:pt>
                <c:pt idx="120">
                  <c:v>5.6956018518518524E-2</c:v>
                </c:pt>
                <c:pt idx="121">
                  <c:v>5.6967592592592597E-2</c:v>
                </c:pt>
                <c:pt idx="122">
                  <c:v>5.6979166666666664E-2</c:v>
                </c:pt>
                <c:pt idx="123">
                  <c:v>5.6990740740740738E-2</c:v>
                </c:pt>
                <c:pt idx="124">
                  <c:v>5.7002314814814818E-2</c:v>
                </c:pt>
                <c:pt idx="125">
                  <c:v>5.7013888888888892E-2</c:v>
                </c:pt>
                <c:pt idx="126">
                  <c:v>5.7025462962962958E-2</c:v>
                </c:pt>
                <c:pt idx="127">
                  <c:v>5.7037037037037032E-2</c:v>
                </c:pt>
                <c:pt idx="128">
                  <c:v>5.7048611111111112E-2</c:v>
                </c:pt>
                <c:pt idx="129">
                  <c:v>5.7060185185185186E-2</c:v>
                </c:pt>
                <c:pt idx="130">
                  <c:v>5.707175925925926E-2</c:v>
                </c:pt>
                <c:pt idx="131">
                  <c:v>5.708333333333334E-2</c:v>
                </c:pt>
                <c:pt idx="132">
                  <c:v>5.7094907407407407E-2</c:v>
                </c:pt>
                <c:pt idx="133">
                  <c:v>5.710648148148148E-2</c:v>
                </c:pt>
                <c:pt idx="134">
                  <c:v>5.7118055555555554E-2</c:v>
                </c:pt>
                <c:pt idx="135">
                  <c:v>5.7129629629629634E-2</c:v>
                </c:pt>
                <c:pt idx="136">
                  <c:v>5.7141203703703708E-2</c:v>
                </c:pt>
                <c:pt idx="137">
                  <c:v>5.7152777777777775E-2</c:v>
                </c:pt>
                <c:pt idx="138">
                  <c:v>5.7164351851851848E-2</c:v>
                </c:pt>
                <c:pt idx="139">
                  <c:v>5.7175925925925929E-2</c:v>
                </c:pt>
                <c:pt idx="140">
                  <c:v>5.7187500000000002E-2</c:v>
                </c:pt>
                <c:pt idx="141">
                  <c:v>5.7199074074074076E-2</c:v>
                </c:pt>
                <c:pt idx="142">
                  <c:v>5.7210648148148142E-2</c:v>
                </c:pt>
                <c:pt idx="143">
                  <c:v>5.7222222222222223E-2</c:v>
                </c:pt>
                <c:pt idx="144">
                  <c:v>5.7233796296296297E-2</c:v>
                </c:pt>
                <c:pt idx="145">
                  <c:v>5.724537037037037E-2</c:v>
                </c:pt>
                <c:pt idx="146">
                  <c:v>5.7256944444444437E-2</c:v>
                </c:pt>
                <c:pt idx="147">
                  <c:v>5.7268518518518517E-2</c:v>
                </c:pt>
                <c:pt idx="148">
                  <c:v>5.7280092592592591E-2</c:v>
                </c:pt>
                <c:pt idx="149">
                  <c:v>5.7291666666666664E-2</c:v>
                </c:pt>
                <c:pt idx="150">
                  <c:v>5.7303240740740745E-2</c:v>
                </c:pt>
                <c:pt idx="151">
                  <c:v>5.7314814814814818E-2</c:v>
                </c:pt>
                <c:pt idx="152">
                  <c:v>5.7326388888888892E-2</c:v>
                </c:pt>
                <c:pt idx="153">
                  <c:v>5.7337962962962959E-2</c:v>
                </c:pt>
                <c:pt idx="154">
                  <c:v>5.7349537037037039E-2</c:v>
                </c:pt>
                <c:pt idx="155">
                  <c:v>5.7361111111111113E-2</c:v>
                </c:pt>
                <c:pt idx="156">
                  <c:v>5.7372685185185186E-2</c:v>
                </c:pt>
                <c:pt idx="157">
                  <c:v>5.7384259259259253E-2</c:v>
                </c:pt>
                <c:pt idx="158">
                  <c:v>5.7395833333333333E-2</c:v>
                </c:pt>
                <c:pt idx="159">
                  <c:v>5.7407407407407407E-2</c:v>
                </c:pt>
                <c:pt idx="160">
                  <c:v>5.7418981481481481E-2</c:v>
                </c:pt>
                <c:pt idx="161">
                  <c:v>5.7430555555555561E-2</c:v>
                </c:pt>
                <c:pt idx="162">
                  <c:v>5.7442129629629628E-2</c:v>
                </c:pt>
                <c:pt idx="163">
                  <c:v>5.7453703703703701E-2</c:v>
                </c:pt>
                <c:pt idx="164">
                  <c:v>5.7465277777777775E-2</c:v>
                </c:pt>
                <c:pt idx="165">
                  <c:v>5.7476851851851855E-2</c:v>
                </c:pt>
                <c:pt idx="166">
                  <c:v>5.7488425925925929E-2</c:v>
                </c:pt>
                <c:pt idx="167">
                  <c:v>5.7499999999999996E-2</c:v>
                </c:pt>
                <c:pt idx="168">
                  <c:v>5.7511574074074069E-2</c:v>
                </c:pt>
                <c:pt idx="169">
                  <c:v>5.752314814814815E-2</c:v>
                </c:pt>
                <c:pt idx="170">
                  <c:v>5.7534722222222223E-2</c:v>
                </c:pt>
                <c:pt idx="171">
                  <c:v>5.7546296296296297E-2</c:v>
                </c:pt>
                <c:pt idx="172">
                  <c:v>5.7557870370370377E-2</c:v>
                </c:pt>
                <c:pt idx="173">
                  <c:v>5.7569444444444444E-2</c:v>
                </c:pt>
                <c:pt idx="174">
                  <c:v>5.7581018518518517E-2</c:v>
                </c:pt>
                <c:pt idx="175">
                  <c:v>5.7592592592592591E-2</c:v>
                </c:pt>
                <c:pt idx="176">
                  <c:v>5.7604166666666672E-2</c:v>
                </c:pt>
                <c:pt idx="177">
                  <c:v>5.7615740740740738E-2</c:v>
                </c:pt>
                <c:pt idx="178">
                  <c:v>5.7627314814814812E-2</c:v>
                </c:pt>
                <c:pt idx="179">
                  <c:v>5.7638888888888885E-2</c:v>
                </c:pt>
                <c:pt idx="180">
                  <c:v>5.7650462962962966E-2</c:v>
                </c:pt>
                <c:pt idx="181">
                  <c:v>5.7662037037037039E-2</c:v>
                </c:pt>
                <c:pt idx="182">
                  <c:v>5.7673611111111113E-2</c:v>
                </c:pt>
                <c:pt idx="183">
                  <c:v>5.768518518518518E-2</c:v>
                </c:pt>
                <c:pt idx="184">
                  <c:v>5.769675925925926E-2</c:v>
                </c:pt>
                <c:pt idx="185">
                  <c:v>5.7708333333333334E-2</c:v>
                </c:pt>
                <c:pt idx="186">
                  <c:v>5.7719907407407407E-2</c:v>
                </c:pt>
                <c:pt idx="187">
                  <c:v>5.7731481481481474E-2</c:v>
                </c:pt>
                <c:pt idx="188">
                  <c:v>5.7743055555555554E-2</c:v>
                </c:pt>
                <c:pt idx="189">
                  <c:v>5.7754629629629628E-2</c:v>
                </c:pt>
                <c:pt idx="190">
                  <c:v>5.7766203703703702E-2</c:v>
                </c:pt>
                <c:pt idx="191">
                  <c:v>5.7777777777777782E-2</c:v>
                </c:pt>
                <c:pt idx="192">
                  <c:v>5.7789351851851856E-2</c:v>
                </c:pt>
                <c:pt idx="193">
                  <c:v>5.7800925925925929E-2</c:v>
                </c:pt>
                <c:pt idx="194">
                  <c:v>5.7812499999999996E-2</c:v>
                </c:pt>
                <c:pt idx="195">
                  <c:v>5.7824074074074076E-2</c:v>
                </c:pt>
                <c:pt idx="196">
                  <c:v>5.783564814814815E-2</c:v>
                </c:pt>
                <c:pt idx="197">
                  <c:v>5.7847222222222223E-2</c:v>
                </c:pt>
                <c:pt idx="198">
                  <c:v>5.785879629629629E-2</c:v>
                </c:pt>
                <c:pt idx="199">
                  <c:v>5.7870370370370371E-2</c:v>
                </c:pt>
                <c:pt idx="200">
                  <c:v>5.7881944444444444E-2</c:v>
                </c:pt>
                <c:pt idx="201">
                  <c:v>5.7893518518518518E-2</c:v>
                </c:pt>
                <c:pt idx="202">
                  <c:v>5.7905092592592598E-2</c:v>
                </c:pt>
                <c:pt idx="203">
                  <c:v>5.7916666666666665E-2</c:v>
                </c:pt>
                <c:pt idx="204">
                  <c:v>5.7928240740740738E-2</c:v>
                </c:pt>
                <c:pt idx="205">
                  <c:v>5.7939814814814812E-2</c:v>
                </c:pt>
                <c:pt idx="206">
                  <c:v>5.7951388888888893E-2</c:v>
                </c:pt>
                <c:pt idx="207">
                  <c:v>5.7962962962962959E-2</c:v>
                </c:pt>
                <c:pt idx="208">
                  <c:v>5.7974537037037033E-2</c:v>
                </c:pt>
                <c:pt idx="209">
                  <c:v>5.7986111111111106E-2</c:v>
                </c:pt>
                <c:pt idx="210">
                  <c:v>5.7997685185185187E-2</c:v>
                </c:pt>
                <c:pt idx="211">
                  <c:v>5.800925925925926E-2</c:v>
                </c:pt>
                <c:pt idx="212">
                  <c:v>5.8020833333333334E-2</c:v>
                </c:pt>
                <c:pt idx="213">
                  <c:v>5.8032407407407414E-2</c:v>
                </c:pt>
                <c:pt idx="214">
                  <c:v>5.8043981481481481E-2</c:v>
                </c:pt>
                <c:pt idx="215">
                  <c:v>5.8055555555555555E-2</c:v>
                </c:pt>
                <c:pt idx="216">
                  <c:v>5.8067129629629628E-2</c:v>
                </c:pt>
                <c:pt idx="217">
                  <c:v>5.8078703703703709E-2</c:v>
                </c:pt>
                <c:pt idx="218">
                  <c:v>5.8090277777777775E-2</c:v>
                </c:pt>
                <c:pt idx="219">
                  <c:v>5.8101851851851849E-2</c:v>
                </c:pt>
                <c:pt idx="220">
                  <c:v>5.8113425925925923E-2</c:v>
                </c:pt>
                <c:pt idx="221">
                  <c:v>5.8125000000000003E-2</c:v>
                </c:pt>
                <c:pt idx="222">
                  <c:v>5.8136574074074077E-2</c:v>
                </c:pt>
                <c:pt idx="223">
                  <c:v>5.814814814814815E-2</c:v>
                </c:pt>
                <c:pt idx="224">
                  <c:v>5.8159722222222217E-2</c:v>
                </c:pt>
                <c:pt idx="225">
                  <c:v>5.8171296296296297E-2</c:v>
                </c:pt>
                <c:pt idx="226">
                  <c:v>5.8182870370370371E-2</c:v>
                </c:pt>
                <c:pt idx="227">
                  <c:v>5.8194444444444444E-2</c:v>
                </c:pt>
                <c:pt idx="228">
                  <c:v>5.8206018518518511E-2</c:v>
                </c:pt>
                <c:pt idx="229">
                  <c:v>5.8217592592592592E-2</c:v>
                </c:pt>
                <c:pt idx="230">
                  <c:v>5.8229166666666665E-2</c:v>
                </c:pt>
                <c:pt idx="231">
                  <c:v>5.8240740740740739E-2</c:v>
                </c:pt>
                <c:pt idx="232">
                  <c:v>5.8252314814814819E-2</c:v>
                </c:pt>
                <c:pt idx="233">
                  <c:v>5.8263888888888893E-2</c:v>
                </c:pt>
                <c:pt idx="234">
                  <c:v>5.8275462962962966E-2</c:v>
                </c:pt>
                <c:pt idx="235">
                  <c:v>5.8287037037037033E-2</c:v>
                </c:pt>
                <c:pt idx="236">
                  <c:v>5.8298611111111114E-2</c:v>
                </c:pt>
                <c:pt idx="237">
                  <c:v>5.8310185185185187E-2</c:v>
                </c:pt>
                <c:pt idx="238">
                  <c:v>5.8321759259259261E-2</c:v>
                </c:pt>
                <c:pt idx="239">
                  <c:v>5.8333333333333327E-2</c:v>
                </c:pt>
                <c:pt idx="240">
                  <c:v>5.8344907407407408E-2</c:v>
                </c:pt>
                <c:pt idx="241">
                  <c:v>5.8356481481481481E-2</c:v>
                </c:pt>
                <c:pt idx="242">
                  <c:v>5.8368055555555555E-2</c:v>
                </c:pt>
                <c:pt idx="243">
                  <c:v>5.8379629629629635E-2</c:v>
                </c:pt>
                <c:pt idx="244">
                  <c:v>5.8391203703703702E-2</c:v>
                </c:pt>
                <c:pt idx="245">
                  <c:v>5.8402777777777776E-2</c:v>
                </c:pt>
                <c:pt idx="246">
                  <c:v>5.8414351851851849E-2</c:v>
                </c:pt>
                <c:pt idx="247">
                  <c:v>5.842592592592593E-2</c:v>
                </c:pt>
                <c:pt idx="248">
                  <c:v>5.8437499999999996E-2</c:v>
                </c:pt>
                <c:pt idx="249">
                  <c:v>5.844907407407407E-2</c:v>
                </c:pt>
                <c:pt idx="250">
                  <c:v>5.8460648148148144E-2</c:v>
                </c:pt>
                <c:pt idx="251">
                  <c:v>5.8472222222222224E-2</c:v>
                </c:pt>
                <c:pt idx="252">
                  <c:v>5.8483796296296298E-2</c:v>
                </c:pt>
                <c:pt idx="253">
                  <c:v>5.8495370370370371E-2</c:v>
                </c:pt>
                <c:pt idx="254">
                  <c:v>5.8506944444444452E-2</c:v>
                </c:pt>
                <c:pt idx="255">
                  <c:v>5.8518518518518518E-2</c:v>
                </c:pt>
                <c:pt idx="256">
                  <c:v>5.8530092592592592E-2</c:v>
                </c:pt>
                <c:pt idx="257">
                  <c:v>5.8541666666666665E-2</c:v>
                </c:pt>
                <c:pt idx="258">
                  <c:v>5.8553240740740746E-2</c:v>
                </c:pt>
                <c:pt idx="259">
                  <c:v>5.8564814814814813E-2</c:v>
                </c:pt>
                <c:pt idx="260">
                  <c:v>5.8576388888888886E-2</c:v>
                </c:pt>
                <c:pt idx="261">
                  <c:v>5.858796296296296E-2</c:v>
                </c:pt>
                <c:pt idx="262">
                  <c:v>5.859953703703704E-2</c:v>
                </c:pt>
                <c:pt idx="263">
                  <c:v>5.8611111111111114E-2</c:v>
                </c:pt>
                <c:pt idx="264">
                  <c:v>5.8622685185185187E-2</c:v>
                </c:pt>
                <c:pt idx="265">
                  <c:v>5.8634259259259254E-2</c:v>
                </c:pt>
                <c:pt idx="266">
                  <c:v>5.8645833333333335E-2</c:v>
                </c:pt>
                <c:pt idx="267">
                  <c:v>5.8657407407407408E-2</c:v>
                </c:pt>
                <c:pt idx="268">
                  <c:v>5.8668981481481482E-2</c:v>
                </c:pt>
                <c:pt idx="269">
                  <c:v>5.8680555555555548E-2</c:v>
                </c:pt>
                <c:pt idx="270">
                  <c:v>5.8692129629629629E-2</c:v>
                </c:pt>
                <c:pt idx="271">
                  <c:v>5.8703703703703702E-2</c:v>
                </c:pt>
                <c:pt idx="272">
                  <c:v>5.8715277777777776E-2</c:v>
                </c:pt>
                <c:pt idx="273">
                  <c:v>5.8726851851851856E-2</c:v>
                </c:pt>
                <c:pt idx="274">
                  <c:v>5.873842592592593E-2</c:v>
                </c:pt>
                <c:pt idx="275">
                  <c:v>5.8750000000000004E-2</c:v>
                </c:pt>
                <c:pt idx="276">
                  <c:v>5.876157407407407E-2</c:v>
                </c:pt>
                <c:pt idx="277">
                  <c:v>5.8773148148148151E-2</c:v>
                </c:pt>
                <c:pt idx="278">
                  <c:v>5.8784722222222224E-2</c:v>
                </c:pt>
                <c:pt idx="279">
                  <c:v>5.8796296296296298E-2</c:v>
                </c:pt>
                <c:pt idx="280">
                  <c:v>5.8807870370370365E-2</c:v>
                </c:pt>
                <c:pt idx="281">
                  <c:v>5.8819444444444445E-2</c:v>
                </c:pt>
                <c:pt idx="282">
                  <c:v>5.8831018518518519E-2</c:v>
                </c:pt>
                <c:pt idx="283">
                  <c:v>5.8842592592592592E-2</c:v>
                </c:pt>
                <c:pt idx="284">
                  <c:v>5.8854166666666673E-2</c:v>
                </c:pt>
                <c:pt idx="285">
                  <c:v>5.8865740740740739E-2</c:v>
                </c:pt>
                <c:pt idx="286">
                  <c:v>5.8877314814814813E-2</c:v>
                </c:pt>
                <c:pt idx="287">
                  <c:v>5.8888888888888886E-2</c:v>
                </c:pt>
                <c:pt idx="288">
                  <c:v>5.8900462962962967E-2</c:v>
                </c:pt>
                <c:pt idx="289">
                  <c:v>5.8912037037037034E-2</c:v>
                </c:pt>
                <c:pt idx="290">
                  <c:v>5.8923611111111107E-2</c:v>
                </c:pt>
                <c:pt idx="291">
                  <c:v>5.8935185185185181E-2</c:v>
                </c:pt>
                <c:pt idx="292">
                  <c:v>5.8946759259259261E-2</c:v>
                </c:pt>
                <c:pt idx="293">
                  <c:v>5.8958333333333335E-2</c:v>
                </c:pt>
                <c:pt idx="294">
                  <c:v>5.8969907407407408E-2</c:v>
                </c:pt>
                <c:pt idx="295">
                  <c:v>5.8981481481481489E-2</c:v>
                </c:pt>
                <c:pt idx="296">
                  <c:v>5.8993055555555556E-2</c:v>
                </c:pt>
                <c:pt idx="297">
                  <c:v>5.9004629629629629E-2</c:v>
                </c:pt>
                <c:pt idx="298">
                  <c:v>5.9016203703703703E-2</c:v>
                </c:pt>
                <c:pt idx="299">
                  <c:v>5.9027777777777783E-2</c:v>
                </c:pt>
                <c:pt idx="300">
                  <c:v>5.903935185185185E-2</c:v>
                </c:pt>
                <c:pt idx="301">
                  <c:v>5.9050925925925923E-2</c:v>
                </c:pt>
                <c:pt idx="302">
                  <c:v>5.9062499999999997E-2</c:v>
                </c:pt>
                <c:pt idx="303">
                  <c:v>5.9074074074074077E-2</c:v>
                </c:pt>
                <c:pt idx="304">
                  <c:v>5.9085648148148151E-2</c:v>
                </c:pt>
                <c:pt idx="305">
                  <c:v>5.9097222222222225E-2</c:v>
                </c:pt>
                <c:pt idx="306">
                  <c:v>5.9108796296296291E-2</c:v>
                </c:pt>
                <c:pt idx="307">
                  <c:v>5.9120370370370372E-2</c:v>
                </c:pt>
                <c:pt idx="308">
                  <c:v>5.9131944444444445E-2</c:v>
                </c:pt>
                <c:pt idx="309">
                  <c:v>5.9143518518518519E-2</c:v>
                </c:pt>
                <c:pt idx="310">
                  <c:v>5.9155092592592586E-2</c:v>
                </c:pt>
                <c:pt idx="311">
                  <c:v>5.9166666666666666E-2</c:v>
                </c:pt>
                <c:pt idx="312">
                  <c:v>5.917824074074074E-2</c:v>
                </c:pt>
                <c:pt idx="313">
                  <c:v>5.9189814814814813E-2</c:v>
                </c:pt>
                <c:pt idx="314">
                  <c:v>5.9201388888888894E-2</c:v>
                </c:pt>
                <c:pt idx="315">
                  <c:v>5.9212962962962967E-2</c:v>
                </c:pt>
                <c:pt idx="316">
                  <c:v>5.9224537037037041E-2</c:v>
                </c:pt>
                <c:pt idx="317">
                  <c:v>5.9236111111111107E-2</c:v>
                </c:pt>
                <c:pt idx="318">
                  <c:v>5.9247685185185188E-2</c:v>
                </c:pt>
                <c:pt idx="319">
                  <c:v>5.9259259259259262E-2</c:v>
                </c:pt>
                <c:pt idx="320">
                  <c:v>5.9270833333333335E-2</c:v>
                </c:pt>
                <c:pt idx="321">
                  <c:v>5.9282407407407402E-2</c:v>
                </c:pt>
                <c:pt idx="322">
                  <c:v>5.9293981481481482E-2</c:v>
                </c:pt>
                <c:pt idx="323">
                  <c:v>5.9305555555555556E-2</c:v>
                </c:pt>
                <c:pt idx="324">
                  <c:v>5.9317129629629629E-2</c:v>
                </c:pt>
                <c:pt idx="325">
                  <c:v>5.932870370370371E-2</c:v>
                </c:pt>
                <c:pt idx="326">
                  <c:v>5.9340277777777777E-2</c:v>
                </c:pt>
                <c:pt idx="327">
                  <c:v>5.935185185185185E-2</c:v>
                </c:pt>
                <c:pt idx="328">
                  <c:v>5.9363425925925924E-2</c:v>
                </c:pt>
                <c:pt idx="329">
                  <c:v>5.9375000000000004E-2</c:v>
                </c:pt>
                <c:pt idx="330">
                  <c:v>5.9386574074074071E-2</c:v>
                </c:pt>
                <c:pt idx="331">
                  <c:v>5.9398148148148144E-2</c:v>
                </c:pt>
                <c:pt idx="332">
                  <c:v>5.9409722222222218E-2</c:v>
                </c:pt>
                <c:pt idx="333">
                  <c:v>5.9421296296296298E-2</c:v>
                </c:pt>
                <c:pt idx="334">
                  <c:v>5.9432870370370372E-2</c:v>
                </c:pt>
                <c:pt idx="335">
                  <c:v>5.9444444444444446E-2</c:v>
                </c:pt>
                <c:pt idx="336">
                  <c:v>5.9456018518518526E-2</c:v>
                </c:pt>
                <c:pt idx="337">
                  <c:v>5.9467592592592593E-2</c:v>
                </c:pt>
                <c:pt idx="338">
                  <c:v>5.9479166666666666E-2</c:v>
                </c:pt>
                <c:pt idx="339">
                  <c:v>5.949074074074074E-2</c:v>
                </c:pt>
                <c:pt idx="340">
                  <c:v>5.950231481481482E-2</c:v>
                </c:pt>
                <c:pt idx="341">
                  <c:v>5.9513888888888887E-2</c:v>
                </c:pt>
                <c:pt idx="342">
                  <c:v>5.9525462962962961E-2</c:v>
                </c:pt>
                <c:pt idx="343">
                  <c:v>5.9537037037037034E-2</c:v>
                </c:pt>
                <c:pt idx="344">
                  <c:v>5.9548611111111115E-2</c:v>
                </c:pt>
                <c:pt idx="345">
                  <c:v>5.9560185185185188E-2</c:v>
                </c:pt>
                <c:pt idx="346">
                  <c:v>5.9571759259259262E-2</c:v>
                </c:pt>
                <c:pt idx="347">
                  <c:v>5.9583333333333328E-2</c:v>
                </c:pt>
                <c:pt idx="348">
                  <c:v>5.9594907407407409E-2</c:v>
                </c:pt>
                <c:pt idx="349">
                  <c:v>5.9606481481481483E-2</c:v>
                </c:pt>
                <c:pt idx="350">
                  <c:v>5.9618055555555556E-2</c:v>
                </c:pt>
                <c:pt idx="351">
                  <c:v>5.9629629629629623E-2</c:v>
                </c:pt>
                <c:pt idx="352">
                  <c:v>5.9641203703703703E-2</c:v>
                </c:pt>
                <c:pt idx="353">
                  <c:v>5.9652777777777777E-2</c:v>
                </c:pt>
                <c:pt idx="354">
                  <c:v>5.966435185185185E-2</c:v>
                </c:pt>
                <c:pt idx="355">
                  <c:v>5.9675925925925931E-2</c:v>
                </c:pt>
                <c:pt idx="356">
                  <c:v>5.9687500000000004E-2</c:v>
                </c:pt>
                <c:pt idx="357">
                  <c:v>5.9699074074074071E-2</c:v>
                </c:pt>
                <c:pt idx="358">
                  <c:v>5.9710648148148145E-2</c:v>
                </c:pt>
                <c:pt idx="359">
                  <c:v>5.9722222222222225E-2</c:v>
                </c:pt>
                <c:pt idx="360">
                  <c:v>5.9733796296296299E-2</c:v>
                </c:pt>
                <c:pt idx="361">
                  <c:v>5.9745370370370372E-2</c:v>
                </c:pt>
                <c:pt idx="362">
                  <c:v>5.9756944444444439E-2</c:v>
                </c:pt>
                <c:pt idx="363">
                  <c:v>5.9768518518518519E-2</c:v>
                </c:pt>
                <c:pt idx="364">
                  <c:v>5.9780092592592593E-2</c:v>
                </c:pt>
                <c:pt idx="365">
                  <c:v>5.9791666666666667E-2</c:v>
                </c:pt>
                <c:pt idx="366">
                  <c:v>5.9803240740740747E-2</c:v>
                </c:pt>
                <c:pt idx="367">
                  <c:v>5.9814814814814814E-2</c:v>
                </c:pt>
                <c:pt idx="368">
                  <c:v>5.9826388888888887E-2</c:v>
                </c:pt>
                <c:pt idx="369">
                  <c:v>5.9837962962962961E-2</c:v>
                </c:pt>
                <c:pt idx="370">
                  <c:v>5.9849537037037041E-2</c:v>
                </c:pt>
                <c:pt idx="371">
                  <c:v>5.9861111111111108E-2</c:v>
                </c:pt>
                <c:pt idx="372">
                  <c:v>5.9872685185185182E-2</c:v>
                </c:pt>
                <c:pt idx="373">
                  <c:v>5.9884259259259255E-2</c:v>
                </c:pt>
                <c:pt idx="374">
                  <c:v>5.9895833333333336E-2</c:v>
                </c:pt>
                <c:pt idx="375">
                  <c:v>5.9907407407407409E-2</c:v>
                </c:pt>
                <c:pt idx="376">
                  <c:v>5.9918981481481483E-2</c:v>
                </c:pt>
                <c:pt idx="377">
                  <c:v>5.9930555555555563E-2</c:v>
                </c:pt>
                <c:pt idx="378">
                  <c:v>5.994212962962963E-2</c:v>
                </c:pt>
                <c:pt idx="379">
                  <c:v>5.9953703703703703E-2</c:v>
                </c:pt>
                <c:pt idx="380">
                  <c:v>5.9965277777777777E-2</c:v>
                </c:pt>
                <c:pt idx="381">
                  <c:v>5.9976851851851858E-2</c:v>
                </c:pt>
                <c:pt idx="382">
                  <c:v>5.9988425925925924E-2</c:v>
                </c:pt>
                <c:pt idx="383">
                  <c:v>0.06</c:v>
                </c:pt>
                <c:pt idx="384">
                  <c:v>6.0011574074074071E-2</c:v>
                </c:pt>
                <c:pt idx="385">
                  <c:v>6.0023148148148152E-2</c:v>
                </c:pt>
                <c:pt idx="386">
                  <c:v>6.0034722222222225E-2</c:v>
                </c:pt>
                <c:pt idx="387">
                  <c:v>6.0046296296296292E-2</c:v>
                </c:pt>
                <c:pt idx="388">
                  <c:v>6.0057870370370366E-2</c:v>
                </c:pt>
                <c:pt idx="389">
                  <c:v>6.0069444444444446E-2</c:v>
                </c:pt>
                <c:pt idx="390">
                  <c:v>6.008101851851852E-2</c:v>
                </c:pt>
                <c:pt idx="391">
                  <c:v>6.0092592592592593E-2</c:v>
                </c:pt>
                <c:pt idx="392">
                  <c:v>6.010416666666666E-2</c:v>
                </c:pt>
                <c:pt idx="393">
                  <c:v>6.011574074074074E-2</c:v>
                </c:pt>
                <c:pt idx="394">
                  <c:v>6.0127314814814814E-2</c:v>
                </c:pt>
                <c:pt idx="395">
                  <c:v>6.0138888888888888E-2</c:v>
                </c:pt>
                <c:pt idx="396">
                  <c:v>6.0150462962962968E-2</c:v>
                </c:pt>
                <c:pt idx="397">
                  <c:v>6.0162037037037042E-2</c:v>
                </c:pt>
                <c:pt idx="398">
                  <c:v>6.0173611111111108E-2</c:v>
                </c:pt>
                <c:pt idx="399">
                  <c:v>6.0185185185185182E-2</c:v>
                </c:pt>
                <c:pt idx="400">
                  <c:v>6.0196759259259262E-2</c:v>
                </c:pt>
                <c:pt idx="401">
                  <c:v>6.0208333333333336E-2</c:v>
                </c:pt>
                <c:pt idx="402">
                  <c:v>6.0219907407407403E-2</c:v>
                </c:pt>
                <c:pt idx="403">
                  <c:v>6.0231481481481476E-2</c:v>
                </c:pt>
                <c:pt idx="404">
                  <c:v>6.0243055555555557E-2</c:v>
                </c:pt>
                <c:pt idx="405">
                  <c:v>6.025462962962963E-2</c:v>
                </c:pt>
                <c:pt idx="406">
                  <c:v>6.0266203703703704E-2</c:v>
                </c:pt>
                <c:pt idx="407">
                  <c:v>6.0277777777777784E-2</c:v>
                </c:pt>
                <c:pt idx="408">
                  <c:v>6.0289351851851851E-2</c:v>
                </c:pt>
                <c:pt idx="409">
                  <c:v>6.0300925925925924E-2</c:v>
                </c:pt>
                <c:pt idx="410">
                  <c:v>6.0312499999999998E-2</c:v>
                </c:pt>
                <c:pt idx="411">
                  <c:v>6.0324074074074079E-2</c:v>
                </c:pt>
                <c:pt idx="412">
                  <c:v>6.0335648148148145E-2</c:v>
                </c:pt>
                <c:pt idx="413">
                  <c:v>6.0347222222222219E-2</c:v>
                </c:pt>
                <c:pt idx="414">
                  <c:v>6.0358796296296292E-2</c:v>
                </c:pt>
                <c:pt idx="415">
                  <c:v>6.0370370370370373E-2</c:v>
                </c:pt>
                <c:pt idx="416">
                  <c:v>6.0381944444444446E-2</c:v>
                </c:pt>
                <c:pt idx="417">
                  <c:v>6.039351851851852E-2</c:v>
                </c:pt>
                <c:pt idx="418">
                  <c:v>6.04050925925926E-2</c:v>
                </c:pt>
                <c:pt idx="419">
                  <c:v>6.0416666666666667E-2</c:v>
                </c:pt>
                <c:pt idx="420">
                  <c:v>6.0428240740740741E-2</c:v>
                </c:pt>
                <c:pt idx="421">
                  <c:v>6.0439814814814814E-2</c:v>
                </c:pt>
                <c:pt idx="422">
                  <c:v>6.0451388888888895E-2</c:v>
                </c:pt>
                <c:pt idx="423">
                  <c:v>6.0462962962962961E-2</c:v>
                </c:pt>
                <c:pt idx="424">
                  <c:v>6.0474537037037035E-2</c:v>
                </c:pt>
                <c:pt idx="425">
                  <c:v>6.0486111111111109E-2</c:v>
                </c:pt>
                <c:pt idx="426">
                  <c:v>6.0497685185185189E-2</c:v>
                </c:pt>
                <c:pt idx="427">
                  <c:v>6.0509259259259263E-2</c:v>
                </c:pt>
                <c:pt idx="428">
                  <c:v>6.0520833333333329E-2</c:v>
                </c:pt>
                <c:pt idx="429">
                  <c:v>6.0532407407407403E-2</c:v>
                </c:pt>
                <c:pt idx="430">
                  <c:v>6.0543981481481483E-2</c:v>
                </c:pt>
                <c:pt idx="431">
                  <c:v>6.0555555555555557E-2</c:v>
                </c:pt>
                <c:pt idx="432">
                  <c:v>6.0567129629629624E-2</c:v>
                </c:pt>
                <c:pt idx="433">
                  <c:v>6.0578703703703697E-2</c:v>
                </c:pt>
                <c:pt idx="434">
                  <c:v>6.0590277777777778E-2</c:v>
                </c:pt>
                <c:pt idx="435">
                  <c:v>6.0601851851851851E-2</c:v>
                </c:pt>
                <c:pt idx="436">
                  <c:v>6.0613425925925925E-2</c:v>
                </c:pt>
                <c:pt idx="437">
                  <c:v>6.0625000000000005E-2</c:v>
                </c:pt>
                <c:pt idx="438">
                  <c:v>6.0636574074074079E-2</c:v>
                </c:pt>
                <c:pt idx="439">
                  <c:v>6.0648148148148145E-2</c:v>
                </c:pt>
                <c:pt idx="440">
                  <c:v>6.0659722222222219E-2</c:v>
                </c:pt>
                <c:pt idx="441">
                  <c:v>6.06712962962963E-2</c:v>
                </c:pt>
                <c:pt idx="442">
                  <c:v>6.0682870370370373E-2</c:v>
                </c:pt>
                <c:pt idx="443">
                  <c:v>6.069444444444444E-2</c:v>
                </c:pt>
                <c:pt idx="444">
                  <c:v>6.0706018518518513E-2</c:v>
                </c:pt>
                <c:pt idx="445">
                  <c:v>6.0717592592592594E-2</c:v>
                </c:pt>
                <c:pt idx="446">
                  <c:v>6.0729166666666667E-2</c:v>
                </c:pt>
                <c:pt idx="447">
                  <c:v>6.0740740740740741E-2</c:v>
                </c:pt>
                <c:pt idx="448">
                  <c:v>6.0752314814814821E-2</c:v>
                </c:pt>
                <c:pt idx="449">
                  <c:v>6.0763888888888888E-2</c:v>
                </c:pt>
                <c:pt idx="450">
                  <c:v>6.0775462962962962E-2</c:v>
                </c:pt>
                <c:pt idx="451">
                  <c:v>6.0787037037037035E-2</c:v>
                </c:pt>
                <c:pt idx="452">
                  <c:v>6.0798611111111116E-2</c:v>
                </c:pt>
                <c:pt idx="453">
                  <c:v>6.0810185185185182E-2</c:v>
                </c:pt>
                <c:pt idx="454">
                  <c:v>6.0821759259259256E-2</c:v>
                </c:pt>
                <c:pt idx="455">
                  <c:v>6.083333333333333E-2</c:v>
                </c:pt>
                <c:pt idx="456">
                  <c:v>6.084490740740741E-2</c:v>
                </c:pt>
                <c:pt idx="457">
                  <c:v>6.0856481481481484E-2</c:v>
                </c:pt>
                <c:pt idx="458">
                  <c:v>6.0868055555555557E-2</c:v>
                </c:pt>
                <c:pt idx="459">
                  <c:v>6.0879629629629638E-2</c:v>
                </c:pt>
                <c:pt idx="460">
                  <c:v>6.0891203703703704E-2</c:v>
                </c:pt>
                <c:pt idx="461">
                  <c:v>6.0902777777777778E-2</c:v>
                </c:pt>
                <c:pt idx="462">
                  <c:v>6.0914351851851851E-2</c:v>
                </c:pt>
                <c:pt idx="463">
                  <c:v>6.0925925925925932E-2</c:v>
                </c:pt>
                <c:pt idx="464">
                  <c:v>6.0937499999999999E-2</c:v>
                </c:pt>
                <c:pt idx="465">
                  <c:v>6.0949074074074072E-2</c:v>
                </c:pt>
                <c:pt idx="466">
                  <c:v>6.0960648148148146E-2</c:v>
                </c:pt>
                <c:pt idx="467">
                  <c:v>6.0972222222222226E-2</c:v>
                </c:pt>
                <c:pt idx="468">
                  <c:v>6.09837962962963E-2</c:v>
                </c:pt>
                <c:pt idx="469">
                  <c:v>6.0995370370370366E-2</c:v>
                </c:pt>
                <c:pt idx="470">
                  <c:v>6.100694444444444E-2</c:v>
                </c:pt>
                <c:pt idx="471">
                  <c:v>6.1018518518518521E-2</c:v>
                </c:pt>
                <c:pt idx="472">
                  <c:v>6.1030092592592594E-2</c:v>
                </c:pt>
                <c:pt idx="473">
                  <c:v>6.1041666666666661E-2</c:v>
                </c:pt>
                <c:pt idx="474">
                  <c:v>6.1053240740740734E-2</c:v>
                </c:pt>
                <c:pt idx="475">
                  <c:v>6.1064814814814815E-2</c:v>
                </c:pt>
                <c:pt idx="476">
                  <c:v>6.1076388888888888E-2</c:v>
                </c:pt>
                <c:pt idx="477">
                  <c:v>6.1087962962962962E-2</c:v>
                </c:pt>
                <c:pt idx="478">
                  <c:v>6.1099537037037042E-2</c:v>
                </c:pt>
                <c:pt idx="479">
                  <c:v>6.1111111111111116E-2</c:v>
                </c:pt>
                <c:pt idx="480">
                  <c:v>6.1122685185185183E-2</c:v>
                </c:pt>
                <c:pt idx="481">
                  <c:v>6.1134259259259256E-2</c:v>
                </c:pt>
                <c:pt idx="482">
                  <c:v>6.1145833333333337E-2</c:v>
                </c:pt>
                <c:pt idx="483">
                  <c:v>6.115740740740741E-2</c:v>
                </c:pt>
                <c:pt idx="484">
                  <c:v>6.1168981481481477E-2</c:v>
                </c:pt>
                <c:pt idx="485">
                  <c:v>6.1180555555555551E-2</c:v>
                </c:pt>
                <c:pt idx="486">
                  <c:v>6.1192129629629631E-2</c:v>
                </c:pt>
                <c:pt idx="487">
                  <c:v>6.1203703703703705E-2</c:v>
                </c:pt>
                <c:pt idx="488">
                  <c:v>6.1215277777777778E-2</c:v>
                </c:pt>
                <c:pt idx="489">
                  <c:v>6.1226851851851859E-2</c:v>
                </c:pt>
                <c:pt idx="490">
                  <c:v>6.1238425925925925E-2</c:v>
                </c:pt>
                <c:pt idx="491">
                  <c:v>6.1249999999999999E-2</c:v>
                </c:pt>
                <c:pt idx="492">
                  <c:v>6.1261574074074072E-2</c:v>
                </c:pt>
                <c:pt idx="493">
                  <c:v>6.1273148148148153E-2</c:v>
                </c:pt>
                <c:pt idx="494">
                  <c:v>6.128472222222222E-2</c:v>
                </c:pt>
                <c:pt idx="495">
                  <c:v>6.1296296296296293E-2</c:v>
                </c:pt>
                <c:pt idx="496">
                  <c:v>6.1307870370370367E-2</c:v>
                </c:pt>
                <c:pt idx="497">
                  <c:v>6.1319444444444447E-2</c:v>
                </c:pt>
                <c:pt idx="498">
                  <c:v>6.1331018518518521E-2</c:v>
                </c:pt>
                <c:pt idx="499">
                  <c:v>6.1342592592592594E-2</c:v>
                </c:pt>
                <c:pt idx="500">
                  <c:v>6.1354166666666675E-2</c:v>
                </c:pt>
                <c:pt idx="501">
                  <c:v>6.1365740740740742E-2</c:v>
                </c:pt>
                <c:pt idx="502">
                  <c:v>6.1377314814814815E-2</c:v>
                </c:pt>
                <c:pt idx="503">
                  <c:v>6.1388888888888889E-2</c:v>
                </c:pt>
                <c:pt idx="504">
                  <c:v>6.1400462962962969E-2</c:v>
                </c:pt>
                <c:pt idx="505">
                  <c:v>6.1412037037037036E-2</c:v>
                </c:pt>
                <c:pt idx="506">
                  <c:v>6.1423611111111109E-2</c:v>
                </c:pt>
                <c:pt idx="507">
                  <c:v>6.1435185185185183E-2</c:v>
                </c:pt>
                <c:pt idx="508">
                  <c:v>6.1446759259259263E-2</c:v>
                </c:pt>
                <c:pt idx="509">
                  <c:v>6.1458333333333337E-2</c:v>
                </c:pt>
                <c:pt idx="510">
                  <c:v>6.1469907407407404E-2</c:v>
                </c:pt>
                <c:pt idx="511">
                  <c:v>6.1481481481481477E-2</c:v>
                </c:pt>
                <c:pt idx="512">
                  <c:v>6.1493055555555558E-2</c:v>
                </c:pt>
                <c:pt idx="513">
                  <c:v>6.1504629629629631E-2</c:v>
                </c:pt>
                <c:pt idx="514">
                  <c:v>6.1516203703703698E-2</c:v>
                </c:pt>
                <c:pt idx="515">
                  <c:v>6.1527777777777772E-2</c:v>
                </c:pt>
                <c:pt idx="516">
                  <c:v>6.1539351851851852E-2</c:v>
                </c:pt>
                <c:pt idx="517">
                  <c:v>6.1550925925925926E-2</c:v>
                </c:pt>
                <c:pt idx="518">
                  <c:v>6.1562499999999999E-2</c:v>
                </c:pt>
                <c:pt idx="519">
                  <c:v>6.157407407407408E-2</c:v>
                </c:pt>
                <c:pt idx="520">
                  <c:v>6.1585648148148153E-2</c:v>
                </c:pt>
                <c:pt idx="521">
                  <c:v>6.159722222222222E-2</c:v>
                </c:pt>
                <c:pt idx="522">
                  <c:v>6.1608796296296293E-2</c:v>
                </c:pt>
                <c:pt idx="523">
                  <c:v>6.1620370370370374E-2</c:v>
                </c:pt>
                <c:pt idx="524">
                  <c:v>6.1631944444444448E-2</c:v>
                </c:pt>
                <c:pt idx="525">
                  <c:v>6.1643518518518514E-2</c:v>
                </c:pt>
                <c:pt idx="526">
                  <c:v>6.1655092592592588E-2</c:v>
                </c:pt>
                <c:pt idx="527">
                  <c:v>6.1666666666666668E-2</c:v>
                </c:pt>
                <c:pt idx="528">
                  <c:v>6.1678240740740742E-2</c:v>
                </c:pt>
                <c:pt idx="529">
                  <c:v>6.1689814814814815E-2</c:v>
                </c:pt>
                <c:pt idx="530">
                  <c:v>6.1701388888888896E-2</c:v>
                </c:pt>
                <c:pt idx="531">
                  <c:v>6.1712962962962963E-2</c:v>
                </c:pt>
                <c:pt idx="532">
                  <c:v>6.1724537037037036E-2</c:v>
                </c:pt>
                <c:pt idx="533">
                  <c:v>6.173611111111111E-2</c:v>
                </c:pt>
                <c:pt idx="534">
                  <c:v>6.174768518518519E-2</c:v>
                </c:pt>
                <c:pt idx="535">
                  <c:v>6.1759259259259257E-2</c:v>
                </c:pt>
                <c:pt idx="536">
                  <c:v>6.177083333333333E-2</c:v>
                </c:pt>
                <c:pt idx="537">
                  <c:v>6.1782407407407404E-2</c:v>
                </c:pt>
                <c:pt idx="538">
                  <c:v>6.1793981481481484E-2</c:v>
                </c:pt>
                <c:pt idx="539">
                  <c:v>6.1805555555555558E-2</c:v>
                </c:pt>
                <c:pt idx="540">
                  <c:v>6.1817129629629632E-2</c:v>
                </c:pt>
                <c:pt idx="541">
                  <c:v>6.1828703703703712E-2</c:v>
                </c:pt>
                <c:pt idx="542">
                  <c:v>6.1840277777777779E-2</c:v>
                </c:pt>
                <c:pt idx="543">
                  <c:v>6.1851851851851852E-2</c:v>
                </c:pt>
                <c:pt idx="544">
                  <c:v>6.1863425925925926E-2</c:v>
                </c:pt>
                <c:pt idx="545">
                  <c:v>6.1875000000000006E-2</c:v>
                </c:pt>
                <c:pt idx="546">
                  <c:v>6.1886574074074073E-2</c:v>
                </c:pt>
                <c:pt idx="547">
                  <c:v>6.1898148148148147E-2</c:v>
                </c:pt>
                <c:pt idx="548">
                  <c:v>6.190972222222222E-2</c:v>
                </c:pt>
                <c:pt idx="549">
                  <c:v>6.1921296296296301E-2</c:v>
                </c:pt>
                <c:pt idx="550">
                  <c:v>6.1932870370370374E-2</c:v>
                </c:pt>
                <c:pt idx="551">
                  <c:v>6.1944444444444441E-2</c:v>
                </c:pt>
                <c:pt idx="552">
                  <c:v>6.1956018518518514E-2</c:v>
                </c:pt>
                <c:pt idx="553">
                  <c:v>6.1967592592592595E-2</c:v>
                </c:pt>
                <c:pt idx="554">
                  <c:v>6.1979166666666669E-2</c:v>
                </c:pt>
                <c:pt idx="555">
                  <c:v>6.1990740740740735E-2</c:v>
                </c:pt>
                <c:pt idx="556">
                  <c:v>6.2002314814814809E-2</c:v>
                </c:pt>
                <c:pt idx="557">
                  <c:v>6.2013888888888889E-2</c:v>
                </c:pt>
                <c:pt idx="558">
                  <c:v>6.2025462962962963E-2</c:v>
                </c:pt>
                <c:pt idx="559">
                  <c:v>6.2037037037037036E-2</c:v>
                </c:pt>
                <c:pt idx="560">
                  <c:v>6.2048611111111117E-2</c:v>
                </c:pt>
                <c:pt idx="561">
                  <c:v>6.206018518518519E-2</c:v>
                </c:pt>
                <c:pt idx="562">
                  <c:v>6.2071759259259257E-2</c:v>
                </c:pt>
                <c:pt idx="563">
                  <c:v>6.2083333333333331E-2</c:v>
                </c:pt>
                <c:pt idx="564">
                  <c:v>6.2094907407407411E-2</c:v>
                </c:pt>
                <c:pt idx="565">
                  <c:v>6.2106481481481485E-2</c:v>
                </c:pt>
                <c:pt idx="566">
                  <c:v>6.2118055555555551E-2</c:v>
                </c:pt>
                <c:pt idx="567">
                  <c:v>6.2129629629629625E-2</c:v>
                </c:pt>
                <c:pt idx="568">
                  <c:v>6.2141203703703705E-2</c:v>
                </c:pt>
                <c:pt idx="569">
                  <c:v>6.2152777777777779E-2</c:v>
                </c:pt>
                <c:pt idx="570">
                  <c:v>6.2164351851851853E-2</c:v>
                </c:pt>
                <c:pt idx="571">
                  <c:v>6.2175925925925933E-2</c:v>
                </c:pt>
                <c:pt idx="572">
                  <c:v>6.21875E-2</c:v>
                </c:pt>
                <c:pt idx="573">
                  <c:v>6.2199074074074073E-2</c:v>
                </c:pt>
                <c:pt idx="574">
                  <c:v>6.2210648148148147E-2</c:v>
                </c:pt>
                <c:pt idx="575">
                  <c:v>6.2222222222222227E-2</c:v>
                </c:pt>
                <c:pt idx="576">
                  <c:v>6.2233796296296294E-2</c:v>
                </c:pt>
                <c:pt idx="577">
                  <c:v>6.2245370370370368E-2</c:v>
                </c:pt>
                <c:pt idx="578">
                  <c:v>6.2256944444444441E-2</c:v>
                </c:pt>
                <c:pt idx="579">
                  <c:v>6.2268518518518522E-2</c:v>
                </c:pt>
                <c:pt idx="580">
                  <c:v>6.2280092592592595E-2</c:v>
                </c:pt>
                <c:pt idx="581">
                  <c:v>6.2291666666666669E-2</c:v>
                </c:pt>
                <c:pt idx="582">
                  <c:v>6.2303240740740735E-2</c:v>
                </c:pt>
                <c:pt idx="583">
                  <c:v>6.2314814814814816E-2</c:v>
                </c:pt>
                <c:pt idx="584">
                  <c:v>6.232638888888889E-2</c:v>
                </c:pt>
                <c:pt idx="585">
                  <c:v>6.2337962962962963E-2</c:v>
                </c:pt>
                <c:pt idx="586">
                  <c:v>6.2349537037037044E-2</c:v>
                </c:pt>
                <c:pt idx="587">
                  <c:v>6.236111111111111E-2</c:v>
                </c:pt>
                <c:pt idx="588">
                  <c:v>6.2372685185185184E-2</c:v>
                </c:pt>
                <c:pt idx="589">
                  <c:v>6.2384259259259257E-2</c:v>
                </c:pt>
                <c:pt idx="590">
                  <c:v>6.2395833333333338E-2</c:v>
                </c:pt>
                <c:pt idx="591">
                  <c:v>6.2407407407407411E-2</c:v>
                </c:pt>
                <c:pt idx="592">
                  <c:v>6.2418981481481478E-2</c:v>
                </c:pt>
                <c:pt idx="593">
                  <c:v>6.2430555555555552E-2</c:v>
                </c:pt>
                <c:pt idx="594">
                  <c:v>6.2442129629629632E-2</c:v>
                </c:pt>
                <c:pt idx="595">
                  <c:v>6.2453703703703706E-2</c:v>
                </c:pt>
                <c:pt idx="596">
                  <c:v>6.2465277777777772E-2</c:v>
                </c:pt>
                <c:pt idx="597">
                  <c:v>6.2476851851851846E-2</c:v>
                </c:pt>
                <c:pt idx="598">
                  <c:v>6.2488425925925926E-2</c:v>
                </c:pt>
                <c:pt idx="599">
                  <c:v>6.25E-2</c:v>
                </c:pt>
                <c:pt idx="600">
                  <c:v>6.2511574074074081E-2</c:v>
                </c:pt>
                <c:pt idx="601">
                  <c:v>6.2523148148148147E-2</c:v>
                </c:pt>
                <c:pt idx="602">
                  <c:v>6.2534722222222228E-2</c:v>
                </c:pt>
                <c:pt idx="603">
                  <c:v>6.2546296296296294E-2</c:v>
                </c:pt>
                <c:pt idx="604">
                  <c:v>6.2557870370370375E-2</c:v>
                </c:pt>
                <c:pt idx="605">
                  <c:v>6.2569444444444441E-2</c:v>
                </c:pt>
                <c:pt idx="606">
                  <c:v>6.2581018518518508E-2</c:v>
                </c:pt>
                <c:pt idx="607">
                  <c:v>6.2592592592592589E-2</c:v>
                </c:pt>
                <c:pt idx="608">
                  <c:v>6.2604166666666669E-2</c:v>
                </c:pt>
                <c:pt idx="609">
                  <c:v>6.2615740740740736E-2</c:v>
                </c:pt>
                <c:pt idx="610">
                  <c:v>6.2627314814814816E-2</c:v>
                </c:pt>
                <c:pt idx="611">
                  <c:v>6.2638888888888897E-2</c:v>
                </c:pt>
                <c:pt idx="612">
                  <c:v>6.2650462962962963E-2</c:v>
                </c:pt>
                <c:pt idx="613">
                  <c:v>6.2662037037037044E-2</c:v>
                </c:pt>
                <c:pt idx="614">
                  <c:v>6.267361111111111E-2</c:v>
                </c:pt>
                <c:pt idx="615">
                  <c:v>6.2685185185185191E-2</c:v>
                </c:pt>
                <c:pt idx="616">
                  <c:v>6.2696759259259258E-2</c:v>
                </c:pt>
                <c:pt idx="617">
                  <c:v>6.2708333333333324E-2</c:v>
                </c:pt>
                <c:pt idx="618">
                  <c:v>6.2719907407407405E-2</c:v>
                </c:pt>
                <c:pt idx="619">
                  <c:v>6.2731481481481485E-2</c:v>
                </c:pt>
                <c:pt idx="620">
                  <c:v>6.2743055555555552E-2</c:v>
                </c:pt>
                <c:pt idx="621">
                  <c:v>6.2754629629629632E-2</c:v>
                </c:pt>
                <c:pt idx="622">
                  <c:v>6.2766203703703713E-2</c:v>
                </c:pt>
                <c:pt idx="623">
                  <c:v>6.277777777777778E-2</c:v>
                </c:pt>
                <c:pt idx="624">
                  <c:v>6.2789351851851846E-2</c:v>
                </c:pt>
                <c:pt idx="625">
                  <c:v>6.2800925925925927E-2</c:v>
                </c:pt>
                <c:pt idx="626">
                  <c:v>6.2812499999999993E-2</c:v>
                </c:pt>
                <c:pt idx="627">
                  <c:v>6.2824074074074074E-2</c:v>
                </c:pt>
                <c:pt idx="628">
                  <c:v>6.283564814814814E-2</c:v>
                </c:pt>
                <c:pt idx="629">
                  <c:v>6.2847222222222221E-2</c:v>
                </c:pt>
                <c:pt idx="630">
                  <c:v>6.2858796296296301E-2</c:v>
                </c:pt>
                <c:pt idx="631">
                  <c:v>6.2870370370370368E-2</c:v>
                </c:pt>
                <c:pt idx="632">
                  <c:v>6.2881944444444449E-2</c:v>
                </c:pt>
                <c:pt idx="633">
                  <c:v>6.2893518518518529E-2</c:v>
                </c:pt>
                <c:pt idx="634">
                  <c:v>6.2905092592592596E-2</c:v>
                </c:pt>
                <c:pt idx="635">
                  <c:v>6.2916666666666662E-2</c:v>
                </c:pt>
                <c:pt idx="636">
                  <c:v>6.2928240740740743E-2</c:v>
                </c:pt>
                <c:pt idx="637">
                  <c:v>6.293981481481481E-2</c:v>
                </c:pt>
                <c:pt idx="638">
                  <c:v>6.295138888888889E-2</c:v>
                </c:pt>
                <c:pt idx="639">
                  <c:v>6.2962962962962957E-2</c:v>
                </c:pt>
                <c:pt idx="640">
                  <c:v>6.2974537037037037E-2</c:v>
                </c:pt>
                <c:pt idx="641">
                  <c:v>6.2986111111111118E-2</c:v>
                </c:pt>
                <c:pt idx="642">
                  <c:v>6.2997685185185184E-2</c:v>
                </c:pt>
                <c:pt idx="643">
                  <c:v>6.3009259259259265E-2</c:v>
                </c:pt>
                <c:pt idx="644">
                  <c:v>6.3020833333333331E-2</c:v>
                </c:pt>
                <c:pt idx="645">
                  <c:v>6.3032407407407412E-2</c:v>
                </c:pt>
                <c:pt idx="646">
                  <c:v>6.3043981481481479E-2</c:v>
                </c:pt>
                <c:pt idx="647">
                  <c:v>6.3055555555555545E-2</c:v>
                </c:pt>
                <c:pt idx="648">
                  <c:v>6.3067129629629626E-2</c:v>
                </c:pt>
                <c:pt idx="649">
                  <c:v>6.3078703703703706E-2</c:v>
                </c:pt>
                <c:pt idx="650">
                  <c:v>6.3090277777777773E-2</c:v>
                </c:pt>
                <c:pt idx="651">
                  <c:v>6.3101851851851853E-2</c:v>
                </c:pt>
                <c:pt idx="652">
                  <c:v>6.3113425925925934E-2</c:v>
                </c:pt>
                <c:pt idx="653">
                  <c:v>6.3125000000000001E-2</c:v>
                </c:pt>
                <c:pt idx="654">
                  <c:v>6.3136574074074081E-2</c:v>
                </c:pt>
                <c:pt idx="655">
                  <c:v>6.3148148148148148E-2</c:v>
                </c:pt>
                <c:pt idx="656">
                  <c:v>6.3159722222222228E-2</c:v>
                </c:pt>
                <c:pt idx="657">
                  <c:v>6.3171296296296295E-2</c:v>
                </c:pt>
                <c:pt idx="658">
                  <c:v>6.3182870370370361E-2</c:v>
                </c:pt>
                <c:pt idx="659">
                  <c:v>6.3194444444444442E-2</c:v>
                </c:pt>
                <c:pt idx="660">
                  <c:v>6.3206018518518522E-2</c:v>
                </c:pt>
                <c:pt idx="661">
                  <c:v>6.3217592592592589E-2</c:v>
                </c:pt>
                <c:pt idx="662">
                  <c:v>6.322916666666667E-2</c:v>
                </c:pt>
                <c:pt idx="663">
                  <c:v>6.324074074074075E-2</c:v>
                </c:pt>
                <c:pt idx="664">
                  <c:v>6.3252314814814817E-2</c:v>
                </c:pt>
                <c:pt idx="665">
                  <c:v>6.3263888888888883E-2</c:v>
                </c:pt>
                <c:pt idx="666">
                  <c:v>6.3275462962962964E-2</c:v>
                </c:pt>
                <c:pt idx="667">
                  <c:v>6.3287037037037031E-2</c:v>
                </c:pt>
                <c:pt idx="668">
                  <c:v>6.3298611111111111E-2</c:v>
                </c:pt>
                <c:pt idx="669">
                  <c:v>6.3310185185185178E-2</c:v>
                </c:pt>
                <c:pt idx="670">
                  <c:v>6.3321759259259258E-2</c:v>
                </c:pt>
                <c:pt idx="671">
                  <c:v>6.3333333333333339E-2</c:v>
                </c:pt>
                <c:pt idx="672">
                  <c:v>6.3344907407407405E-2</c:v>
                </c:pt>
                <c:pt idx="673">
                  <c:v>6.3356481481481486E-2</c:v>
                </c:pt>
                <c:pt idx="674">
                  <c:v>6.3368055555555566E-2</c:v>
                </c:pt>
                <c:pt idx="675">
                  <c:v>6.3379629629629633E-2</c:v>
                </c:pt>
                <c:pt idx="676">
                  <c:v>6.33912037037037E-2</c:v>
                </c:pt>
                <c:pt idx="677">
                  <c:v>6.340277777777778E-2</c:v>
                </c:pt>
                <c:pt idx="678">
                  <c:v>6.3414351851851847E-2</c:v>
                </c:pt>
                <c:pt idx="679">
                  <c:v>6.3425925925925927E-2</c:v>
                </c:pt>
                <c:pt idx="680">
                  <c:v>6.3437499999999994E-2</c:v>
                </c:pt>
                <c:pt idx="681">
                  <c:v>6.3449074074074074E-2</c:v>
                </c:pt>
                <c:pt idx="682">
                  <c:v>6.3460648148148155E-2</c:v>
                </c:pt>
                <c:pt idx="683">
                  <c:v>6.3472222222222222E-2</c:v>
                </c:pt>
                <c:pt idx="684">
                  <c:v>6.3483796296296302E-2</c:v>
                </c:pt>
                <c:pt idx="685">
                  <c:v>6.3495370370370369E-2</c:v>
                </c:pt>
                <c:pt idx="686">
                  <c:v>6.3506944444444449E-2</c:v>
                </c:pt>
                <c:pt idx="687">
                  <c:v>6.3518518518518516E-2</c:v>
                </c:pt>
                <c:pt idx="688">
                  <c:v>6.3530092592592582E-2</c:v>
                </c:pt>
                <c:pt idx="689">
                  <c:v>6.3541666666666663E-2</c:v>
                </c:pt>
                <c:pt idx="690">
                  <c:v>6.3553240740740743E-2</c:v>
                </c:pt>
                <c:pt idx="691">
                  <c:v>6.356481481481481E-2</c:v>
                </c:pt>
                <c:pt idx="692">
                  <c:v>6.3576388888888891E-2</c:v>
                </c:pt>
                <c:pt idx="693">
                  <c:v>6.3587962962962971E-2</c:v>
                </c:pt>
                <c:pt idx="694">
                  <c:v>6.3599537037037038E-2</c:v>
                </c:pt>
                <c:pt idx="695">
                  <c:v>6.3611111111111118E-2</c:v>
                </c:pt>
                <c:pt idx="696">
                  <c:v>6.3622685185185185E-2</c:v>
                </c:pt>
                <c:pt idx="697">
                  <c:v>6.3634259259259265E-2</c:v>
                </c:pt>
                <c:pt idx="698">
                  <c:v>6.3645833333333332E-2</c:v>
                </c:pt>
                <c:pt idx="699">
                  <c:v>6.3657407407407399E-2</c:v>
                </c:pt>
                <c:pt idx="700">
                  <c:v>6.3668981481481479E-2</c:v>
                </c:pt>
                <c:pt idx="701">
                  <c:v>6.368055555555556E-2</c:v>
                </c:pt>
                <c:pt idx="702">
                  <c:v>6.3692129629629626E-2</c:v>
                </c:pt>
                <c:pt idx="703">
                  <c:v>6.3703703703703707E-2</c:v>
                </c:pt>
                <c:pt idx="704">
                  <c:v>6.3715277777777787E-2</c:v>
                </c:pt>
                <c:pt idx="705">
                  <c:v>6.3726851851851854E-2</c:v>
                </c:pt>
                <c:pt idx="706">
                  <c:v>6.3738425925925921E-2</c:v>
                </c:pt>
                <c:pt idx="707">
                  <c:v>6.3750000000000001E-2</c:v>
                </c:pt>
                <c:pt idx="708">
                  <c:v>6.3761574074074068E-2</c:v>
                </c:pt>
                <c:pt idx="709">
                  <c:v>6.3773148148148148E-2</c:v>
                </c:pt>
                <c:pt idx="710">
                  <c:v>6.3784722222222215E-2</c:v>
                </c:pt>
                <c:pt idx="711">
                  <c:v>6.3796296296296295E-2</c:v>
                </c:pt>
                <c:pt idx="712">
                  <c:v>6.3807870370370376E-2</c:v>
                </c:pt>
                <c:pt idx="713">
                  <c:v>6.3819444444444443E-2</c:v>
                </c:pt>
                <c:pt idx="714">
                  <c:v>6.3831018518518523E-2</c:v>
                </c:pt>
                <c:pt idx="715">
                  <c:v>6.3842592592592604E-2</c:v>
                </c:pt>
                <c:pt idx="716">
                  <c:v>6.385416666666667E-2</c:v>
                </c:pt>
                <c:pt idx="717">
                  <c:v>6.3865740740740737E-2</c:v>
                </c:pt>
                <c:pt idx="718">
                  <c:v>6.3877314814814817E-2</c:v>
                </c:pt>
                <c:pt idx="719">
                  <c:v>6.3888888888888884E-2</c:v>
                </c:pt>
                <c:pt idx="720">
                  <c:v>6.3900462962962964E-2</c:v>
                </c:pt>
                <c:pt idx="721">
                  <c:v>6.3912037037037031E-2</c:v>
                </c:pt>
                <c:pt idx="722">
                  <c:v>6.3923611111111112E-2</c:v>
                </c:pt>
                <c:pt idx="723">
                  <c:v>6.3935185185185192E-2</c:v>
                </c:pt>
                <c:pt idx="724">
                  <c:v>6.3946759259259259E-2</c:v>
                </c:pt>
                <c:pt idx="725">
                  <c:v>6.3958333333333339E-2</c:v>
                </c:pt>
                <c:pt idx="726">
                  <c:v>6.3969907407407406E-2</c:v>
                </c:pt>
                <c:pt idx="727">
                  <c:v>6.3981481481481486E-2</c:v>
                </c:pt>
                <c:pt idx="728">
                  <c:v>6.3993055555555553E-2</c:v>
                </c:pt>
                <c:pt idx="729">
                  <c:v>6.400462962962962E-2</c:v>
                </c:pt>
                <c:pt idx="730">
                  <c:v>6.40162037037037E-2</c:v>
                </c:pt>
                <c:pt idx="731">
                  <c:v>6.4027777777777781E-2</c:v>
                </c:pt>
                <c:pt idx="732">
                  <c:v>6.4039351851851847E-2</c:v>
                </c:pt>
                <c:pt idx="733">
                  <c:v>6.4050925925925928E-2</c:v>
                </c:pt>
                <c:pt idx="734">
                  <c:v>6.4062500000000008E-2</c:v>
                </c:pt>
                <c:pt idx="735">
                  <c:v>6.4074074074074075E-2</c:v>
                </c:pt>
                <c:pt idx="736">
                  <c:v>6.4085648148148142E-2</c:v>
                </c:pt>
                <c:pt idx="737">
                  <c:v>6.4097222222222222E-2</c:v>
                </c:pt>
                <c:pt idx="738">
                  <c:v>6.4108796296296303E-2</c:v>
                </c:pt>
                <c:pt idx="739">
                  <c:v>6.4120370370370369E-2</c:v>
                </c:pt>
                <c:pt idx="740">
                  <c:v>6.4131944444444436E-2</c:v>
                </c:pt>
                <c:pt idx="741">
                  <c:v>6.4143518518518516E-2</c:v>
                </c:pt>
                <c:pt idx="742">
                  <c:v>6.4155092592592597E-2</c:v>
                </c:pt>
                <c:pt idx="743">
                  <c:v>6.4166666666666664E-2</c:v>
                </c:pt>
                <c:pt idx="744">
                  <c:v>6.4178240740740744E-2</c:v>
                </c:pt>
                <c:pt idx="745">
                  <c:v>6.4189814814814811E-2</c:v>
                </c:pt>
                <c:pt idx="746">
                  <c:v>6.4201388888888891E-2</c:v>
                </c:pt>
                <c:pt idx="747">
                  <c:v>6.4212962962962958E-2</c:v>
                </c:pt>
                <c:pt idx="748">
                  <c:v>6.4224537037037038E-2</c:v>
                </c:pt>
                <c:pt idx="749">
                  <c:v>6.4236111111111105E-2</c:v>
                </c:pt>
                <c:pt idx="750">
                  <c:v>6.4247685185185185E-2</c:v>
                </c:pt>
                <c:pt idx="751">
                  <c:v>6.4259259259259252E-2</c:v>
                </c:pt>
                <c:pt idx="752">
                  <c:v>6.4270833333333333E-2</c:v>
                </c:pt>
                <c:pt idx="753">
                  <c:v>6.4282407407407413E-2</c:v>
                </c:pt>
                <c:pt idx="754">
                  <c:v>6.429398148148148E-2</c:v>
                </c:pt>
                <c:pt idx="755">
                  <c:v>6.430555555555556E-2</c:v>
                </c:pt>
                <c:pt idx="756">
                  <c:v>6.4317129629629641E-2</c:v>
                </c:pt>
                <c:pt idx="757">
                  <c:v>6.4328703703703707E-2</c:v>
                </c:pt>
                <c:pt idx="758">
                  <c:v>6.4340277777777774E-2</c:v>
                </c:pt>
                <c:pt idx="759">
                  <c:v>6.4351851851851841E-2</c:v>
                </c:pt>
                <c:pt idx="760">
                  <c:v>6.4363425925925921E-2</c:v>
                </c:pt>
                <c:pt idx="761">
                  <c:v>6.4375000000000002E-2</c:v>
                </c:pt>
                <c:pt idx="762">
                  <c:v>6.4386574074074068E-2</c:v>
                </c:pt>
                <c:pt idx="763">
                  <c:v>6.4398148148148149E-2</c:v>
                </c:pt>
                <c:pt idx="764">
                  <c:v>6.4409722222222229E-2</c:v>
                </c:pt>
                <c:pt idx="765">
                  <c:v>6.4421296296296296E-2</c:v>
                </c:pt>
                <c:pt idx="766">
                  <c:v>6.4432870370370363E-2</c:v>
                </c:pt>
                <c:pt idx="767">
                  <c:v>6.4444444444444443E-2</c:v>
                </c:pt>
                <c:pt idx="768">
                  <c:v>6.4456018518518524E-2</c:v>
                </c:pt>
                <c:pt idx="769">
                  <c:v>6.446759259259259E-2</c:v>
                </c:pt>
                <c:pt idx="770">
                  <c:v>6.4479166666666657E-2</c:v>
                </c:pt>
                <c:pt idx="771">
                  <c:v>6.4490740740740737E-2</c:v>
                </c:pt>
                <c:pt idx="772">
                  <c:v>6.4502314814814818E-2</c:v>
                </c:pt>
                <c:pt idx="773">
                  <c:v>6.4513888888888885E-2</c:v>
                </c:pt>
                <c:pt idx="774">
                  <c:v>6.4525462962962965E-2</c:v>
                </c:pt>
                <c:pt idx="775">
                  <c:v>6.4537037037037046E-2</c:v>
                </c:pt>
                <c:pt idx="776">
                  <c:v>6.4548611111111112E-2</c:v>
                </c:pt>
                <c:pt idx="777">
                  <c:v>6.4560185185185193E-2</c:v>
                </c:pt>
                <c:pt idx="778">
                  <c:v>6.4571759259259259E-2</c:v>
                </c:pt>
                <c:pt idx="779">
                  <c:v>6.458333333333334E-2</c:v>
                </c:pt>
                <c:pt idx="780">
                  <c:v>6.4594907407407406E-2</c:v>
                </c:pt>
                <c:pt idx="781">
                  <c:v>6.4606481481481473E-2</c:v>
                </c:pt>
                <c:pt idx="782">
                  <c:v>6.4618055555555554E-2</c:v>
                </c:pt>
                <c:pt idx="783">
                  <c:v>6.4629629629629634E-2</c:v>
                </c:pt>
                <c:pt idx="784">
                  <c:v>6.4641203703703701E-2</c:v>
                </c:pt>
                <c:pt idx="785">
                  <c:v>6.4652777777777781E-2</c:v>
                </c:pt>
                <c:pt idx="786">
                  <c:v>6.4664351851851862E-2</c:v>
                </c:pt>
                <c:pt idx="787">
                  <c:v>6.4675925925925928E-2</c:v>
                </c:pt>
                <c:pt idx="788">
                  <c:v>6.4687499999999995E-2</c:v>
                </c:pt>
                <c:pt idx="789">
                  <c:v>6.4699074074074062E-2</c:v>
                </c:pt>
                <c:pt idx="790">
                  <c:v>6.4710648148148142E-2</c:v>
                </c:pt>
                <c:pt idx="791">
                  <c:v>6.4722222222222223E-2</c:v>
                </c:pt>
                <c:pt idx="792">
                  <c:v>6.4733796296296289E-2</c:v>
                </c:pt>
                <c:pt idx="793">
                  <c:v>6.474537037037037E-2</c:v>
                </c:pt>
                <c:pt idx="794">
                  <c:v>6.475694444444445E-2</c:v>
                </c:pt>
                <c:pt idx="795">
                  <c:v>6.4768518518518517E-2</c:v>
                </c:pt>
                <c:pt idx="796">
                  <c:v>6.4780092592592597E-2</c:v>
                </c:pt>
                <c:pt idx="797">
                  <c:v>6.4791666666666664E-2</c:v>
                </c:pt>
                <c:pt idx="798">
                  <c:v>6.4803240740740745E-2</c:v>
                </c:pt>
                <c:pt idx="799">
                  <c:v>6.4814814814814811E-2</c:v>
                </c:pt>
                <c:pt idx="800">
                  <c:v>6.4826388888888892E-2</c:v>
                </c:pt>
                <c:pt idx="801">
                  <c:v>6.4837962962962958E-2</c:v>
                </c:pt>
                <c:pt idx="802">
                  <c:v>6.4849537037037039E-2</c:v>
                </c:pt>
                <c:pt idx="803">
                  <c:v>6.4861111111111105E-2</c:v>
                </c:pt>
                <c:pt idx="804">
                  <c:v>6.4872685185185186E-2</c:v>
                </c:pt>
                <c:pt idx="805">
                  <c:v>6.4884259259259267E-2</c:v>
                </c:pt>
                <c:pt idx="806">
                  <c:v>6.4895833333333333E-2</c:v>
                </c:pt>
                <c:pt idx="807">
                  <c:v>6.4907407407407414E-2</c:v>
                </c:pt>
                <c:pt idx="808">
                  <c:v>6.491898148148148E-2</c:v>
                </c:pt>
                <c:pt idx="809">
                  <c:v>6.4930555555555561E-2</c:v>
                </c:pt>
                <c:pt idx="810">
                  <c:v>6.4942129629629627E-2</c:v>
                </c:pt>
                <c:pt idx="811">
                  <c:v>6.4953703703703694E-2</c:v>
                </c:pt>
                <c:pt idx="812">
                  <c:v>6.4965277777777775E-2</c:v>
                </c:pt>
                <c:pt idx="813">
                  <c:v>6.4976851851851855E-2</c:v>
                </c:pt>
                <c:pt idx="814">
                  <c:v>6.4988425925925922E-2</c:v>
                </c:pt>
                <c:pt idx="815">
                  <c:v>6.5000000000000002E-2</c:v>
                </c:pt>
                <c:pt idx="816">
                  <c:v>6.5011574074074083E-2</c:v>
                </c:pt>
                <c:pt idx="817">
                  <c:v>6.5023148148148149E-2</c:v>
                </c:pt>
                <c:pt idx="818">
                  <c:v>6.5034722222222216E-2</c:v>
                </c:pt>
                <c:pt idx="819">
                  <c:v>6.5046296296296297E-2</c:v>
                </c:pt>
                <c:pt idx="820">
                  <c:v>6.5057870370370363E-2</c:v>
                </c:pt>
                <c:pt idx="821">
                  <c:v>6.5069444444444444E-2</c:v>
                </c:pt>
                <c:pt idx="822">
                  <c:v>6.508101851851851E-2</c:v>
                </c:pt>
                <c:pt idx="823">
                  <c:v>6.5092592592592591E-2</c:v>
                </c:pt>
                <c:pt idx="824">
                  <c:v>6.5104166666666671E-2</c:v>
                </c:pt>
                <c:pt idx="825">
                  <c:v>6.5115740740740738E-2</c:v>
                </c:pt>
                <c:pt idx="826">
                  <c:v>6.5127314814814818E-2</c:v>
                </c:pt>
                <c:pt idx="827">
                  <c:v>6.5138888888888885E-2</c:v>
                </c:pt>
                <c:pt idx="828">
                  <c:v>6.5150462962962966E-2</c:v>
                </c:pt>
                <c:pt idx="829">
                  <c:v>6.5162037037037032E-2</c:v>
                </c:pt>
                <c:pt idx="830">
                  <c:v>6.5173611111111113E-2</c:v>
                </c:pt>
                <c:pt idx="831">
                  <c:v>6.5185185185185179E-2</c:v>
                </c:pt>
                <c:pt idx="832">
                  <c:v>6.519675925925926E-2</c:v>
                </c:pt>
                <c:pt idx="833">
                  <c:v>6.5208333333333326E-2</c:v>
                </c:pt>
                <c:pt idx="834">
                  <c:v>6.5219907407407407E-2</c:v>
                </c:pt>
                <c:pt idx="835">
                  <c:v>6.5231481481481488E-2</c:v>
                </c:pt>
                <c:pt idx="836">
                  <c:v>6.5243055555555554E-2</c:v>
                </c:pt>
                <c:pt idx="837">
                  <c:v>6.5254629629629635E-2</c:v>
                </c:pt>
                <c:pt idx="838">
                  <c:v>6.5266203703703715E-2</c:v>
                </c:pt>
                <c:pt idx="839">
                  <c:v>6.5277777777777782E-2</c:v>
                </c:pt>
                <c:pt idx="840">
                  <c:v>6.5289351851851848E-2</c:v>
                </c:pt>
                <c:pt idx="841">
                  <c:v>6.5300925925925915E-2</c:v>
                </c:pt>
                <c:pt idx="842">
                  <c:v>6.5312499999999996E-2</c:v>
                </c:pt>
                <c:pt idx="843">
                  <c:v>6.5324074074074076E-2</c:v>
                </c:pt>
                <c:pt idx="844">
                  <c:v>6.5335648148148143E-2</c:v>
                </c:pt>
                <c:pt idx="845">
                  <c:v>6.5347222222222223E-2</c:v>
                </c:pt>
                <c:pt idx="846">
                  <c:v>6.5358796296296304E-2</c:v>
                </c:pt>
                <c:pt idx="847">
                  <c:v>6.537037037037037E-2</c:v>
                </c:pt>
                <c:pt idx="848">
                  <c:v>6.5381944444444437E-2</c:v>
                </c:pt>
                <c:pt idx="849">
                  <c:v>6.5393518518518517E-2</c:v>
                </c:pt>
                <c:pt idx="850">
                  <c:v>6.5405092592592584E-2</c:v>
                </c:pt>
                <c:pt idx="851">
                  <c:v>6.5416666666666665E-2</c:v>
                </c:pt>
                <c:pt idx="852">
                  <c:v>6.5428240740740731E-2</c:v>
                </c:pt>
                <c:pt idx="853">
                  <c:v>6.5439814814814812E-2</c:v>
                </c:pt>
                <c:pt idx="854">
                  <c:v>6.5451388888888892E-2</c:v>
                </c:pt>
                <c:pt idx="855">
                  <c:v>6.5462962962962959E-2</c:v>
                </c:pt>
                <c:pt idx="856">
                  <c:v>6.5474537037037039E-2</c:v>
                </c:pt>
                <c:pt idx="857">
                  <c:v>6.548611111111112E-2</c:v>
                </c:pt>
                <c:pt idx="858">
                  <c:v>6.5497685185185187E-2</c:v>
                </c:pt>
                <c:pt idx="859">
                  <c:v>6.5509259259259267E-2</c:v>
                </c:pt>
                <c:pt idx="860">
                  <c:v>6.5520833333333334E-2</c:v>
                </c:pt>
                <c:pt idx="861">
                  <c:v>6.5532407407407414E-2</c:v>
                </c:pt>
                <c:pt idx="862">
                  <c:v>6.5543981481481481E-2</c:v>
                </c:pt>
                <c:pt idx="863">
                  <c:v>6.5555555555555547E-2</c:v>
                </c:pt>
                <c:pt idx="864">
                  <c:v>6.5567129629629628E-2</c:v>
                </c:pt>
                <c:pt idx="865">
                  <c:v>6.5578703703703708E-2</c:v>
                </c:pt>
                <c:pt idx="866">
                  <c:v>6.5590277777777775E-2</c:v>
                </c:pt>
                <c:pt idx="867">
                  <c:v>6.5601851851851856E-2</c:v>
                </c:pt>
                <c:pt idx="868">
                  <c:v>6.5613425925925936E-2</c:v>
                </c:pt>
                <c:pt idx="869">
                  <c:v>6.5625000000000003E-2</c:v>
                </c:pt>
                <c:pt idx="870">
                  <c:v>6.5636574074074069E-2</c:v>
                </c:pt>
                <c:pt idx="871">
                  <c:v>6.5648148148148136E-2</c:v>
                </c:pt>
                <c:pt idx="872">
                  <c:v>6.5659722222222217E-2</c:v>
                </c:pt>
                <c:pt idx="873">
                  <c:v>6.5671296296296297E-2</c:v>
                </c:pt>
                <c:pt idx="874">
                  <c:v>6.5682870370370364E-2</c:v>
                </c:pt>
                <c:pt idx="875">
                  <c:v>6.5694444444444444E-2</c:v>
                </c:pt>
                <c:pt idx="876">
                  <c:v>6.5706018518518525E-2</c:v>
                </c:pt>
                <c:pt idx="877">
                  <c:v>6.5717592592592591E-2</c:v>
                </c:pt>
                <c:pt idx="878">
                  <c:v>6.5729166666666672E-2</c:v>
                </c:pt>
                <c:pt idx="879">
                  <c:v>6.5740740740740738E-2</c:v>
                </c:pt>
                <c:pt idx="880">
                  <c:v>6.5752314814814819E-2</c:v>
                </c:pt>
                <c:pt idx="881">
                  <c:v>6.5763888888888886E-2</c:v>
                </c:pt>
                <c:pt idx="882">
                  <c:v>6.5775462962962966E-2</c:v>
                </c:pt>
                <c:pt idx="883">
                  <c:v>6.5787037037037033E-2</c:v>
                </c:pt>
                <c:pt idx="884">
                  <c:v>6.5798611111111113E-2</c:v>
                </c:pt>
                <c:pt idx="885">
                  <c:v>6.581018518518518E-2</c:v>
                </c:pt>
                <c:pt idx="886">
                  <c:v>6.582175925925926E-2</c:v>
                </c:pt>
                <c:pt idx="887">
                  <c:v>6.5833333333333341E-2</c:v>
                </c:pt>
                <c:pt idx="888">
                  <c:v>6.5844907407407408E-2</c:v>
                </c:pt>
                <c:pt idx="889">
                  <c:v>6.5856481481481488E-2</c:v>
                </c:pt>
                <c:pt idx="890">
                  <c:v>6.5868055555555555E-2</c:v>
                </c:pt>
                <c:pt idx="891">
                  <c:v>6.5879629629629635E-2</c:v>
                </c:pt>
                <c:pt idx="892">
                  <c:v>6.5891203703703702E-2</c:v>
                </c:pt>
                <c:pt idx="893">
                  <c:v>6.5902777777777768E-2</c:v>
                </c:pt>
                <c:pt idx="894">
                  <c:v>6.5914351851851849E-2</c:v>
                </c:pt>
                <c:pt idx="895">
                  <c:v>6.5925925925925929E-2</c:v>
                </c:pt>
                <c:pt idx="896">
                  <c:v>6.5937499999999996E-2</c:v>
                </c:pt>
                <c:pt idx="897">
                  <c:v>6.5949074074074077E-2</c:v>
                </c:pt>
                <c:pt idx="898">
                  <c:v>6.5960648148148157E-2</c:v>
                </c:pt>
                <c:pt idx="899">
                  <c:v>6.5972222222222224E-2</c:v>
                </c:pt>
                <c:pt idx="900">
                  <c:v>6.598379629629629E-2</c:v>
                </c:pt>
                <c:pt idx="901">
                  <c:v>6.5995370370370371E-2</c:v>
                </c:pt>
                <c:pt idx="902">
                  <c:v>6.6006944444444438E-2</c:v>
                </c:pt>
                <c:pt idx="903">
                  <c:v>6.6018518518518518E-2</c:v>
                </c:pt>
                <c:pt idx="904">
                  <c:v>6.6030092592592585E-2</c:v>
                </c:pt>
                <c:pt idx="905">
                  <c:v>6.6041666666666665E-2</c:v>
                </c:pt>
                <c:pt idx="906">
                  <c:v>6.6053240740740746E-2</c:v>
                </c:pt>
                <c:pt idx="907">
                  <c:v>6.6064814814814812E-2</c:v>
                </c:pt>
                <c:pt idx="908">
                  <c:v>6.6076388888888893E-2</c:v>
                </c:pt>
                <c:pt idx="909">
                  <c:v>6.6087962962962959E-2</c:v>
                </c:pt>
                <c:pt idx="910">
                  <c:v>6.609953703703704E-2</c:v>
                </c:pt>
                <c:pt idx="911">
                  <c:v>6.6111111111111107E-2</c:v>
                </c:pt>
                <c:pt idx="912">
                  <c:v>6.6122685185185187E-2</c:v>
                </c:pt>
                <c:pt idx="913">
                  <c:v>6.6134259259259254E-2</c:v>
                </c:pt>
                <c:pt idx="914">
                  <c:v>6.6145833333333334E-2</c:v>
                </c:pt>
                <c:pt idx="915">
                  <c:v>6.6157407407407401E-2</c:v>
                </c:pt>
                <c:pt idx="916">
                  <c:v>6.6168981481481481E-2</c:v>
                </c:pt>
                <c:pt idx="917">
                  <c:v>6.6180555555555562E-2</c:v>
                </c:pt>
                <c:pt idx="918">
                  <c:v>6.6192129629629629E-2</c:v>
                </c:pt>
                <c:pt idx="919">
                  <c:v>6.6203703703703709E-2</c:v>
                </c:pt>
                <c:pt idx="920">
                  <c:v>6.621527777777779E-2</c:v>
                </c:pt>
                <c:pt idx="921">
                  <c:v>6.6226851851851856E-2</c:v>
                </c:pt>
                <c:pt idx="922">
                  <c:v>6.6238425925925923E-2</c:v>
                </c:pt>
                <c:pt idx="923">
                  <c:v>6.6249999999999989E-2</c:v>
                </c:pt>
                <c:pt idx="924">
                  <c:v>6.626157407407407E-2</c:v>
                </c:pt>
                <c:pt idx="925">
                  <c:v>6.627314814814815E-2</c:v>
                </c:pt>
                <c:pt idx="926">
                  <c:v>6.6284722222222217E-2</c:v>
                </c:pt>
                <c:pt idx="927">
                  <c:v>6.6296296296296298E-2</c:v>
                </c:pt>
                <c:pt idx="928">
                  <c:v>6.6307870370370378E-2</c:v>
                </c:pt>
                <c:pt idx="929">
                  <c:v>6.6319444444444445E-2</c:v>
                </c:pt>
                <c:pt idx="930">
                  <c:v>6.6331018518518511E-2</c:v>
                </c:pt>
                <c:pt idx="931">
                  <c:v>6.6342592592592592E-2</c:v>
                </c:pt>
                <c:pt idx="932">
                  <c:v>6.6354166666666659E-2</c:v>
                </c:pt>
                <c:pt idx="933">
                  <c:v>6.6365740740740739E-2</c:v>
                </c:pt>
                <c:pt idx="934">
                  <c:v>6.6377314814814806E-2</c:v>
                </c:pt>
                <c:pt idx="935">
                  <c:v>6.6388888888888886E-2</c:v>
                </c:pt>
                <c:pt idx="936">
                  <c:v>6.6400462962962967E-2</c:v>
                </c:pt>
                <c:pt idx="937">
                  <c:v>6.6412037037037033E-2</c:v>
                </c:pt>
                <c:pt idx="938">
                  <c:v>6.6423611111111114E-2</c:v>
                </c:pt>
                <c:pt idx="939">
                  <c:v>6.6435185185185194E-2</c:v>
                </c:pt>
                <c:pt idx="940">
                  <c:v>6.6446759259259261E-2</c:v>
                </c:pt>
                <c:pt idx="941">
                  <c:v>6.6458333333333341E-2</c:v>
                </c:pt>
                <c:pt idx="942">
                  <c:v>6.6469907407407408E-2</c:v>
                </c:pt>
                <c:pt idx="943">
                  <c:v>6.6481481481481489E-2</c:v>
                </c:pt>
                <c:pt idx="944">
                  <c:v>6.6493055555555555E-2</c:v>
                </c:pt>
                <c:pt idx="945">
                  <c:v>6.6504629629629622E-2</c:v>
                </c:pt>
                <c:pt idx="946">
                  <c:v>6.6516203703703702E-2</c:v>
                </c:pt>
                <c:pt idx="947">
                  <c:v>6.6527777777777783E-2</c:v>
                </c:pt>
                <c:pt idx="948">
                  <c:v>6.653935185185185E-2</c:v>
                </c:pt>
                <c:pt idx="949">
                  <c:v>6.655092592592593E-2</c:v>
                </c:pt>
                <c:pt idx="950">
                  <c:v>6.6562500000000011E-2</c:v>
                </c:pt>
                <c:pt idx="951">
                  <c:v>6.6574074074074077E-2</c:v>
                </c:pt>
                <c:pt idx="952">
                  <c:v>6.6585648148148144E-2</c:v>
                </c:pt>
                <c:pt idx="953">
                  <c:v>6.659722222222221E-2</c:v>
                </c:pt>
                <c:pt idx="954">
                  <c:v>6.6608796296296291E-2</c:v>
                </c:pt>
                <c:pt idx="955">
                  <c:v>6.6620370370370371E-2</c:v>
                </c:pt>
                <c:pt idx="956">
                  <c:v>6.6631944444444438E-2</c:v>
                </c:pt>
                <c:pt idx="957">
                  <c:v>6.6643518518518519E-2</c:v>
                </c:pt>
                <c:pt idx="958">
                  <c:v>6.6655092592592599E-2</c:v>
                </c:pt>
                <c:pt idx="959">
                  <c:v>6.6666666666666666E-2</c:v>
                </c:pt>
                <c:pt idx="960">
                  <c:v>6.6678240740740746E-2</c:v>
                </c:pt>
                <c:pt idx="961">
                  <c:v>6.6689814814814813E-2</c:v>
                </c:pt>
                <c:pt idx="962">
                  <c:v>6.6701388888888893E-2</c:v>
                </c:pt>
                <c:pt idx="963">
                  <c:v>6.671296296296296E-2</c:v>
                </c:pt>
                <c:pt idx="964">
                  <c:v>6.6724537037037041E-2</c:v>
                </c:pt>
                <c:pt idx="965">
                  <c:v>6.6736111111111107E-2</c:v>
                </c:pt>
                <c:pt idx="966">
                  <c:v>6.6747685185185188E-2</c:v>
                </c:pt>
                <c:pt idx="967">
                  <c:v>6.6759259259259254E-2</c:v>
                </c:pt>
                <c:pt idx="968">
                  <c:v>6.6770833333333335E-2</c:v>
                </c:pt>
                <c:pt idx="969">
                  <c:v>6.6782407407407415E-2</c:v>
                </c:pt>
                <c:pt idx="970">
                  <c:v>6.6793981481481482E-2</c:v>
                </c:pt>
                <c:pt idx="971">
                  <c:v>6.6805555555555562E-2</c:v>
                </c:pt>
                <c:pt idx="972">
                  <c:v>6.6817129629629629E-2</c:v>
                </c:pt>
                <c:pt idx="973">
                  <c:v>6.682870370370371E-2</c:v>
                </c:pt>
                <c:pt idx="974">
                  <c:v>6.6840277777777776E-2</c:v>
                </c:pt>
                <c:pt idx="975">
                  <c:v>6.6851851851851843E-2</c:v>
                </c:pt>
                <c:pt idx="976">
                  <c:v>6.6863425925925923E-2</c:v>
                </c:pt>
                <c:pt idx="977">
                  <c:v>6.6875000000000004E-2</c:v>
                </c:pt>
                <c:pt idx="978">
                  <c:v>6.6886574074074071E-2</c:v>
                </c:pt>
                <c:pt idx="979">
                  <c:v>6.6898148148148151E-2</c:v>
                </c:pt>
                <c:pt idx="980">
                  <c:v>6.6909722222222232E-2</c:v>
                </c:pt>
                <c:pt idx="981">
                  <c:v>6.6921296296296298E-2</c:v>
                </c:pt>
                <c:pt idx="982">
                  <c:v>6.6932870370370365E-2</c:v>
                </c:pt>
                <c:pt idx="983">
                  <c:v>6.6944444444444445E-2</c:v>
                </c:pt>
                <c:pt idx="984">
                  <c:v>6.6956018518518512E-2</c:v>
                </c:pt>
                <c:pt idx="985">
                  <c:v>6.6967592592592592E-2</c:v>
                </c:pt>
                <c:pt idx="986">
                  <c:v>6.6979166666666659E-2</c:v>
                </c:pt>
                <c:pt idx="987">
                  <c:v>6.699074074074074E-2</c:v>
                </c:pt>
                <c:pt idx="988">
                  <c:v>6.700231481481482E-2</c:v>
                </c:pt>
                <c:pt idx="989">
                  <c:v>6.7013888888888887E-2</c:v>
                </c:pt>
                <c:pt idx="990">
                  <c:v>6.7025462962962967E-2</c:v>
                </c:pt>
                <c:pt idx="991">
                  <c:v>6.7037037037037034E-2</c:v>
                </c:pt>
                <c:pt idx="992">
                  <c:v>6.7048611111111114E-2</c:v>
                </c:pt>
                <c:pt idx="993">
                  <c:v>6.7060185185185181E-2</c:v>
                </c:pt>
                <c:pt idx="994">
                  <c:v>6.7071759259259262E-2</c:v>
                </c:pt>
                <c:pt idx="995">
                  <c:v>6.7083333333333328E-2</c:v>
                </c:pt>
                <c:pt idx="996">
                  <c:v>6.7094907407407409E-2</c:v>
                </c:pt>
                <c:pt idx="997">
                  <c:v>6.7106481481481475E-2</c:v>
                </c:pt>
                <c:pt idx="998">
                  <c:v>6.7118055555555556E-2</c:v>
                </c:pt>
                <c:pt idx="999">
                  <c:v>6.7129629629629636E-2</c:v>
                </c:pt>
                <c:pt idx="1000">
                  <c:v>6.7141203703703703E-2</c:v>
                </c:pt>
                <c:pt idx="1001">
                  <c:v>6.7152777777777783E-2</c:v>
                </c:pt>
                <c:pt idx="1002">
                  <c:v>6.7164351851851864E-2</c:v>
                </c:pt>
                <c:pt idx="1003">
                  <c:v>6.7175925925925931E-2</c:v>
                </c:pt>
                <c:pt idx="1004">
                  <c:v>6.7187499999999997E-2</c:v>
                </c:pt>
                <c:pt idx="1005">
                  <c:v>6.7199074074074064E-2</c:v>
                </c:pt>
                <c:pt idx="1006">
                  <c:v>6.7210648148148144E-2</c:v>
                </c:pt>
                <c:pt idx="1007">
                  <c:v>6.7222222222222225E-2</c:v>
                </c:pt>
                <c:pt idx="1008">
                  <c:v>6.7233796296296292E-2</c:v>
                </c:pt>
                <c:pt idx="1009">
                  <c:v>6.7245370370370372E-2</c:v>
                </c:pt>
                <c:pt idx="1010">
                  <c:v>6.7256944444444453E-2</c:v>
                </c:pt>
                <c:pt idx="1011">
                  <c:v>6.7268518518518519E-2</c:v>
                </c:pt>
                <c:pt idx="1012">
                  <c:v>6.7280092592592586E-2</c:v>
                </c:pt>
                <c:pt idx="1013">
                  <c:v>6.7291666666666666E-2</c:v>
                </c:pt>
                <c:pt idx="1014">
                  <c:v>6.7303240740740733E-2</c:v>
                </c:pt>
                <c:pt idx="1015">
                  <c:v>6.7314814814814813E-2</c:v>
                </c:pt>
                <c:pt idx="1016">
                  <c:v>6.732638888888888E-2</c:v>
                </c:pt>
                <c:pt idx="1017">
                  <c:v>6.7337962962962961E-2</c:v>
                </c:pt>
                <c:pt idx="1018">
                  <c:v>6.7349537037037041E-2</c:v>
                </c:pt>
                <c:pt idx="1019">
                  <c:v>6.7361111111111108E-2</c:v>
                </c:pt>
                <c:pt idx="1020">
                  <c:v>6.7372685185185188E-2</c:v>
                </c:pt>
                <c:pt idx="1021">
                  <c:v>6.7384259259259269E-2</c:v>
                </c:pt>
                <c:pt idx="1022">
                  <c:v>6.7395833333333335E-2</c:v>
                </c:pt>
                <c:pt idx="1023">
                  <c:v>6.7407407407407416E-2</c:v>
                </c:pt>
                <c:pt idx="1024">
                  <c:v>6.7418981481481483E-2</c:v>
                </c:pt>
                <c:pt idx="1025">
                  <c:v>6.7430555555555563E-2</c:v>
                </c:pt>
                <c:pt idx="1026">
                  <c:v>6.744212962962963E-2</c:v>
                </c:pt>
                <c:pt idx="1027">
                  <c:v>6.7453703703703696E-2</c:v>
                </c:pt>
                <c:pt idx="1028">
                  <c:v>6.7465277777777777E-2</c:v>
                </c:pt>
                <c:pt idx="1029">
                  <c:v>6.7476851851851857E-2</c:v>
                </c:pt>
                <c:pt idx="1030">
                  <c:v>6.7488425925925924E-2</c:v>
                </c:pt>
                <c:pt idx="1031">
                  <c:v>6.7500000000000004E-2</c:v>
                </c:pt>
                <c:pt idx="1032">
                  <c:v>6.7511574074074085E-2</c:v>
                </c:pt>
                <c:pt idx="1033">
                  <c:v>6.7523148148148152E-2</c:v>
                </c:pt>
                <c:pt idx="1034">
                  <c:v>6.7534722222222218E-2</c:v>
                </c:pt>
                <c:pt idx="1035">
                  <c:v>6.7546296296296285E-2</c:v>
                </c:pt>
                <c:pt idx="1036">
                  <c:v>6.7557870370370365E-2</c:v>
                </c:pt>
                <c:pt idx="1037">
                  <c:v>6.7569444444444446E-2</c:v>
                </c:pt>
                <c:pt idx="1038">
                  <c:v>6.7581018518518512E-2</c:v>
                </c:pt>
                <c:pt idx="1039">
                  <c:v>6.7592592592592593E-2</c:v>
                </c:pt>
                <c:pt idx="1040">
                  <c:v>6.7604166666666674E-2</c:v>
                </c:pt>
                <c:pt idx="1041">
                  <c:v>6.761574074074074E-2</c:v>
                </c:pt>
                <c:pt idx="1042">
                  <c:v>6.7627314814814821E-2</c:v>
                </c:pt>
                <c:pt idx="1043">
                  <c:v>6.7638888888888887E-2</c:v>
                </c:pt>
                <c:pt idx="1044">
                  <c:v>6.7650462962962968E-2</c:v>
                </c:pt>
                <c:pt idx="1045">
                  <c:v>6.7662037037037034E-2</c:v>
                </c:pt>
                <c:pt idx="1046">
                  <c:v>6.7673611111111115E-2</c:v>
                </c:pt>
                <c:pt idx="1047">
                  <c:v>6.7685185185185182E-2</c:v>
                </c:pt>
                <c:pt idx="1048">
                  <c:v>6.7696759259259262E-2</c:v>
                </c:pt>
                <c:pt idx="1049">
                  <c:v>6.7708333333333329E-2</c:v>
                </c:pt>
                <c:pt idx="1050">
                  <c:v>6.7719907407407409E-2</c:v>
                </c:pt>
                <c:pt idx="1051">
                  <c:v>6.773148148148149E-2</c:v>
                </c:pt>
                <c:pt idx="1052">
                  <c:v>6.7743055555555556E-2</c:v>
                </c:pt>
                <c:pt idx="1053">
                  <c:v>6.7754629629629637E-2</c:v>
                </c:pt>
                <c:pt idx="1054">
                  <c:v>6.7766203703703703E-2</c:v>
                </c:pt>
                <c:pt idx="1055">
                  <c:v>6.7777777777777784E-2</c:v>
                </c:pt>
                <c:pt idx="1056">
                  <c:v>6.7789351851851851E-2</c:v>
                </c:pt>
                <c:pt idx="1057">
                  <c:v>6.7800925925925917E-2</c:v>
                </c:pt>
                <c:pt idx="1058">
                  <c:v>6.7812499999999998E-2</c:v>
                </c:pt>
                <c:pt idx="1059">
                  <c:v>6.7824074074074078E-2</c:v>
                </c:pt>
                <c:pt idx="1060">
                  <c:v>6.7835648148148145E-2</c:v>
                </c:pt>
                <c:pt idx="1061">
                  <c:v>6.7847222222222225E-2</c:v>
                </c:pt>
                <c:pt idx="1062">
                  <c:v>6.7858796296296306E-2</c:v>
                </c:pt>
                <c:pt idx="1063">
                  <c:v>6.7870370370370373E-2</c:v>
                </c:pt>
                <c:pt idx="1064">
                  <c:v>6.7881944444444439E-2</c:v>
                </c:pt>
                <c:pt idx="1065">
                  <c:v>6.789351851851852E-2</c:v>
                </c:pt>
                <c:pt idx="1066">
                  <c:v>6.7905092592592586E-2</c:v>
                </c:pt>
                <c:pt idx="1067">
                  <c:v>6.7916666666666667E-2</c:v>
                </c:pt>
                <c:pt idx="1068">
                  <c:v>6.7928240740740733E-2</c:v>
                </c:pt>
                <c:pt idx="1069">
                  <c:v>6.7939814814814814E-2</c:v>
                </c:pt>
                <c:pt idx="1070">
                  <c:v>6.7951388888888895E-2</c:v>
                </c:pt>
                <c:pt idx="1071">
                  <c:v>6.7962962962962961E-2</c:v>
                </c:pt>
                <c:pt idx="1072">
                  <c:v>6.7974537037037042E-2</c:v>
                </c:pt>
                <c:pt idx="1073">
                  <c:v>6.7986111111111108E-2</c:v>
                </c:pt>
                <c:pt idx="1074">
                  <c:v>6.7997685185185189E-2</c:v>
                </c:pt>
                <c:pt idx="1075">
                  <c:v>6.8009259259259255E-2</c:v>
                </c:pt>
                <c:pt idx="1076">
                  <c:v>6.8020833333333336E-2</c:v>
                </c:pt>
                <c:pt idx="1077">
                  <c:v>6.8032407407407403E-2</c:v>
                </c:pt>
                <c:pt idx="1078">
                  <c:v>6.8043981481481483E-2</c:v>
                </c:pt>
                <c:pt idx="1079">
                  <c:v>6.805555555555555E-2</c:v>
                </c:pt>
                <c:pt idx="1080">
                  <c:v>6.806712962962963E-2</c:v>
                </c:pt>
                <c:pt idx="1081">
                  <c:v>6.8078703703703711E-2</c:v>
                </c:pt>
                <c:pt idx="1082">
                  <c:v>6.8090277777777777E-2</c:v>
                </c:pt>
                <c:pt idx="1083">
                  <c:v>6.8101851851851858E-2</c:v>
                </c:pt>
                <c:pt idx="1084">
                  <c:v>6.8113425925925938E-2</c:v>
                </c:pt>
                <c:pt idx="1085">
                  <c:v>6.8125000000000005E-2</c:v>
                </c:pt>
                <c:pt idx="1086">
                  <c:v>6.8136574074074072E-2</c:v>
                </c:pt>
                <c:pt idx="1087">
                  <c:v>6.8148148148148138E-2</c:v>
                </c:pt>
                <c:pt idx="1088">
                  <c:v>6.8159722222222219E-2</c:v>
                </c:pt>
                <c:pt idx="1089">
                  <c:v>6.8171296296296299E-2</c:v>
                </c:pt>
                <c:pt idx="1090">
                  <c:v>6.8182870370370366E-2</c:v>
                </c:pt>
                <c:pt idx="1091">
                  <c:v>6.8194444444444446E-2</c:v>
                </c:pt>
                <c:pt idx="1092">
                  <c:v>6.8206018518518527E-2</c:v>
                </c:pt>
                <c:pt idx="1093">
                  <c:v>6.8217592592592594E-2</c:v>
                </c:pt>
                <c:pt idx="1094">
                  <c:v>6.822916666666666E-2</c:v>
                </c:pt>
                <c:pt idx="1095">
                  <c:v>6.8240740740740741E-2</c:v>
                </c:pt>
                <c:pt idx="1096">
                  <c:v>6.8252314814814807E-2</c:v>
                </c:pt>
                <c:pt idx="1097">
                  <c:v>6.8263888888888888E-2</c:v>
                </c:pt>
                <c:pt idx="1098">
                  <c:v>6.8275462962962954E-2</c:v>
                </c:pt>
                <c:pt idx="1099">
                  <c:v>6.8287037037037035E-2</c:v>
                </c:pt>
                <c:pt idx="1100">
                  <c:v>6.8298611111111115E-2</c:v>
                </c:pt>
                <c:pt idx="1101">
                  <c:v>6.8310185185185182E-2</c:v>
                </c:pt>
                <c:pt idx="1102">
                  <c:v>6.8321759259259263E-2</c:v>
                </c:pt>
                <c:pt idx="1103">
                  <c:v>6.8333333333333343E-2</c:v>
                </c:pt>
                <c:pt idx="1104">
                  <c:v>6.834490740740741E-2</c:v>
                </c:pt>
                <c:pt idx="1105">
                  <c:v>6.8356481481481476E-2</c:v>
                </c:pt>
                <c:pt idx="1106">
                  <c:v>6.8368055555555557E-2</c:v>
                </c:pt>
                <c:pt idx="1107">
                  <c:v>6.8379629629629637E-2</c:v>
                </c:pt>
                <c:pt idx="1108">
                  <c:v>6.8391203703703704E-2</c:v>
                </c:pt>
                <c:pt idx="1109">
                  <c:v>6.8402777777777771E-2</c:v>
                </c:pt>
                <c:pt idx="1110">
                  <c:v>6.8414351851851851E-2</c:v>
                </c:pt>
                <c:pt idx="1111">
                  <c:v>6.8425925925925932E-2</c:v>
                </c:pt>
                <c:pt idx="1112">
                  <c:v>6.8437499999999998E-2</c:v>
                </c:pt>
                <c:pt idx="1113">
                  <c:v>6.8449074074074079E-2</c:v>
                </c:pt>
                <c:pt idx="1114">
                  <c:v>6.8460648148148159E-2</c:v>
                </c:pt>
                <c:pt idx="1115">
                  <c:v>6.8472222222222226E-2</c:v>
                </c:pt>
                <c:pt idx="1116">
                  <c:v>6.8483796296296293E-2</c:v>
                </c:pt>
                <c:pt idx="1117">
                  <c:v>6.8495370370370359E-2</c:v>
                </c:pt>
                <c:pt idx="1118">
                  <c:v>6.850694444444444E-2</c:v>
                </c:pt>
                <c:pt idx="1119">
                  <c:v>6.851851851851852E-2</c:v>
                </c:pt>
                <c:pt idx="1120">
                  <c:v>6.8530092592592587E-2</c:v>
                </c:pt>
                <c:pt idx="1121">
                  <c:v>6.8541666666666667E-2</c:v>
                </c:pt>
                <c:pt idx="1122">
                  <c:v>6.8553240740740748E-2</c:v>
                </c:pt>
                <c:pt idx="1123">
                  <c:v>6.8564814814814815E-2</c:v>
                </c:pt>
                <c:pt idx="1124">
                  <c:v>6.8576388888888895E-2</c:v>
                </c:pt>
                <c:pt idx="1125">
                  <c:v>6.8587962962962962E-2</c:v>
                </c:pt>
                <c:pt idx="1126">
                  <c:v>6.8599537037037042E-2</c:v>
                </c:pt>
                <c:pt idx="1127">
                  <c:v>6.8611111111111109E-2</c:v>
                </c:pt>
                <c:pt idx="1128">
                  <c:v>6.8622685185185189E-2</c:v>
                </c:pt>
                <c:pt idx="1129">
                  <c:v>6.8634259259259256E-2</c:v>
                </c:pt>
                <c:pt idx="1130">
                  <c:v>6.8645833333333336E-2</c:v>
                </c:pt>
                <c:pt idx="1131">
                  <c:v>6.8657407407407403E-2</c:v>
                </c:pt>
                <c:pt idx="1132">
                  <c:v>6.8668981481481484E-2</c:v>
                </c:pt>
                <c:pt idx="1133">
                  <c:v>6.8680555555555564E-2</c:v>
                </c:pt>
                <c:pt idx="1134">
                  <c:v>6.8692129629629631E-2</c:v>
                </c:pt>
                <c:pt idx="1135">
                  <c:v>6.8703703703703697E-2</c:v>
                </c:pt>
                <c:pt idx="1136">
                  <c:v>6.8715277777777778E-2</c:v>
                </c:pt>
                <c:pt idx="1137">
                  <c:v>6.8726851851851858E-2</c:v>
                </c:pt>
                <c:pt idx="1138">
                  <c:v>6.8738425925925925E-2</c:v>
                </c:pt>
                <c:pt idx="1139">
                  <c:v>6.8749999999999992E-2</c:v>
                </c:pt>
                <c:pt idx="1140">
                  <c:v>6.8761574074074072E-2</c:v>
                </c:pt>
                <c:pt idx="1141">
                  <c:v>6.8773148148148153E-2</c:v>
                </c:pt>
                <c:pt idx="1142">
                  <c:v>6.8784722222222219E-2</c:v>
                </c:pt>
                <c:pt idx="1143">
                  <c:v>6.87962962962963E-2</c:v>
                </c:pt>
                <c:pt idx="1144">
                  <c:v>6.880787037037038E-2</c:v>
                </c:pt>
                <c:pt idx="1145">
                  <c:v>6.8819444444444447E-2</c:v>
                </c:pt>
                <c:pt idx="1146">
                  <c:v>6.8831018518518514E-2</c:v>
                </c:pt>
                <c:pt idx="1147">
                  <c:v>6.8842592592592594E-2</c:v>
                </c:pt>
                <c:pt idx="1148">
                  <c:v>6.8854166666666661E-2</c:v>
                </c:pt>
                <c:pt idx="1149">
                  <c:v>6.8865740740740741E-2</c:v>
                </c:pt>
                <c:pt idx="1150">
                  <c:v>6.8877314814814808E-2</c:v>
                </c:pt>
                <c:pt idx="1151">
                  <c:v>6.8888888888888888E-2</c:v>
                </c:pt>
                <c:pt idx="1152">
                  <c:v>6.8900462962962969E-2</c:v>
                </c:pt>
                <c:pt idx="1153">
                  <c:v>6.8912037037037036E-2</c:v>
                </c:pt>
                <c:pt idx="1154">
                  <c:v>6.8923611111111116E-2</c:v>
                </c:pt>
                <c:pt idx="1155">
                  <c:v>6.8935185185185183E-2</c:v>
                </c:pt>
                <c:pt idx="1156">
                  <c:v>6.8946759259259263E-2</c:v>
                </c:pt>
                <c:pt idx="1157">
                  <c:v>6.895833333333333E-2</c:v>
                </c:pt>
                <c:pt idx="1158">
                  <c:v>6.896990740740741E-2</c:v>
                </c:pt>
                <c:pt idx="1159">
                  <c:v>6.8981481481481477E-2</c:v>
                </c:pt>
                <c:pt idx="1160">
                  <c:v>6.8993055555555557E-2</c:v>
                </c:pt>
                <c:pt idx="1161">
                  <c:v>6.9004629629629624E-2</c:v>
                </c:pt>
                <c:pt idx="1162">
                  <c:v>6.9016203703703705E-2</c:v>
                </c:pt>
                <c:pt idx="1163">
                  <c:v>6.9027777777777785E-2</c:v>
                </c:pt>
                <c:pt idx="1164">
                  <c:v>6.9039351851851852E-2</c:v>
                </c:pt>
                <c:pt idx="1165">
                  <c:v>6.9050925925925918E-2</c:v>
                </c:pt>
                <c:pt idx="1166">
                  <c:v>6.9062500000000013E-2</c:v>
                </c:pt>
                <c:pt idx="1167">
                  <c:v>6.9074074074074079E-2</c:v>
                </c:pt>
                <c:pt idx="1168">
                  <c:v>6.9085648148148146E-2</c:v>
                </c:pt>
                <c:pt idx="1169">
                  <c:v>6.9097222222222213E-2</c:v>
                </c:pt>
                <c:pt idx="1170">
                  <c:v>6.9108796296296293E-2</c:v>
                </c:pt>
                <c:pt idx="1171">
                  <c:v>6.9120370370370374E-2</c:v>
                </c:pt>
                <c:pt idx="1172">
                  <c:v>6.913194444444444E-2</c:v>
                </c:pt>
                <c:pt idx="1173">
                  <c:v>6.9143518518518521E-2</c:v>
                </c:pt>
                <c:pt idx="1174">
                  <c:v>6.9155092592592601E-2</c:v>
                </c:pt>
                <c:pt idx="1175">
                  <c:v>6.9166666666666668E-2</c:v>
                </c:pt>
                <c:pt idx="1176">
                  <c:v>6.9178240740740735E-2</c:v>
                </c:pt>
                <c:pt idx="1177">
                  <c:v>6.9189814814814815E-2</c:v>
                </c:pt>
                <c:pt idx="1178">
                  <c:v>6.9201388888888882E-2</c:v>
                </c:pt>
                <c:pt idx="1179">
                  <c:v>6.9212962962962962E-2</c:v>
                </c:pt>
                <c:pt idx="1180">
                  <c:v>6.9224537037037029E-2</c:v>
                </c:pt>
                <c:pt idx="1181">
                  <c:v>6.9236111111111109E-2</c:v>
                </c:pt>
                <c:pt idx="1182">
                  <c:v>6.924768518518519E-2</c:v>
                </c:pt>
                <c:pt idx="1183">
                  <c:v>6.9259259259259257E-2</c:v>
                </c:pt>
                <c:pt idx="1184">
                  <c:v>6.9270833333333337E-2</c:v>
                </c:pt>
                <c:pt idx="1185">
                  <c:v>6.9282407407407418E-2</c:v>
                </c:pt>
                <c:pt idx="1186">
                  <c:v>6.9293981481481484E-2</c:v>
                </c:pt>
                <c:pt idx="1187">
                  <c:v>6.9305555555555551E-2</c:v>
                </c:pt>
                <c:pt idx="1188">
                  <c:v>6.9317129629629631E-2</c:v>
                </c:pt>
                <c:pt idx="1189">
                  <c:v>6.9328703703703712E-2</c:v>
                </c:pt>
                <c:pt idx="1190">
                  <c:v>6.9340277777777778E-2</c:v>
                </c:pt>
                <c:pt idx="1191">
                  <c:v>6.9351851851851845E-2</c:v>
                </c:pt>
                <c:pt idx="1192">
                  <c:v>6.9363425925925926E-2</c:v>
                </c:pt>
                <c:pt idx="1193">
                  <c:v>6.9375000000000006E-2</c:v>
                </c:pt>
                <c:pt idx="1194">
                  <c:v>6.9386574074074073E-2</c:v>
                </c:pt>
                <c:pt idx="1195">
                  <c:v>6.9398148148148139E-2</c:v>
                </c:pt>
                <c:pt idx="1196">
                  <c:v>6.9409722222222234E-2</c:v>
                </c:pt>
                <c:pt idx="1197">
                  <c:v>6.94212962962963E-2</c:v>
                </c:pt>
                <c:pt idx="1198">
                  <c:v>6.9432870370370367E-2</c:v>
                </c:pt>
                <c:pt idx="1199">
                  <c:v>6.9444444444444434E-2</c:v>
                </c:pt>
                <c:pt idx="1200">
                  <c:v>6.9456018518518514E-2</c:v>
                </c:pt>
                <c:pt idx="1201">
                  <c:v>6.9467592592592595E-2</c:v>
                </c:pt>
                <c:pt idx="1202">
                  <c:v>6.9479166666666661E-2</c:v>
                </c:pt>
                <c:pt idx="1203">
                  <c:v>6.9490740740740742E-2</c:v>
                </c:pt>
                <c:pt idx="1204">
                  <c:v>6.9502314814814822E-2</c:v>
                </c:pt>
                <c:pt idx="1205">
                  <c:v>6.9513888888888889E-2</c:v>
                </c:pt>
                <c:pt idx="1206">
                  <c:v>6.9525462962962969E-2</c:v>
                </c:pt>
                <c:pt idx="1207">
                  <c:v>6.9537037037037036E-2</c:v>
                </c:pt>
                <c:pt idx="1208">
                  <c:v>6.9548611111111117E-2</c:v>
                </c:pt>
                <c:pt idx="1209">
                  <c:v>6.9560185185185183E-2</c:v>
                </c:pt>
                <c:pt idx="1210">
                  <c:v>6.957175925925925E-2</c:v>
                </c:pt>
                <c:pt idx="1211">
                  <c:v>6.958333333333333E-2</c:v>
                </c:pt>
                <c:pt idx="1212">
                  <c:v>6.9594907407407411E-2</c:v>
                </c:pt>
                <c:pt idx="1213">
                  <c:v>6.9606481481481478E-2</c:v>
                </c:pt>
                <c:pt idx="1214">
                  <c:v>6.9618055555555558E-2</c:v>
                </c:pt>
                <c:pt idx="1215">
                  <c:v>6.9629629629629639E-2</c:v>
                </c:pt>
                <c:pt idx="1216">
                  <c:v>6.9641203703703705E-2</c:v>
                </c:pt>
                <c:pt idx="1217">
                  <c:v>6.9652777777777772E-2</c:v>
                </c:pt>
                <c:pt idx="1218">
                  <c:v>6.9664351851851852E-2</c:v>
                </c:pt>
                <c:pt idx="1219">
                  <c:v>6.9675925925925933E-2</c:v>
                </c:pt>
                <c:pt idx="1220">
                  <c:v>6.9687499999999999E-2</c:v>
                </c:pt>
                <c:pt idx="1221">
                  <c:v>6.9699074074074066E-2</c:v>
                </c:pt>
                <c:pt idx="1222">
                  <c:v>6.9710648148148147E-2</c:v>
                </c:pt>
                <c:pt idx="1223">
                  <c:v>6.9722222222222227E-2</c:v>
                </c:pt>
                <c:pt idx="1224">
                  <c:v>6.9733796296296294E-2</c:v>
                </c:pt>
                <c:pt idx="1225">
                  <c:v>6.9745370370370374E-2</c:v>
                </c:pt>
                <c:pt idx="1226">
                  <c:v>6.9756944444444455E-2</c:v>
                </c:pt>
                <c:pt idx="1227">
                  <c:v>6.9768518518518521E-2</c:v>
                </c:pt>
                <c:pt idx="1228">
                  <c:v>6.9780092592592588E-2</c:v>
                </c:pt>
                <c:pt idx="1229">
                  <c:v>6.9791666666666669E-2</c:v>
                </c:pt>
                <c:pt idx="1230">
                  <c:v>6.9803240740740735E-2</c:v>
                </c:pt>
                <c:pt idx="1231">
                  <c:v>6.9814814814814816E-2</c:v>
                </c:pt>
                <c:pt idx="1232">
                  <c:v>6.9826388888888882E-2</c:v>
                </c:pt>
                <c:pt idx="1233">
                  <c:v>6.9837962962962963E-2</c:v>
                </c:pt>
                <c:pt idx="1234">
                  <c:v>6.9849537037037043E-2</c:v>
                </c:pt>
                <c:pt idx="1235">
                  <c:v>6.986111111111111E-2</c:v>
                </c:pt>
                <c:pt idx="1236">
                  <c:v>6.987268518518519E-2</c:v>
                </c:pt>
                <c:pt idx="1237">
                  <c:v>6.9884259259259257E-2</c:v>
                </c:pt>
                <c:pt idx="1238">
                  <c:v>6.9895833333333338E-2</c:v>
                </c:pt>
                <c:pt idx="1239">
                  <c:v>6.9907407407407404E-2</c:v>
                </c:pt>
                <c:pt idx="1240">
                  <c:v>6.9918981481481471E-2</c:v>
                </c:pt>
                <c:pt idx="1241">
                  <c:v>6.9930555555555551E-2</c:v>
                </c:pt>
                <c:pt idx="1242">
                  <c:v>6.9942129629629632E-2</c:v>
                </c:pt>
                <c:pt idx="1243">
                  <c:v>6.9953703703703699E-2</c:v>
                </c:pt>
                <c:pt idx="1244">
                  <c:v>6.9965277777777779E-2</c:v>
                </c:pt>
                <c:pt idx="1245">
                  <c:v>6.997685185185186E-2</c:v>
                </c:pt>
                <c:pt idx="1246">
                  <c:v>6.9988425925925926E-2</c:v>
                </c:pt>
                <c:pt idx="1247">
                  <c:v>6.9999999999999993E-2</c:v>
                </c:pt>
                <c:pt idx="1248">
                  <c:v>7.0011574074074087E-2</c:v>
                </c:pt>
                <c:pt idx="1249">
                  <c:v>7.0023148148148154E-2</c:v>
                </c:pt>
                <c:pt idx="1250">
                  <c:v>7.003472222222222E-2</c:v>
                </c:pt>
                <c:pt idx="1251">
                  <c:v>7.0046296296296287E-2</c:v>
                </c:pt>
                <c:pt idx="1252">
                  <c:v>7.0057870370370368E-2</c:v>
                </c:pt>
                <c:pt idx="1253">
                  <c:v>7.0069444444444448E-2</c:v>
                </c:pt>
                <c:pt idx="1254">
                  <c:v>7.0081018518518515E-2</c:v>
                </c:pt>
                <c:pt idx="1255">
                  <c:v>7.0092592592592595E-2</c:v>
                </c:pt>
                <c:pt idx="1256">
                  <c:v>7.0104166666666676E-2</c:v>
                </c:pt>
                <c:pt idx="1257">
                  <c:v>7.0115740740740742E-2</c:v>
                </c:pt>
                <c:pt idx="1258">
                  <c:v>7.0127314814814809E-2</c:v>
                </c:pt>
                <c:pt idx="1259">
                  <c:v>7.013888888888889E-2</c:v>
                </c:pt>
                <c:pt idx="1260">
                  <c:v>7.0150462962962956E-2</c:v>
                </c:pt>
                <c:pt idx="1261">
                  <c:v>7.0162037037037037E-2</c:v>
                </c:pt>
                <c:pt idx="1262">
                  <c:v>7.0173611111111103E-2</c:v>
                </c:pt>
                <c:pt idx="1263">
                  <c:v>7.0185185185185184E-2</c:v>
                </c:pt>
                <c:pt idx="1264">
                  <c:v>7.0196759259259264E-2</c:v>
                </c:pt>
                <c:pt idx="1265">
                  <c:v>7.0208333333333331E-2</c:v>
                </c:pt>
                <c:pt idx="1266">
                  <c:v>7.0219907407407411E-2</c:v>
                </c:pt>
                <c:pt idx="1267">
                  <c:v>7.0231481481481492E-2</c:v>
                </c:pt>
                <c:pt idx="1268">
                  <c:v>7.0243055555555559E-2</c:v>
                </c:pt>
                <c:pt idx="1269">
                  <c:v>7.0254629629629625E-2</c:v>
                </c:pt>
                <c:pt idx="1270">
                  <c:v>7.0266203703703692E-2</c:v>
                </c:pt>
                <c:pt idx="1271">
                  <c:v>7.0277777777777786E-2</c:v>
                </c:pt>
                <c:pt idx="1272">
                  <c:v>7.0289351851851853E-2</c:v>
                </c:pt>
                <c:pt idx="1273">
                  <c:v>7.0300925925925919E-2</c:v>
                </c:pt>
                <c:pt idx="1274">
                  <c:v>7.03125E-2</c:v>
                </c:pt>
                <c:pt idx="1275">
                  <c:v>7.0324074074074081E-2</c:v>
                </c:pt>
                <c:pt idx="1276">
                  <c:v>7.0335648148148147E-2</c:v>
                </c:pt>
                <c:pt idx="1277">
                  <c:v>7.0347222222222214E-2</c:v>
                </c:pt>
                <c:pt idx="1278">
                  <c:v>7.0358796296296308E-2</c:v>
                </c:pt>
                <c:pt idx="1279">
                  <c:v>7.0370370370370375E-2</c:v>
                </c:pt>
                <c:pt idx="1280">
                  <c:v>7.0381944444444441E-2</c:v>
                </c:pt>
                <c:pt idx="1281">
                  <c:v>7.0393518518518508E-2</c:v>
                </c:pt>
                <c:pt idx="1282">
                  <c:v>7.0405092592592589E-2</c:v>
                </c:pt>
                <c:pt idx="1283">
                  <c:v>7.0416666666666669E-2</c:v>
                </c:pt>
                <c:pt idx="1284">
                  <c:v>7.0428240740740736E-2</c:v>
                </c:pt>
                <c:pt idx="1285">
                  <c:v>7.0439814814814816E-2</c:v>
                </c:pt>
                <c:pt idx="1286">
                  <c:v>7.0451388888888897E-2</c:v>
                </c:pt>
                <c:pt idx="1287">
                  <c:v>7.0462962962962963E-2</c:v>
                </c:pt>
                <c:pt idx="1288">
                  <c:v>7.0474537037037044E-2</c:v>
                </c:pt>
                <c:pt idx="1289">
                  <c:v>7.048611111111111E-2</c:v>
                </c:pt>
                <c:pt idx="1290">
                  <c:v>7.0497685185185191E-2</c:v>
                </c:pt>
                <c:pt idx="1291">
                  <c:v>7.0509259259259258E-2</c:v>
                </c:pt>
                <c:pt idx="1292">
                  <c:v>7.0520833333333324E-2</c:v>
                </c:pt>
                <c:pt idx="1293">
                  <c:v>7.0532407407407405E-2</c:v>
                </c:pt>
                <c:pt idx="1294">
                  <c:v>7.0543981481481485E-2</c:v>
                </c:pt>
                <c:pt idx="1295">
                  <c:v>7.0555555555555552E-2</c:v>
                </c:pt>
                <c:pt idx="1296">
                  <c:v>7.0567129629629632E-2</c:v>
                </c:pt>
                <c:pt idx="1297">
                  <c:v>7.0578703703703713E-2</c:v>
                </c:pt>
                <c:pt idx="1298">
                  <c:v>7.059027777777778E-2</c:v>
                </c:pt>
                <c:pt idx="1299">
                  <c:v>7.0601851851851846E-2</c:v>
                </c:pt>
                <c:pt idx="1300">
                  <c:v>7.0613425925925913E-2</c:v>
                </c:pt>
                <c:pt idx="1301">
                  <c:v>7.0625000000000007E-2</c:v>
                </c:pt>
                <c:pt idx="1302">
                  <c:v>7.0636574074074074E-2</c:v>
                </c:pt>
                <c:pt idx="1303">
                  <c:v>7.064814814814814E-2</c:v>
                </c:pt>
                <c:pt idx="1304">
                  <c:v>7.0659722222222221E-2</c:v>
                </c:pt>
                <c:pt idx="1305">
                  <c:v>7.0671296296296301E-2</c:v>
                </c:pt>
                <c:pt idx="1306">
                  <c:v>7.0682870370370368E-2</c:v>
                </c:pt>
                <c:pt idx="1307">
                  <c:v>7.0694444444444449E-2</c:v>
                </c:pt>
                <c:pt idx="1308">
                  <c:v>7.0706018518518529E-2</c:v>
                </c:pt>
                <c:pt idx="1309">
                  <c:v>7.0717592592592596E-2</c:v>
                </c:pt>
                <c:pt idx="1310">
                  <c:v>7.0729166666666662E-2</c:v>
                </c:pt>
                <c:pt idx="1311">
                  <c:v>7.0740740740740743E-2</c:v>
                </c:pt>
                <c:pt idx="1312">
                  <c:v>7.075231481481481E-2</c:v>
                </c:pt>
                <c:pt idx="1313">
                  <c:v>7.076388888888889E-2</c:v>
                </c:pt>
                <c:pt idx="1314">
                  <c:v>7.0775462962962957E-2</c:v>
                </c:pt>
                <c:pt idx="1315">
                  <c:v>7.0787037037037037E-2</c:v>
                </c:pt>
                <c:pt idx="1316">
                  <c:v>7.0798611111111118E-2</c:v>
                </c:pt>
                <c:pt idx="1317">
                  <c:v>7.0810185185185184E-2</c:v>
                </c:pt>
                <c:pt idx="1318">
                  <c:v>7.0821759259259265E-2</c:v>
                </c:pt>
                <c:pt idx="1319">
                  <c:v>7.0833333333333331E-2</c:v>
                </c:pt>
                <c:pt idx="1320">
                  <c:v>7.0844907407407412E-2</c:v>
                </c:pt>
                <c:pt idx="1321">
                  <c:v>7.0856481481481479E-2</c:v>
                </c:pt>
                <c:pt idx="1322">
                  <c:v>7.0868055555555545E-2</c:v>
                </c:pt>
                <c:pt idx="1323">
                  <c:v>7.0879629629629626E-2</c:v>
                </c:pt>
                <c:pt idx="1324">
                  <c:v>7.0891203703703706E-2</c:v>
                </c:pt>
                <c:pt idx="1325">
                  <c:v>7.0902777777777773E-2</c:v>
                </c:pt>
                <c:pt idx="1326">
                  <c:v>7.0914351851851853E-2</c:v>
                </c:pt>
                <c:pt idx="1327">
                  <c:v>7.0925925925925934E-2</c:v>
                </c:pt>
                <c:pt idx="1328">
                  <c:v>7.0937500000000001E-2</c:v>
                </c:pt>
                <c:pt idx="1329">
                  <c:v>7.0949074074074067E-2</c:v>
                </c:pt>
                <c:pt idx="1330">
                  <c:v>7.0960648148148148E-2</c:v>
                </c:pt>
                <c:pt idx="1331">
                  <c:v>7.0972222222222228E-2</c:v>
                </c:pt>
                <c:pt idx="1332">
                  <c:v>7.0983796296296295E-2</c:v>
                </c:pt>
                <c:pt idx="1333">
                  <c:v>7.0995370370370361E-2</c:v>
                </c:pt>
                <c:pt idx="1334">
                  <c:v>7.1006944444444442E-2</c:v>
                </c:pt>
                <c:pt idx="1335">
                  <c:v>7.1018518518518522E-2</c:v>
                </c:pt>
                <c:pt idx="1336">
                  <c:v>7.1030092592592589E-2</c:v>
                </c:pt>
                <c:pt idx="1337">
                  <c:v>7.104166666666667E-2</c:v>
                </c:pt>
                <c:pt idx="1338">
                  <c:v>7.105324074074075E-2</c:v>
                </c:pt>
                <c:pt idx="1339">
                  <c:v>7.1064814814814817E-2</c:v>
                </c:pt>
                <c:pt idx="1340">
                  <c:v>7.1076388888888883E-2</c:v>
                </c:pt>
                <c:pt idx="1341">
                  <c:v>7.1087962962962964E-2</c:v>
                </c:pt>
                <c:pt idx="1342">
                  <c:v>7.1099537037037031E-2</c:v>
                </c:pt>
                <c:pt idx="1343">
                  <c:v>7.1111111111111111E-2</c:v>
                </c:pt>
                <c:pt idx="1344">
                  <c:v>7.1122685185185178E-2</c:v>
                </c:pt>
                <c:pt idx="1345">
                  <c:v>7.1134259259259258E-2</c:v>
                </c:pt>
                <c:pt idx="1346">
                  <c:v>7.1145833333333339E-2</c:v>
                </c:pt>
                <c:pt idx="1347">
                  <c:v>7.1157407407407405E-2</c:v>
                </c:pt>
                <c:pt idx="1348">
                  <c:v>7.1168981481481486E-2</c:v>
                </c:pt>
                <c:pt idx="1349">
                  <c:v>7.1180555555555566E-2</c:v>
                </c:pt>
                <c:pt idx="1350">
                  <c:v>7.1192129629629633E-2</c:v>
                </c:pt>
                <c:pt idx="1351">
                  <c:v>7.12037037037037E-2</c:v>
                </c:pt>
                <c:pt idx="1352">
                  <c:v>7.1215277777777766E-2</c:v>
                </c:pt>
                <c:pt idx="1353">
                  <c:v>7.1226851851851861E-2</c:v>
                </c:pt>
                <c:pt idx="1354">
                  <c:v>7.1238425925925927E-2</c:v>
                </c:pt>
                <c:pt idx="1355">
                  <c:v>7.1249999999999994E-2</c:v>
                </c:pt>
                <c:pt idx="1356">
                  <c:v>7.1261574074074074E-2</c:v>
                </c:pt>
                <c:pt idx="1357">
                  <c:v>7.1273148148148155E-2</c:v>
                </c:pt>
                <c:pt idx="1358">
                  <c:v>7.1284722222222222E-2</c:v>
                </c:pt>
                <c:pt idx="1359">
                  <c:v>7.1296296296296288E-2</c:v>
                </c:pt>
                <c:pt idx="1360">
                  <c:v>7.1307870370370369E-2</c:v>
                </c:pt>
                <c:pt idx="1361">
                  <c:v>7.1319444444444449E-2</c:v>
                </c:pt>
                <c:pt idx="1362">
                  <c:v>7.1331018518518516E-2</c:v>
                </c:pt>
                <c:pt idx="1363">
                  <c:v>7.1342592592592582E-2</c:v>
                </c:pt>
                <c:pt idx="1364">
                  <c:v>7.1354166666666663E-2</c:v>
                </c:pt>
                <c:pt idx="1365">
                  <c:v>7.1365740740740743E-2</c:v>
                </c:pt>
                <c:pt idx="1366">
                  <c:v>7.137731481481481E-2</c:v>
                </c:pt>
                <c:pt idx="1367">
                  <c:v>7.1388888888888891E-2</c:v>
                </c:pt>
                <c:pt idx="1368">
                  <c:v>7.1400462962962971E-2</c:v>
                </c:pt>
                <c:pt idx="1369">
                  <c:v>7.1412037037037038E-2</c:v>
                </c:pt>
                <c:pt idx="1370">
                  <c:v>7.1423611111111118E-2</c:v>
                </c:pt>
                <c:pt idx="1371">
                  <c:v>7.1435185185185185E-2</c:v>
                </c:pt>
                <c:pt idx="1372">
                  <c:v>7.1446759259259265E-2</c:v>
                </c:pt>
                <c:pt idx="1373">
                  <c:v>7.1458333333333332E-2</c:v>
                </c:pt>
                <c:pt idx="1374">
                  <c:v>7.1469907407407399E-2</c:v>
                </c:pt>
                <c:pt idx="1375">
                  <c:v>7.1481481481481479E-2</c:v>
                </c:pt>
                <c:pt idx="1376">
                  <c:v>7.149305555555556E-2</c:v>
                </c:pt>
                <c:pt idx="1377">
                  <c:v>7.1504629629629626E-2</c:v>
                </c:pt>
                <c:pt idx="1378">
                  <c:v>7.1516203703703707E-2</c:v>
                </c:pt>
                <c:pt idx="1379">
                  <c:v>7.1527777777777787E-2</c:v>
                </c:pt>
                <c:pt idx="1380">
                  <c:v>7.1539351851851854E-2</c:v>
                </c:pt>
                <c:pt idx="1381">
                  <c:v>7.1550925925925921E-2</c:v>
                </c:pt>
                <c:pt idx="1382">
                  <c:v>7.1562499999999987E-2</c:v>
                </c:pt>
                <c:pt idx="1383">
                  <c:v>7.1574074074074082E-2</c:v>
                </c:pt>
                <c:pt idx="1384">
                  <c:v>7.1585648148148148E-2</c:v>
                </c:pt>
                <c:pt idx="1385">
                  <c:v>7.1597222222222215E-2</c:v>
                </c:pt>
                <c:pt idx="1386">
                  <c:v>7.1608796296296295E-2</c:v>
                </c:pt>
                <c:pt idx="1387">
                  <c:v>7.1620370370370376E-2</c:v>
                </c:pt>
                <c:pt idx="1388">
                  <c:v>7.1631944444444443E-2</c:v>
                </c:pt>
                <c:pt idx="1389">
                  <c:v>7.1643518518518523E-2</c:v>
                </c:pt>
                <c:pt idx="1390">
                  <c:v>7.165509259259259E-2</c:v>
                </c:pt>
                <c:pt idx="1391">
                  <c:v>7.166666666666667E-2</c:v>
                </c:pt>
                <c:pt idx="1392">
                  <c:v>7.1678240740740737E-2</c:v>
                </c:pt>
                <c:pt idx="1393">
                  <c:v>7.1689814814814817E-2</c:v>
                </c:pt>
                <c:pt idx="1394">
                  <c:v>7.1701388888888884E-2</c:v>
                </c:pt>
                <c:pt idx="1395">
                  <c:v>7.1712962962962964E-2</c:v>
                </c:pt>
                <c:pt idx="1396">
                  <c:v>7.1724537037037031E-2</c:v>
                </c:pt>
                <c:pt idx="1397">
                  <c:v>7.1736111111111112E-2</c:v>
                </c:pt>
                <c:pt idx="1398">
                  <c:v>7.1747685185185192E-2</c:v>
                </c:pt>
                <c:pt idx="1399">
                  <c:v>7.1759259259259259E-2</c:v>
                </c:pt>
                <c:pt idx="1400">
                  <c:v>7.1770833333333339E-2</c:v>
                </c:pt>
                <c:pt idx="1401">
                  <c:v>7.1782407407407406E-2</c:v>
                </c:pt>
                <c:pt idx="1402">
                  <c:v>7.1793981481481486E-2</c:v>
                </c:pt>
                <c:pt idx="1403">
                  <c:v>7.1805555555555553E-2</c:v>
                </c:pt>
                <c:pt idx="1404">
                  <c:v>7.181712962962962E-2</c:v>
                </c:pt>
                <c:pt idx="1405">
                  <c:v>7.18287037037037E-2</c:v>
                </c:pt>
                <c:pt idx="1406">
                  <c:v>7.1840277777777781E-2</c:v>
                </c:pt>
                <c:pt idx="1407">
                  <c:v>7.1851851851851847E-2</c:v>
                </c:pt>
                <c:pt idx="1408">
                  <c:v>7.1863425925925928E-2</c:v>
                </c:pt>
                <c:pt idx="1409">
                  <c:v>7.1875000000000008E-2</c:v>
                </c:pt>
                <c:pt idx="1410">
                  <c:v>7.1886574074074075E-2</c:v>
                </c:pt>
                <c:pt idx="1411">
                  <c:v>7.1898148148148142E-2</c:v>
                </c:pt>
                <c:pt idx="1412">
                  <c:v>7.1909722222222222E-2</c:v>
                </c:pt>
                <c:pt idx="1413">
                  <c:v>7.1921296296296303E-2</c:v>
                </c:pt>
                <c:pt idx="1414">
                  <c:v>7.1932870370370369E-2</c:v>
                </c:pt>
                <c:pt idx="1415">
                  <c:v>7.1944444444444436E-2</c:v>
                </c:pt>
                <c:pt idx="1416">
                  <c:v>7.1956018518518516E-2</c:v>
                </c:pt>
                <c:pt idx="1417">
                  <c:v>7.1967592592592597E-2</c:v>
                </c:pt>
                <c:pt idx="1418">
                  <c:v>7.1979166666666664E-2</c:v>
                </c:pt>
                <c:pt idx="1419">
                  <c:v>7.1990740740740744E-2</c:v>
                </c:pt>
                <c:pt idx="1420">
                  <c:v>7.2002314814814811E-2</c:v>
                </c:pt>
                <c:pt idx="1421">
                  <c:v>7.2013888888888891E-2</c:v>
                </c:pt>
                <c:pt idx="1422">
                  <c:v>7.2025462962962958E-2</c:v>
                </c:pt>
                <c:pt idx="1423">
                  <c:v>7.2037037037037038E-2</c:v>
                </c:pt>
                <c:pt idx="1424">
                  <c:v>7.2048611111111105E-2</c:v>
                </c:pt>
                <c:pt idx="1425">
                  <c:v>7.2060185185185185E-2</c:v>
                </c:pt>
                <c:pt idx="1426">
                  <c:v>7.2071759259259252E-2</c:v>
                </c:pt>
                <c:pt idx="1427">
                  <c:v>7.2083333333333333E-2</c:v>
                </c:pt>
                <c:pt idx="1428">
                  <c:v>7.2094907407407413E-2</c:v>
                </c:pt>
                <c:pt idx="1429">
                  <c:v>7.210648148148148E-2</c:v>
                </c:pt>
                <c:pt idx="1430">
                  <c:v>7.211805555555556E-2</c:v>
                </c:pt>
                <c:pt idx="1431">
                  <c:v>7.2129629629629641E-2</c:v>
                </c:pt>
                <c:pt idx="1432">
                  <c:v>7.2141203703703707E-2</c:v>
                </c:pt>
                <c:pt idx="1433">
                  <c:v>7.2152777777777774E-2</c:v>
                </c:pt>
                <c:pt idx="1434">
                  <c:v>7.2164351851851841E-2</c:v>
                </c:pt>
                <c:pt idx="1435">
                  <c:v>7.2175925925925921E-2</c:v>
                </c:pt>
                <c:pt idx="1436">
                  <c:v>7.2187500000000002E-2</c:v>
                </c:pt>
                <c:pt idx="1437">
                  <c:v>7.2199074074074068E-2</c:v>
                </c:pt>
                <c:pt idx="1438">
                  <c:v>7.2210648148148149E-2</c:v>
                </c:pt>
                <c:pt idx="1439">
                  <c:v>7.2222222222222229E-2</c:v>
                </c:pt>
                <c:pt idx="1440">
                  <c:v>7.2233796296296296E-2</c:v>
                </c:pt>
                <c:pt idx="1441">
                  <c:v>7.2245370370370363E-2</c:v>
                </c:pt>
                <c:pt idx="1442">
                  <c:v>7.2256944444444443E-2</c:v>
                </c:pt>
                <c:pt idx="1443">
                  <c:v>7.2268518518518524E-2</c:v>
                </c:pt>
                <c:pt idx="1444">
                  <c:v>7.228009259259259E-2</c:v>
                </c:pt>
                <c:pt idx="1445">
                  <c:v>7.2291666666666657E-2</c:v>
                </c:pt>
                <c:pt idx="1446">
                  <c:v>7.2303240740740737E-2</c:v>
                </c:pt>
                <c:pt idx="1447">
                  <c:v>7.2314814814814818E-2</c:v>
                </c:pt>
                <c:pt idx="1448">
                  <c:v>7.2326388888888885E-2</c:v>
                </c:pt>
                <c:pt idx="1449">
                  <c:v>7.2337962962962965E-2</c:v>
                </c:pt>
                <c:pt idx="1450">
                  <c:v>7.2349537037037046E-2</c:v>
                </c:pt>
                <c:pt idx="1451">
                  <c:v>7.2361111111111112E-2</c:v>
                </c:pt>
                <c:pt idx="1452">
                  <c:v>7.2372685185185193E-2</c:v>
                </c:pt>
                <c:pt idx="1453">
                  <c:v>7.2384259259259259E-2</c:v>
                </c:pt>
                <c:pt idx="1454">
                  <c:v>7.239583333333334E-2</c:v>
                </c:pt>
                <c:pt idx="1455">
                  <c:v>7.2407407407407406E-2</c:v>
                </c:pt>
                <c:pt idx="1456">
                  <c:v>7.2418981481481473E-2</c:v>
                </c:pt>
                <c:pt idx="1457">
                  <c:v>7.2430555555555554E-2</c:v>
                </c:pt>
                <c:pt idx="1458">
                  <c:v>7.2442129629629634E-2</c:v>
                </c:pt>
                <c:pt idx="1459">
                  <c:v>7.2453703703703701E-2</c:v>
                </c:pt>
                <c:pt idx="1460">
                  <c:v>7.2465277777777781E-2</c:v>
                </c:pt>
                <c:pt idx="1461">
                  <c:v>7.2476851851851862E-2</c:v>
                </c:pt>
                <c:pt idx="1462">
                  <c:v>7.2488425925925928E-2</c:v>
                </c:pt>
                <c:pt idx="1463">
                  <c:v>7.2499999999999995E-2</c:v>
                </c:pt>
                <c:pt idx="1464">
                  <c:v>7.2511574074074062E-2</c:v>
                </c:pt>
                <c:pt idx="1465">
                  <c:v>7.2523148148148142E-2</c:v>
                </c:pt>
                <c:pt idx="1466">
                  <c:v>7.2534722222222223E-2</c:v>
                </c:pt>
                <c:pt idx="1467">
                  <c:v>7.2546296296296289E-2</c:v>
                </c:pt>
                <c:pt idx="1468">
                  <c:v>7.255787037037037E-2</c:v>
                </c:pt>
                <c:pt idx="1469">
                  <c:v>7.256944444444445E-2</c:v>
                </c:pt>
                <c:pt idx="1470">
                  <c:v>7.2581018518518517E-2</c:v>
                </c:pt>
                <c:pt idx="1471">
                  <c:v>7.2592592592592597E-2</c:v>
                </c:pt>
                <c:pt idx="1472">
                  <c:v>7.2604166666666664E-2</c:v>
                </c:pt>
                <c:pt idx="1473">
                  <c:v>7.2615740740740745E-2</c:v>
                </c:pt>
                <c:pt idx="1474">
                  <c:v>7.2627314814814811E-2</c:v>
                </c:pt>
                <c:pt idx="1475">
                  <c:v>7.2638888888888892E-2</c:v>
                </c:pt>
                <c:pt idx="1476">
                  <c:v>7.2650462962962958E-2</c:v>
                </c:pt>
                <c:pt idx="1477">
                  <c:v>7.2662037037037039E-2</c:v>
                </c:pt>
                <c:pt idx="1478">
                  <c:v>7.2673611111111105E-2</c:v>
                </c:pt>
                <c:pt idx="1479">
                  <c:v>7.2685185185185186E-2</c:v>
                </c:pt>
                <c:pt idx="1480">
                  <c:v>7.2696759259259267E-2</c:v>
                </c:pt>
                <c:pt idx="1481">
                  <c:v>7.2708333333333333E-2</c:v>
                </c:pt>
                <c:pt idx="1482">
                  <c:v>7.2719907407407414E-2</c:v>
                </c:pt>
                <c:pt idx="1483">
                  <c:v>7.273148148148148E-2</c:v>
                </c:pt>
                <c:pt idx="1484">
                  <c:v>7.2743055555555561E-2</c:v>
                </c:pt>
                <c:pt idx="1485">
                  <c:v>7.2754629629629627E-2</c:v>
                </c:pt>
                <c:pt idx="1486">
                  <c:v>7.2766203703703694E-2</c:v>
                </c:pt>
                <c:pt idx="1487">
                  <c:v>7.2777777777777775E-2</c:v>
                </c:pt>
                <c:pt idx="1488">
                  <c:v>7.2789351851851855E-2</c:v>
                </c:pt>
                <c:pt idx="1489">
                  <c:v>7.2800925925925922E-2</c:v>
                </c:pt>
                <c:pt idx="1490">
                  <c:v>7.2812500000000002E-2</c:v>
                </c:pt>
                <c:pt idx="1491">
                  <c:v>7.2824074074074083E-2</c:v>
                </c:pt>
                <c:pt idx="1492">
                  <c:v>7.2835648148148149E-2</c:v>
                </c:pt>
                <c:pt idx="1493">
                  <c:v>7.2847222222222216E-2</c:v>
                </c:pt>
                <c:pt idx="1494">
                  <c:v>7.2858796296296297E-2</c:v>
                </c:pt>
                <c:pt idx="1495">
                  <c:v>7.2870370370370363E-2</c:v>
                </c:pt>
                <c:pt idx="1496">
                  <c:v>7.2881944444444444E-2</c:v>
                </c:pt>
                <c:pt idx="1497">
                  <c:v>7.289351851851851E-2</c:v>
                </c:pt>
                <c:pt idx="1498">
                  <c:v>7.2905092592592591E-2</c:v>
                </c:pt>
                <c:pt idx="1499">
                  <c:v>7.2916666666666671E-2</c:v>
                </c:pt>
                <c:pt idx="1500">
                  <c:v>7.2928240740740738E-2</c:v>
                </c:pt>
                <c:pt idx="1501">
                  <c:v>7.2939814814814818E-2</c:v>
                </c:pt>
                <c:pt idx="1502">
                  <c:v>7.2951388888888885E-2</c:v>
                </c:pt>
                <c:pt idx="1503">
                  <c:v>7.2962962962962966E-2</c:v>
                </c:pt>
                <c:pt idx="1504">
                  <c:v>7.2974537037037032E-2</c:v>
                </c:pt>
                <c:pt idx="1505">
                  <c:v>7.2986111111111113E-2</c:v>
                </c:pt>
                <c:pt idx="1506">
                  <c:v>7.2997685185185179E-2</c:v>
                </c:pt>
                <c:pt idx="1507">
                  <c:v>7.300925925925926E-2</c:v>
                </c:pt>
                <c:pt idx="1508">
                  <c:v>7.3020833333333326E-2</c:v>
                </c:pt>
                <c:pt idx="1509">
                  <c:v>7.3032407407407407E-2</c:v>
                </c:pt>
                <c:pt idx="1510">
                  <c:v>7.3043981481481488E-2</c:v>
                </c:pt>
                <c:pt idx="1511">
                  <c:v>7.3055555555555554E-2</c:v>
                </c:pt>
                <c:pt idx="1512">
                  <c:v>7.3067129629629635E-2</c:v>
                </c:pt>
                <c:pt idx="1513">
                  <c:v>7.3078703703703715E-2</c:v>
                </c:pt>
                <c:pt idx="1514">
                  <c:v>7.3090277777777782E-2</c:v>
                </c:pt>
                <c:pt idx="1515">
                  <c:v>7.3101851851851848E-2</c:v>
                </c:pt>
                <c:pt idx="1516">
                  <c:v>7.3113425925925915E-2</c:v>
                </c:pt>
                <c:pt idx="1517">
                  <c:v>7.3124999999999996E-2</c:v>
                </c:pt>
                <c:pt idx="1518">
                  <c:v>7.3136574074074076E-2</c:v>
                </c:pt>
                <c:pt idx="1519">
                  <c:v>7.3148148148148143E-2</c:v>
                </c:pt>
                <c:pt idx="1520">
                  <c:v>7.3159722222222223E-2</c:v>
                </c:pt>
                <c:pt idx="1521">
                  <c:v>7.3171296296296304E-2</c:v>
                </c:pt>
                <c:pt idx="1522">
                  <c:v>7.318287037037037E-2</c:v>
                </c:pt>
                <c:pt idx="1523">
                  <c:v>7.3194444444444437E-2</c:v>
                </c:pt>
                <c:pt idx="1524">
                  <c:v>7.3206018518518517E-2</c:v>
                </c:pt>
                <c:pt idx="1525">
                  <c:v>7.3217592592592584E-2</c:v>
                </c:pt>
                <c:pt idx="1526">
                  <c:v>7.3229166666666665E-2</c:v>
                </c:pt>
                <c:pt idx="1527">
                  <c:v>7.3240740740740731E-2</c:v>
                </c:pt>
                <c:pt idx="1528">
                  <c:v>7.3252314814814812E-2</c:v>
                </c:pt>
                <c:pt idx="1529">
                  <c:v>7.3263888888888892E-2</c:v>
                </c:pt>
                <c:pt idx="1530">
                  <c:v>7.3275462962962959E-2</c:v>
                </c:pt>
                <c:pt idx="1531">
                  <c:v>7.3287037037037039E-2</c:v>
                </c:pt>
                <c:pt idx="1532">
                  <c:v>7.329861111111112E-2</c:v>
                </c:pt>
                <c:pt idx="1533">
                  <c:v>7.3310185185185187E-2</c:v>
                </c:pt>
                <c:pt idx="1534">
                  <c:v>7.3321759259259267E-2</c:v>
                </c:pt>
                <c:pt idx="1535">
                  <c:v>7.3333333333333334E-2</c:v>
                </c:pt>
                <c:pt idx="1536">
                  <c:v>7.3344907407407414E-2</c:v>
                </c:pt>
                <c:pt idx="1537">
                  <c:v>7.3356481481481481E-2</c:v>
                </c:pt>
                <c:pt idx="1538">
                  <c:v>7.3368055555555547E-2</c:v>
                </c:pt>
                <c:pt idx="1539">
                  <c:v>7.3379629629629628E-2</c:v>
                </c:pt>
                <c:pt idx="1540">
                  <c:v>7.3391203703703708E-2</c:v>
                </c:pt>
                <c:pt idx="1541">
                  <c:v>7.3402777777777775E-2</c:v>
                </c:pt>
                <c:pt idx="1542">
                  <c:v>7.3414351851851856E-2</c:v>
                </c:pt>
                <c:pt idx="1543">
                  <c:v>7.3425925925925936E-2</c:v>
                </c:pt>
                <c:pt idx="1544">
                  <c:v>7.3437500000000003E-2</c:v>
                </c:pt>
                <c:pt idx="1545">
                  <c:v>7.3449074074074069E-2</c:v>
                </c:pt>
                <c:pt idx="1546">
                  <c:v>7.3460648148148136E-2</c:v>
                </c:pt>
                <c:pt idx="1547">
                  <c:v>7.3472222222222217E-2</c:v>
                </c:pt>
                <c:pt idx="1548">
                  <c:v>7.3483796296296297E-2</c:v>
                </c:pt>
                <c:pt idx="1549">
                  <c:v>7.3495370370370364E-2</c:v>
                </c:pt>
                <c:pt idx="1550">
                  <c:v>7.3506944444444444E-2</c:v>
                </c:pt>
                <c:pt idx="1551">
                  <c:v>7.3518518518518525E-2</c:v>
                </c:pt>
                <c:pt idx="1552">
                  <c:v>7.3530092592592591E-2</c:v>
                </c:pt>
                <c:pt idx="1553">
                  <c:v>7.3541666666666672E-2</c:v>
                </c:pt>
                <c:pt idx="1554">
                  <c:v>7.3553240740740738E-2</c:v>
                </c:pt>
                <c:pt idx="1555">
                  <c:v>7.3564814814814819E-2</c:v>
                </c:pt>
                <c:pt idx="1556">
                  <c:v>7.3576388888888886E-2</c:v>
                </c:pt>
                <c:pt idx="1557">
                  <c:v>7.3587962962962966E-2</c:v>
                </c:pt>
                <c:pt idx="1558">
                  <c:v>7.3599537037037033E-2</c:v>
                </c:pt>
                <c:pt idx="1559">
                  <c:v>7.3611111111111113E-2</c:v>
                </c:pt>
                <c:pt idx="1560">
                  <c:v>7.362268518518518E-2</c:v>
                </c:pt>
                <c:pt idx="1561">
                  <c:v>7.363425925925926E-2</c:v>
                </c:pt>
                <c:pt idx="1562">
                  <c:v>7.3645833333333341E-2</c:v>
                </c:pt>
                <c:pt idx="1563">
                  <c:v>7.3657407407407408E-2</c:v>
                </c:pt>
                <c:pt idx="1564">
                  <c:v>7.3668981481481488E-2</c:v>
                </c:pt>
                <c:pt idx="1565">
                  <c:v>7.3680555555555555E-2</c:v>
                </c:pt>
                <c:pt idx="1566">
                  <c:v>7.3692129629629635E-2</c:v>
                </c:pt>
                <c:pt idx="1567">
                  <c:v>7.3703703703703702E-2</c:v>
                </c:pt>
                <c:pt idx="1568">
                  <c:v>7.3715277777777768E-2</c:v>
                </c:pt>
                <c:pt idx="1569">
                  <c:v>7.3726851851851849E-2</c:v>
                </c:pt>
                <c:pt idx="1570">
                  <c:v>7.3738425925925929E-2</c:v>
                </c:pt>
                <c:pt idx="1571">
                  <c:v>7.3749999999999996E-2</c:v>
                </c:pt>
                <c:pt idx="1572">
                  <c:v>7.3761574074074077E-2</c:v>
                </c:pt>
                <c:pt idx="1573">
                  <c:v>7.3773148148148157E-2</c:v>
                </c:pt>
                <c:pt idx="1574">
                  <c:v>7.3784722222222224E-2</c:v>
                </c:pt>
                <c:pt idx="1575">
                  <c:v>7.379629629629629E-2</c:v>
                </c:pt>
                <c:pt idx="1576">
                  <c:v>7.3807870370370371E-2</c:v>
                </c:pt>
                <c:pt idx="1577">
                  <c:v>7.3819444444444438E-2</c:v>
                </c:pt>
                <c:pt idx="1578">
                  <c:v>7.3831018518518518E-2</c:v>
                </c:pt>
                <c:pt idx="1579">
                  <c:v>7.3842592592592585E-2</c:v>
                </c:pt>
                <c:pt idx="1580">
                  <c:v>7.3854166666666665E-2</c:v>
                </c:pt>
                <c:pt idx="1581">
                  <c:v>7.3865740740740746E-2</c:v>
                </c:pt>
                <c:pt idx="1582">
                  <c:v>7.3877314814814812E-2</c:v>
                </c:pt>
                <c:pt idx="1583">
                  <c:v>7.3888888888888893E-2</c:v>
                </c:pt>
                <c:pt idx="1584">
                  <c:v>7.3900462962962959E-2</c:v>
                </c:pt>
                <c:pt idx="1585">
                  <c:v>7.391203703703704E-2</c:v>
                </c:pt>
                <c:pt idx="1586">
                  <c:v>7.3923611111111107E-2</c:v>
                </c:pt>
                <c:pt idx="1587">
                  <c:v>7.3935185185185187E-2</c:v>
                </c:pt>
                <c:pt idx="1588">
                  <c:v>7.3946759259259254E-2</c:v>
                </c:pt>
                <c:pt idx="1589">
                  <c:v>7.3958333333333334E-2</c:v>
                </c:pt>
                <c:pt idx="1590">
                  <c:v>7.3969907407407401E-2</c:v>
                </c:pt>
                <c:pt idx="1591">
                  <c:v>7.3981481481481481E-2</c:v>
                </c:pt>
                <c:pt idx="1592">
                  <c:v>7.3993055555555562E-2</c:v>
                </c:pt>
                <c:pt idx="1593">
                  <c:v>7.4004629629629629E-2</c:v>
                </c:pt>
                <c:pt idx="1594">
                  <c:v>7.4016203703703709E-2</c:v>
                </c:pt>
                <c:pt idx="1595">
                  <c:v>7.402777777777779E-2</c:v>
                </c:pt>
                <c:pt idx="1596">
                  <c:v>7.4039351851851856E-2</c:v>
                </c:pt>
                <c:pt idx="1597">
                  <c:v>7.4050925925925923E-2</c:v>
                </c:pt>
                <c:pt idx="1598">
                  <c:v>7.4062499999999989E-2</c:v>
                </c:pt>
                <c:pt idx="1599">
                  <c:v>7.407407407407407E-2</c:v>
                </c:pt>
                <c:pt idx="1600">
                  <c:v>7.408564814814815E-2</c:v>
                </c:pt>
                <c:pt idx="1601">
                  <c:v>7.4097222222222217E-2</c:v>
                </c:pt>
                <c:pt idx="1602">
                  <c:v>7.4108796296296298E-2</c:v>
                </c:pt>
                <c:pt idx="1603">
                  <c:v>7.4120370370370378E-2</c:v>
                </c:pt>
                <c:pt idx="1604">
                  <c:v>7.4131944444444445E-2</c:v>
                </c:pt>
                <c:pt idx="1605">
                  <c:v>7.4143518518518511E-2</c:v>
                </c:pt>
                <c:pt idx="1606">
                  <c:v>7.4155092592592592E-2</c:v>
                </c:pt>
                <c:pt idx="1607">
                  <c:v>7.4166666666666659E-2</c:v>
                </c:pt>
                <c:pt idx="1608">
                  <c:v>7.4178240740740739E-2</c:v>
                </c:pt>
                <c:pt idx="1609">
                  <c:v>7.4189814814814806E-2</c:v>
                </c:pt>
                <c:pt idx="1610">
                  <c:v>7.4201388888888886E-2</c:v>
                </c:pt>
                <c:pt idx="1611">
                  <c:v>7.4212962962962967E-2</c:v>
                </c:pt>
                <c:pt idx="1612">
                  <c:v>7.4224537037037033E-2</c:v>
                </c:pt>
                <c:pt idx="1613">
                  <c:v>7.4236111111111114E-2</c:v>
                </c:pt>
                <c:pt idx="1614">
                  <c:v>7.4247685185185194E-2</c:v>
                </c:pt>
                <c:pt idx="1615">
                  <c:v>7.4259259259259261E-2</c:v>
                </c:pt>
                <c:pt idx="1616">
                  <c:v>7.4270833333333341E-2</c:v>
                </c:pt>
                <c:pt idx="1617">
                  <c:v>7.4282407407407408E-2</c:v>
                </c:pt>
                <c:pt idx="1618">
                  <c:v>7.4293981481481489E-2</c:v>
                </c:pt>
                <c:pt idx="1619">
                  <c:v>7.4305555555555555E-2</c:v>
                </c:pt>
                <c:pt idx="1620">
                  <c:v>7.4317129629629622E-2</c:v>
                </c:pt>
                <c:pt idx="1621">
                  <c:v>7.4328703703703702E-2</c:v>
                </c:pt>
                <c:pt idx="1622">
                  <c:v>7.4340277777777783E-2</c:v>
                </c:pt>
                <c:pt idx="1623">
                  <c:v>7.435185185185185E-2</c:v>
                </c:pt>
                <c:pt idx="1624">
                  <c:v>7.436342592592593E-2</c:v>
                </c:pt>
                <c:pt idx="1625">
                  <c:v>7.4375000000000011E-2</c:v>
                </c:pt>
                <c:pt idx="1626">
                  <c:v>7.4386574074074077E-2</c:v>
                </c:pt>
                <c:pt idx="1627">
                  <c:v>7.4398148148148144E-2</c:v>
                </c:pt>
                <c:pt idx="1628">
                  <c:v>7.440972222222221E-2</c:v>
                </c:pt>
                <c:pt idx="1629">
                  <c:v>7.4421296296296291E-2</c:v>
                </c:pt>
                <c:pt idx="1630">
                  <c:v>7.4432870370370371E-2</c:v>
                </c:pt>
                <c:pt idx="1631">
                  <c:v>7.4444444444444438E-2</c:v>
                </c:pt>
                <c:pt idx="1632">
                  <c:v>7.4456018518518519E-2</c:v>
                </c:pt>
                <c:pt idx="1633">
                  <c:v>7.4467592592592599E-2</c:v>
                </c:pt>
                <c:pt idx="1634">
                  <c:v>7.4479166666666666E-2</c:v>
                </c:pt>
                <c:pt idx="1635">
                  <c:v>7.4490740740740746E-2</c:v>
                </c:pt>
                <c:pt idx="1636">
                  <c:v>7.4502314814814813E-2</c:v>
                </c:pt>
                <c:pt idx="1637">
                  <c:v>7.4513888888888893E-2</c:v>
                </c:pt>
                <c:pt idx="1638">
                  <c:v>7.452546296296296E-2</c:v>
                </c:pt>
                <c:pt idx="1639">
                  <c:v>7.4537037037037041E-2</c:v>
                </c:pt>
                <c:pt idx="1640">
                  <c:v>7.4548611111111107E-2</c:v>
                </c:pt>
                <c:pt idx="1641">
                  <c:v>7.4560185185185188E-2</c:v>
                </c:pt>
                <c:pt idx="1642">
                  <c:v>7.4571759259259254E-2</c:v>
                </c:pt>
                <c:pt idx="1643">
                  <c:v>7.4583333333333335E-2</c:v>
                </c:pt>
                <c:pt idx="1644">
                  <c:v>7.4594907407407415E-2</c:v>
                </c:pt>
                <c:pt idx="1645">
                  <c:v>7.4606481481481482E-2</c:v>
                </c:pt>
                <c:pt idx="1646">
                  <c:v>7.4618055555555562E-2</c:v>
                </c:pt>
                <c:pt idx="1647">
                  <c:v>7.4629629629629629E-2</c:v>
                </c:pt>
                <c:pt idx="1648">
                  <c:v>7.464120370370371E-2</c:v>
                </c:pt>
                <c:pt idx="1649">
                  <c:v>7.4652777777777776E-2</c:v>
                </c:pt>
                <c:pt idx="1650">
                  <c:v>7.4664351851851843E-2</c:v>
                </c:pt>
                <c:pt idx="1651">
                  <c:v>7.4675925925925923E-2</c:v>
                </c:pt>
                <c:pt idx="1652">
                  <c:v>7.4687500000000004E-2</c:v>
                </c:pt>
                <c:pt idx="1653">
                  <c:v>7.4699074074074071E-2</c:v>
                </c:pt>
                <c:pt idx="1654">
                  <c:v>7.4710648148148151E-2</c:v>
                </c:pt>
                <c:pt idx="1655">
                  <c:v>7.4722222222222232E-2</c:v>
                </c:pt>
                <c:pt idx="1656">
                  <c:v>7.4733796296296298E-2</c:v>
                </c:pt>
                <c:pt idx="1657">
                  <c:v>7.4745370370370365E-2</c:v>
                </c:pt>
                <c:pt idx="1658">
                  <c:v>7.4756944444444445E-2</c:v>
                </c:pt>
                <c:pt idx="1659">
                  <c:v>7.4768518518518512E-2</c:v>
                </c:pt>
                <c:pt idx="1660">
                  <c:v>7.4780092592592592E-2</c:v>
                </c:pt>
                <c:pt idx="1661">
                  <c:v>7.4791666666666659E-2</c:v>
                </c:pt>
                <c:pt idx="1662">
                  <c:v>7.480324074074074E-2</c:v>
                </c:pt>
                <c:pt idx="1663">
                  <c:v>7.481481481481482E-2</c:v>
                </c:pt>
                <c:pt idx="1664">
                  <c:v>7.4826388888888887E-2</c:v>
                </c:pt>
                <c:pt idx="1665">
                  <c:v>7.4837962962962967E-2</c:v>
                </c:pt>
                <c:pt idx="1666">
                  <c:v>7.4849537037037034E-2</c:v>
                </c:pt>
                <c:pt idx="1667">
                  <c:v>7.4861111111111114E-2</c:v>
                </c:pt>
                <c:pt idx="1668">
                  <c:v>7.4872685185185181E-2</c:v>
                </c:pt>
                <c:pt idx="1669">
                  <c:v>7.4884259259259262E-2</c:v>
                </c:pt>
                <c:pt idx="1670">
                  <c:v>7.4895833333333328E-2</c:v>
                </c:pt>
                <c:pt idx="1671">
                  <c:v>7.4907407407407409E-2</c:v>
                </c:pt>
                <c:pt idx="1672">
                  <c:v>7.4918981481481475E-2</c:v>
                </c:pt>
                <c:pt idx="1673">
                  <c:v>7.4930555555555556E-2</c:v>
                </c:pt>
                <c:pt idx="1674">
                  <c:v>7.4942129629629636E-2</c:v>
                </c:pt>
                <c:pt idx="1675">
                  <c:v>7.4953703703703703E-2</c:v>
                </c:pt>
                <c:pt idx="1676">
                  <c:v>7.4965277777777783E-2</c:v>
                </c:pt>
                <c:pt idx="1677">
                  <c:v>7.4976851851851864E-2</c:v>
                </c:pt>
                <c:pt idx="1678">
                  <c:v>7.4988425925925931E-2</c:v>
                </c:pt>
                <c:pt idx="1679">
                  <c:v>7.4999999999999997E-2</c:v>
                </c:pt>
                <c:pt idx="1680">
                  <c:v>7.5011574074074064E-2</c:v>
                </c:pt>
                <c:pt idx="1681">
                  <c:v>7.5023148148148144E-2</c:v>
                </c:pt>
                <c:pt idx="1682">
                  <c:v>7.5034722222222225E-2</c:v>
                </c:pt>
                <c:pt idx="1683">
                  <c:v>7.5046296296296292E-2</c:v>
                </c:pt>
                <c:pt idx="1684">
                  <c:v>7.5057870370370372E-2</c:v>
                </c:pt>
                <c:pt idx="1685">
                  <c:v>7.5069444444444453E-2</c:v>
                </c:pt>
                <c:pt idx="1686">
                  <c:v>7.5081018518518519E-2</c:v>
                </c:pt>
                <c:pt idx="1687">
                  <c:v>7.5092592592592586E-2</c:v>
                </c:pt>
                <c:pt idx="1688">
                  <c:v>7.5104166666666666E-2</c:v>
                </c:pt>
                <c:pt idx="1689">
                  <c:v>7.5115740740740733E-2</c:v>
                </c:pt>
                <c:pt idx="1690">
                  <c:v>7.5127314814814813E-2</c:v>
                </c:pt>
                <c:pt idx="1691">
                  <c:v>7.513888888888888E-2</c:v>
                </c:pt>
                <c:pt idx="1692">
                  <c:v>7.5150462962962961E-2</c:v>
                </c:pt>
                <c:pt idx="1693">
                  <c:v>7.5162037037037041E-2</c:v>
                </c:pt>
                <c:pt idx="1694">
                  <c:v>7.5173611111111108E-2</c:v>
                </c:pt>
                <c:pt idx="1695">
                  <c:v>7.5185185185185188E-2</c:v>
                </c:pt>
                <c:pt idx="1696">
                  <c:v>7.5196759259259269E-2</c:v>
                </c:pt>
                <c:pt idx="1697">
                  <c:v>7.5208333333333335E-2</c:v>
                </c:pt>
                <c:pt idx="1698">
                  <c:v>7.5219907407407416E-2</c:v>
                </c:pt>
                <c:pt idx="1699">
                  <c:v>7.5231481481481483E-2</c:v>
                </c:pt>
                <c:pt idx="1700">
                  <c:v>7.5243055555555563E-2</c:v>
                </c:pt>
                <c:pt idx="1701">
                  <c:v>7.525462962962963E-2</c:v>
                </c:pt>
                <c:pt idx="1702">
                  <c:v>7.5266203703703696E-2</c:v>
                </c:pt>
                <c:pt idx="1703">
                  <c:v>7.5277777777777777E-2</c:v>
                </c:pt>
                <c:pt idx="1704">
                  <c:v>7.5289351851851857E-2</c:v>
                </c:pt>
                <c:pt idx="1705">
                  <c:v>7.5300925925925924E-2</c:v>
                </c:pt>
                <c:pt idx="1706">
                  <c:v>7.5312500000000004E-2</c:v>
                </c:pt>
                <c:pt idx="1707">
                  <c:v>7.5324074074074085E-2</c:v>
                </c:pt>
                <c:pt idx="1708">
                  <c:v>7.5335648148148152E-2</c:v>
                </c:pt>
                <c:pt idx="1709">
                  <c:v>7.5347222222222218E-2</c:v>
                </c:pt>
                <c:pt idx="1710">
                  <c:v>7.5358796296296285E-2</c:v>
                </c:pt>
                <c:pt idx="1711">
                  <c:v>7.5370370370370365E-2</c:v>
                </c:pt>
                <c:pt idx="1712">
                  <c:v>7.5381944444444446E-2</c:v>
                </c:pt>
                <c:pt idx="1713">
                  <c:v>7.5393518518518512E-2</c:v>
                </c:pt>
                <c:pt idx="1714">
                  <c:v>7.5405092592592593E-2</c:v>
                </c:pt>
                <c:pt idx="1715">
                  <c:v>7.5416666666666674E-2</c:v>
                </c:pt>
                <c:pt idx="1716">
                  <c:v>7.542824074074074E-2</c:v>
                </c:pt>
                <c:pt idx="1717">
                  <c:v>7.5439814814814821E-2</c:v>
                </c:pt>
                <c:pt idx="1718">
                  <c:v>7.5451388888888887E-2</c:v>
                </c:pt>
                <c:pt idx="1719">
                  <c:v>7.5462962962962968E-2</c:v>
                </c:pt>
                <c:pt idx="1720">
                  <c:v>7.5474537037037034E-2</c:v>
                </c:pt>
                <c:pt idx="1721">
                  <c:v>7.5486111111111115E-2</c:v>
                </c:pt>
                <c:pt idx="1722">
                  <c:v>7.5497685185185182E-2</c:v>
                </c:pt>
                <c:pt idx="1723">
                  <c:v>7.5509259259259262E-2</c:v>
                </c:pt>
                <c:pt idx="1724">
                  <c:v>7.5520833333333329E-2</c:v>
                </c:pt>
                <c:pt idx="1725">
                  <c:v>7.5532407407407409E-2</c:v>
                </c:pt>
                <c:pt idx="1726">
                  <c:v>7.554398148148149E-2</c:v>
                </c:pt>
                <c:pt idx="1727">
                  <c:v>7.5555555555555556E-2</c:v>
                </c:pt>
                <c:pt idx="1728">
                  <c:v>7.5567129629629637E-2</c:v>
                </c:pt>
                <c:pt idx="1729">
                  <c:v>7.5578703703703703E-2</c:v>
                </c:pt>
                <c:pt idx="1730">
                  <c:v>7.5590277777777784E-2</c:v>
                </c:pt>
                <c:pt idx="1731">
                  <c:v>7.5601851851851851E-2</c:v>
                </c:pt>
                <c:pt idx="1732">
                  <c:v>7.5613425925925917E-2</c:v>
                </c:pt>
                <c:pt idx="1733">
                  <c:v>7.5624999999999998E-2</c:v>
                </c:pt>
                <c:pt idx="1734">
                  <c:v>7.5636574074074078E-2</c:v>
                </c:pt>
                <c:pt idx="1735">
                  <c:v>7.5648148148148145E-2</c:v>
                </c:pt>
                <c:pt idx="1736">
                  <c:v>7.5659722222222225E-2</c:v>
                </c:pt>
                <c:pt idx="1737">
                  <c:v>7.5671296296296306E-2</c:v>
                </c:pt>
                <c:pt idx="1738">
                  <c:v>7.5682870370370373E-2</c:v>
                </c:pt>
                <c:pt idx="1739">
                  <c:v>7.5694444444444439E-2</c:v>
                </c:pt>
                <c:pt idx="1740">
                  <c:v>7.570601851851852E-2</c:v>
                </c:pt>
                <c:pt idx="1741">
                  <c:v>7.5717592592592586E-2</c:v>
                </c:pt>
                <c:pt idx="1742">
                  <c:v>7.5729166666666667E-2</c:v>
                </c:pt>
                <c:pt idx="1743">
                  <c:v>7.5740740740740733E-2</c:v>
                </c:pt>
                <c:pt idx="1744">
                  <c:v>7.5752314814814814E-2</c:v>
                </c:pt>
                <c:pt idx="1745">
                  <c:v>7.5763888888888895E-2</c:v>
                </c:pt>
                <c:pt idx="1746">
                  <c:v>7.5775462962962961E-2</c:v>
                </c:pt>
                <c:pt idx="1747">
                  <c:v>7.5787037037037042E-2</c:v>
                </c:pt>
                <c:pt idx="1748">
                  <c:v>7.5798611111111108E-2</c:v>
                </c:pt>
                <c:pt idx="1749">
                  <c:v>7.5810185185185189E-2</c:v>
                </c:pt>
                <c:pt idx="1750">
                  <c:v>7.5821759259259255E-2</c:v>
                </c:pt>
                <c:pt idx="1751">
                  <c:v>7.5833333333333336E-2</c:v>
                </c:pt>
                <c:pt idx="1752">
                  <c:v>7.5844907407407403E-2</c:v>
                </c:pt>
                <c:pt idx="1753">
                  <c:v>7.5856481481481483E-2</c:v>
                </c:pt>
                <c:pt idx="1754">
                  <c:v>7.586805555555555E-2</c:v>
                </c:pt>
                <c:pt idx="1755">
                  <c:v>7.587962962962963E-2</c:v>
                </c:pt>
                <c:pt idx="1756">
                  <c:v>7.5891203703703711E-2</c:v>
                </c:pt>
                <c:pt idx="1757">
                  <c:v>7.5902777777777777E-2</c:v>
                </c:pt>
                <c:pt idx="1758">
                  <c:v>7.5914351851851858E-2</c:v>
                </c:pt>
                <c:pt idx="1759">
                  <c:v>7.5925925925925938E-2</c:v>
                </c:pt>
                <c:pt idx="1760">
                  <c:v>7.5937500000000005E-2</c:v>
                </c:pt>
                <c:pt idx="1761">
                  <c:v>7.5949074074074072E-2</c:v>
                </c:pt>
                <c:pt idx="1762">
                  <c:v>7.5960648148148138E-2</c:v>
                </c:pt>
                <c:pt idx="1763">
                  <c:v>7.5972222222222219E-2</c:v>
                </c:pt>
                <c:pt idx="1764">
                  <c:v>7.5983796296296299E-2</c:v>
                </c:pt>
                <c:pt idx="1765">
                  <c:v>7.5995370370370366E-2</c:v>
                </c:pt>
                <c:pt idx="1766">
                  <c:v>7.6006944444444446E-2</c:v>
                </c:pt>
                <c:pt idx="1767">
                  <c:v>7.6018518518518527E-2</c:v>
                </c:pt>
                <c:pt idx="1768">
                  <c:v>7.6030092592592594E-2</c:v>
                </c:pt>
                <c:pt idx="1769">
                  <c:v>7.604166666666666E-2</c:v>
                </c:pt>
                <c:pt idx="1770">
                  <c:v>7.6053240740740741E-2</c:v>
                </c:pt>
                <c:pt idx="1771">
                  <c:v>7.6064814814814807E-2</c:v>
                </c:pt>
                <c:pt idx="1772">
                  <c:v>7.6076388888888888E-2</c:v>
                </c:pt>
                <c:pt idx="1773">
                  <c:v>7.6087962962962954E-2</c:v>
                </c:pt>
                <c:pt idx="1774">
                  <c:v>7.6099537037037035E-2</c:v>
                </c:pt>
                <c:pt idx="1775">
                  <c:v>7.6111111111111115E-2</c:v>
                </c:pt>
                <c:pt idx="1776">
                  <c:v>7.6122685185185182E-2</c:v>
                </c:pt>
                <c:pt idx="1777">
                  <c:v>7.6134259259259263E-2</c:v>
                </c:pt>
                <c:pt idx="1778">
                  <c:v>7.6145833333333343E-2</c:v>
                </c:pt>
                <c:pt idx="1779">
                  <c:v>7.615740740740741E-2</c:v>
                </c:pt>
                <c:pt idx="1780">
                  <c:v>7.6168981481481476E-2</c:v>
                </c:pt>
                <c:pt idx="1781">
                  <c:v>7.6180555555555557E-2</c:v>
                </c:pt>
                <c:pt idx="1782">
                  <c:v>7.6192129629629637E-2</c:v>
                </c:pt>
                <c:pt idx="1783">
                  <c:v>7.6203703703703704E-2</c:v>
                </c:pt>
                <c:pt idx="1784">
                  <c:v>7.6215277777777771E-2</c:v>
                </c:pt>
                <c:pt idx="1785">
                  <c:v>7.6226851851851851E-2</c:v>
                </c:pt>
                <c:pt idx="1786">
                  <c:v>7.6238425925925932E-2</c:v>
                </c:pt>
                <c:pt idx="1787">
                  <c:v>7.6249999999999998E-2</c:v>
                </c:pt>
                <c:pt idx="1788">
                  <c:v>7.6261574074074079E-2</c:v>
                </c:pt>
                <c:pt idx="1789">
                  <c:v>7.6273148148148159E-2</c:v>
                </c:pt>
                <c:pt idx="1790">
                  <c:v>7.6284722222222226E-2</c:v>
                </c:pt>
                <c:pt idx="1791">
                  <c:v>7.6296296296296293E-2</c:v>
                </c:pt>
                <c:pt idx="1792">
                  <c:v>7.6307870370370359E-2</c:v>
                </c:pt>
                <c:pt idx="1793">
                  <c:v>7.631944444444444E-2</c:v>
                </c:pt>
                <c:pt idx="1794">
                  <c:v>7.633101851851852E-2</c:v>
                </c:pt>
                <c:pt idx="1795">
                  <c:v>7.6342592592592587E-2</c:v>
                </c:pt>
                <c:pt idx="1796">
                  <c:v>7.6354166666666667E-2</c:v>
                </c:pt>
                <c:pt idx="1797">
                  <c:v>7.6365740740740748E-2</c:v>
                </c:pt>
                <c:pt idx="1798">
                  <c:v>7.6377314814814815E-2</c:v>
                </c:pt>
                <c:pt idx="1799">
                  <c:v>7.6388888888888895E-2</c:v>
                </c:pt>
                <c:pt idx="1800">
                  <c:v>7.6400462962962962E-2</c:v>
                </c:pt>
                <c:pt idx="1801">
                  <c:v>7.6412037037037042E-2</c:v>
                </c:pt>
                <c:pt idx="1802">
                  <c:v>7.6423611111111109E-2</c:v>
                </c:pt>
                <c:pt idx="1803">
                  <c:v>7.6435185185185189E-2</c:v>
                </c:pt>
                <c:pt idx="1804">
                  <c:v>7.6446759259259256E-2</c:v>
                </c:pt>
                <c:pt idx="1805">
                  <c:v>7.6458333333333336E-2</c:v>
                </c:pt>
                <c:pt idx="1806">
                  <c:v>7.6469907407407403E-2</c:v>
                </c:pt>
                <c:pt idx="1807">
                  <c:v>7.6481481481481484E-2</c:v>
                </c:pt>
                <c:pt idx="1808">
                  <c:v>7.6493055555555564E-2</c:v>
                </c:pt>
                <c:pt idx="1809">
                  <c:v>7.6504629629629631E-2</c:v>
                </c:pt>
                <c:pt idx="1810">
                  <c:v>7.6516203703703697E-2</c:v>
                </c:pt>
                <c:pt idx="1811">
                  <c:v>7.6527777777777778E-2</c:v>
                </c:pt>
                <c:pt idx="1812">
                  <c:v>7.6539351851851858E-2</c:v>
                </c:pt>
                <c:pt idx="1813">
                  <c:v>7.6550925925925925E-2</c:v>
                </c:pt>
                <c:pt idx="1814">
                  <c:v>7.6562499999999992E-2</c:v>
                </c:pt>
                <c:pt idx="1815">
                  <c:v>7.6574074074074072E-2</c:v>
                </c:pt>
                <c:pt idx="1816">
                  <c:v>7.6585648148148153E-2</c:v>
                </c:pt>
                <c:pt idx="1817">
                  <c:v>7.6597222222222219E-2</c:v>
                </c:pt>
                <c:pt idx="1818">
                  <c:v>7.66087962962963E-2</c:v>
                </c:pt>
                <c:pt idx="1819">
                  <c:v>7.662037037037038E-2</c:v>
                </c:pt>
                <c:pt idx="1820">
                  <c:v>7.6631944444444447E-2</c:v>
                </c:pt>
                <c:pt idx="1821">
                  <c:v>7.6643518518518514E-2</c:v>
                </c:pt>
                <c:pt idx="1822">
                  <c:v>7.6655092592592594E-2</c:v>
                </c:pt>
                <c:pt idx="1823">
                  <c:v>7.6666666666666661E-2</c:v>
                </c:pt>
                <c:pt idx="1824">
                  <c:v>7.6678240740740741E-2</c:v>
                </c:pt>
                <c:pt idx="1825">
                  <c:v>7.6689814814814808E-2</c:v>
                </c:pt>
                <c:pt idx="1826">
                  <c:v>7.6701388888888888E-2</c:v>
                </c:pt>
                <c:pt idx="1827">
                  <c:v>7.6712962962962969E-2</c:v>
                </c:pt>
                <c:pt idx="1828">
                  <c:v>7.6724537037037036E-2</c:v>
                </c:pt>
                <c:pt idx="1829">
                  <c:v>7.6736111111111116E-2</c:v>
                </c:pt>
                <c:pt idx="1830">
                  <c:v>7.6747685185185183E-2</c:v>
                </c:pt>
                <c:pt idx="1831">
                  <c:v>7.6759259259259263E-2</c:v>
                </c:pt>
                <c:pt idx="1832">
                  <c:v>7.677083333333333E-2</c:v>
                </c:pt>
                <c:pt idx="1833">
                  <c:v>7.678240740740741E-2</c:v>
                </c:pt>
                <c:pt idx="1834">
                  <c:v>7.6793981481481477E-2</c:v>
                </c:pt>
                <c:pt idx="1835">
                  <c:v>7.6805555555555557E-2</c:v>
                </c:pt>
                <c:pt idx="1836">
                  <c:v>7.6817129629629624E-2</c:v>
                </c:pt>
                <c:pt idx="1837">
                  <c:v>7.6828703703703705E-2</c:v>
                </c:pt>
                <c:pt idx="1838">
                  <c:v>7.6840277777777785E-2</c:v>
                </c:pt>
                <c:pt idx="1839">
                  <c:v>7.6851851851851852E-2</c:v>
                </c:pt>
                <c:pt idx="1840">
                  <c:v>7.6863425925925918E-2</c:v>
                </c:pt>
                <c:pt idx="1841">
                  <c:v>7.6875000000000013E-2</c:v>
                </c:pt>
                <c:pt idx="1842">
                  <c:v>7.6886574074074079E-2</c:v>
                </c:pt>
                <c:pt idx="1843">
                  <c:v>7.6898148148148146E-2</c:v>
                </c:pt>
                <c:pt idx="1844">
                  <c:v>7.6909722222222213E-2</c:v>
                </c:pt>
                <c:pt idx="1845">
                  <c:v>7.6921296296296293E-2</c:v>
                </c:pt>
                <c:pt idx="1846">
                  <c:v>7.6932870370370374E-2</c:v>
                </c:pt>
                <c:pt idx="1847">
                  <c:v>7.694444444444444E-2</c:v>
                </c:pt>
                <c:pt idx="1848">
                  <c:v>7.6956018518518521E-2</c:v>
                </c:pt>
                <c:pt idx="1849">
                  <c:v>7.6967592592592601E-2</c:v>
                </c:pt>
                <c:pt idx="1850">
                  <c:v>7.6979166666666668E-2</c:v>
                </c:pt>
                <c:pt idx="1851">
                  <c:v>7.6990740740740735E-2</c:v>
                </c:pt>
                <c:pt idx="1852">
                  <c:v>7.7002314814814815E-2</c:v>
                </c:pt>
                <c:pt idx="1853">
                  <c:v>7.7013888888888882E-2</c:v>
                </c:pt>
                <c:pt idx="1854">
                  <c:v>7.7025462962962962E-2</c:v>
                </c:pt>
                <c:pt idx="1855">
                  <c:v>7.7037037037037029E-2</c:v>
                </c:pt>
                <c:pt idx="1856">
                  <c:v>7.7048611111111109E-2</c:v>
                </c:pt>
                <c:pt idx="1857">
                  <c:v>7.706018518518519E-2</c:v>
                </c:pt>
                <c:pt idx="1858">
                  <c:v>7.7071759259259257E-2</c:v>
                </c:pt>
                <c:pt idx="1859">
                  <c:v>7.7083333333333337E-2</c:v>
                </c:pt>
                <c:pt idx="1860">
                  <c:v>7.7094907407407418E-2</c:v>
                </c:pt>
                <c:pt idx="1861">
                  <c:v>7.7106481481481484E-2</c:v>
                </c:pt>
                <c:pt idx="1862">
                  <c:v>7.7118055555555551E-2</c:v>
                </c:pt>
                <c:pt idx="1863">
                  <c:v>7.7129629629629631E-2</c:v>
                </c:pt>
                <c:pt idx="1864">
                  <c:v>7.7141203703703712E-2</c:v>
                </c:pt>
                <c:pt idx="1865">
                  <c:v>7.7152777777777778E-2</c:v>
                </c:pt>
                <c:pt idx="1866">
                  <c:v>7.7164351851851845E-2</c:v>
                </c:pt>
                <c:pt idx="1867">
                  <c:v>7.7175925925925926E-2</c:v>
                </c:pt>
                <c:pt idx="1868">
                  <c:v>7.7187500000000006E-2</c:v>
                </c:pt>
                <c:pt idx="1869">
                  <c:v>7.7199074074074073E-2</c:v>
                </c:pt>
                <c:pt idx="1870">
                  <c:v>7.7210648148148139E-2</c:v>
                </c:pt>
                <c:pt idx="1871">
                  <c:v>7.7222222222222234E-2</c:v>
                </c:pt>
                <c:pt idx="1872">
                  <c:v>7.72337962962963E-2</c:v>
                </c:pt>
                <c:pt idx="1873">
                  <c:v>7.7245370370370367E-2</c:v>
                </c:pt>
                <c:pt idx="1874">
                  <c:v>7.7256944444444434E-2</c:v>
                </c:pt>
                <c:pt idx="1875">
                  <c:v>7.7268518518518514E-2</c:v>
                </c:pt>
                <c:pt idx="1876">
                  <c:v>7.7280092592592595E-2</c:v>
                </c:pt>
                <c:pt idx="1877">
                  <c:v>7.7291666666666661E-2</c:v>
                </c:pt>
                <c:pt idx="1878">
                  <c:v>7.7303240740740742E-2</c:v>
                </c:pt>
                <c:pt idx="1879">
                  <c:v>7.7314814814814822E-2</c:v>
                </c:pt>
                <c:pt idx="1880">
                  <c:v>7.7326388888888889E-2</c:v>
                </c:pt>
                <c:pt idx="1881">
                  <c:v>7.7337962962962969E-2</c:v>
                </c:pt>
                <c:pt idx="1882">
                  <c:v>7.7349537037037036E-2</c:v>
                </c:pt>
                <c:pt idx="1883">
                  <c:v>7.7361111111111117E-2</c:v>
                </c:pt>
                <c:pt idx="1884">
                  <c:v>7.7372685185185183E-2</c:v>
                </c:pt>
                <c:pt idx="1885">
                  <c:v>7.738425925925925E-2</c:v>
                </c:pt>
                <c:pt idx="1886">
                  <c:v>7.739583333333333E-2</c:v>
                </c:pt>
                <c:pt idx="1887">
                  <c:v>7.7407407407407411E-2</c:v>
                </c:pt>
                <c:pt idx="1888">
                  <c:v>7.7418981481481478E-2</c:v>
                </c:pt>
                <c:pt idx="1889">
                  <c:v>7.7430555555555558E-2</c:v>
                </c:pt>
                <c:pt idx="1890">
                  <c:v>7.7442129629629639E-2</c:v>
                </c:pt>
                <c:pt idx="1891">
                  <c:v>7.7453703703703705E-2</c:v>
                </c:pt>
                <c:pt idx="1892">
                  <c:v>7.7465277777777772E-2</c:v>
                </c:pt>
                <c:pt idx="1893">
                  <c:v>7.7476851851851852E-2</c:v>
                </c:pt>
                <c:pt idx="1894">
                  <c:v>7.7488425925925933E-2</c:v>
                </c:pt>
                <c:pt idx="1895">
                  <c:v>7.7499999999999999E-2</c:v>
                </c:pt>
                <c:pt idx="1896">
                  <c:v>7.7511574074074066E-2</c:v>
                </c:pt>
                <c:pt idx="1897">
                  <c:v>7.7523148148148147E-2</c:v>
                </c:pt>
                <c:pt idx="1898">
                  <c:v>7.7534722222222227E-2</c:v>
                </c:pt>
                <c:pt idx="1899">
                  <c:v>7.7546296296296294E-2</c:v>
                </c:pt>
                <c:pt idx="1900">
                  <c:v>7.7557870370370374E-2</c:v>
                </c:pt>
                <c:pt idx="1901">
                  <c:v>7.7569444444444455E-2</c:v>
                </c:pt>
                <c:pt idx="1902">
                  <c:v>7.7581018518518521E-2</c:v>
                </c:pt>
                <c:pt idx="1903">
                  <c:v>7.7592592592592588E-2</c:v>
                </c:pt>
                <c:pt idx="1904">
                  <c:v>7.7604166666666669E-2</c:v>
                </c:pt>
                <c:pt idx="1905">
                  <c:v>7.7615740740740735E-2</c:v>
                </c:pt>
                <c:pt idx="1906">
                  <c:v>7.7627314814814816E-2</c:v>
                </c:pt>
                <c:pt idx="1907">
                  <c:v>7.7638888888888882E-2</c:v>
                </c:pt>
                <c:pt idx="1908">
                  <c:v>7.7650462962962963E-2</c:v>
                </c:pt>
                <c:pt idx="1909">
                  <c:v>7.7662037037037043E-2</c:v>
                </c:pt>
                <c:pt idx="1910">
                  <c:v>7.767361111111111E-2</c:v>
                </c:pt>
                <c:pt idx="1911">
                  <c:v>7.768518518518519E-2</c:v>
                </c:pt>
                <c:pt idx="1912">
                  <c:v>7.7696759259259257E-2</c:v>
                </c:pt>
                <c:pt idx="1913">
                  <c:v>7.7708333333333338E-2</c:v>
                </c:pt>
                <c:pt idx="1914">
                  <c:v>7.7719907407407404E-2</c:v>
                </c:pt>
                <c:pt idx="1915">
                  <c:v>7.7731481481481471E-2</c:v>
                </c:pt>
                <c:pt idx="1916">
                  <c:v>7.7743055555555551E-2</c:v>
                </c:pt>
                <c:pt idx="1917">
                  <c:v>7.7754629629629632E-2</c:v>
                </c:pt>
                <c:pt idx="1918">
                  <c:v>7.7766203703703699E-2</c:v>
                </c:pt>
                <c:pt idx="1919">
                  <c:v>7.7777777777777779E-2</c:v>
                </c:pt>
                <c:pt idx="1920">
                  <c:v>7.778935185185186E-2</c:v>
                </c:pt>
                <c:pt idx="1921">
                  <c:v>7.7800925925925926E-2</c:v>
                </c:pt>
                <c:pt idx="1922">
                  <c:v>7.7812499999999993E-2</c:v>
                </c:pt>
                <c:pt idx="1923">
                  <c:v>7.7824074074074087E-2</c:v>
                </c:pt>
                <c:pt idx="1924">
                  <c:v>7.7835648148148154E-2</c:v>
                </c:pt>
                <c:pt idx="1925">
                  <c:v>7.784722222222222E-2</c:v>
                </c:pt>
                <c:pt idx="1926">
                  <c:v>7.7858796296296287E-2</c:v>
                </c:pt>
                <c:pt idx="1927">
                  <c:v>7.7870370370370368E-2</c:v>
                </c:pt>
                <c:pt idx="1928">
                  <c:v>7.7881944444444448E-2</c:v>
                </c:pt>
                <c:pt idx="1929">
                  <c:v>7.7893518518518515E-2</c:v>
                </c:pt>
                <c:pt idx="1930">
                  <c:v>7.7905092592592595E-2</c:v>
                </c:pt>
                <c:pt idx="1931">
                  <c:v>7.7916666666666676E-2</c:v>
                </c:pt>
                <c:pt idx="1932">
                  <c:v>7.7928240740740742E-2</c:v>
                </c:pt>
                <c:pt idx="1933">
                  <c:v>7.7939814814814809E-2</c:v>
                </c:pt>
                <c:pt idx="1934">
                  <c:v>7.795138888888889E-2</c:v>
                </c:pt>
                <c:pt idx="1935">
                  <c:v>7.7962962962962956E-2</c:v>
                </c:pt>
                <c:pt idx="1936">
                  <c:v>7.7974537037037037E-2</c:v>
                </c:pt>
                <c:pt idx="1937">
                  <c:v>7.7986111111111103E-2</c:v>
                </c:pt>
                <c:pt idx="1938">
                  <c:v>7.7997685185185184E-2</c:v>
                </c:pt>
                <c:pt idx="1939">
                  <c:v>7.8009259259259264E-2</c:v>
                </c:pt>
                <c:pt idx="1940">
                  <c:v>7.8020833333333331E-2</c:v>
                </c:pt>
                <c:pt idx="1941">
                  <c:v>7.8032407407407411E-2</c:v>
                </c:pt>
                <c:pt idx="1942">
                  <c:v>7.8043981481481492E-2</c:v>
                </c:pt>
                <c:pt idx="1943">
                  <c:v>7.8055555555555559E-2</c:v>
                </c:pt>
                <c:pt idx="1944">
                  <c:v>7.8067129629629625E-2</c:v>
                </c:pt>
                <c:pt idx="1945">
                  <c:v>7.8078703703703692E-2</c:v>
                </c:pt>
                <c:pt idx="1946">
                  <c:v>7.8090277777777786E-2</c:v>
                </c:pt>
                <c:pt idx="1947">
                  <c:v>7.8101851851851853E-2</c:v>
                </c:pt>
                <c:pt idx="1948">
                  <c:v>7.8113425925925919E-2</c:v>
                </c:pt>
                <c:pt idx="1949">
                  <c:v>7.8125E-2</c:v>
                </c:pt>
                <c:pt idx="1950">
                  <c:v>7.8136574074074081E-2</c:v>
                </c:pt>
                <c:pt idx="1951">
                  <c:v>7.8148148148148147E-2</c:v>
                </c:pt>
                <c:pt idx="1952">
                  <c:v>7.8159722222222214E-2</c:v>
                </c:pt>
                <c:pt idx="1953">
                  <c:v>7.8171296296296308E-2</c:v>
                </c:pt>
                <c:pt idx="1954">
                  <c:v>7.8182870370370375E-2</c:v>
                </c:pt>
                <c:pt idx="1955">
                  <c:v>7.8194444444444441E-2</c:v>
                </c:pt>
                <c:pt idx="1956">
                  <c:v>7.8206018518518508E-2</c:v>
                </c:pt>
                <c:pt idx="1957">
                  <c:v>7.8217592592592589E-2</c:v>
                </c:pt>
                <c:pt idx="1958">
                  <c:v>7.8229166666666669E-2</c:v>
                </c:pt>
                <c:pt idx="1959">
                  <c:v>7.8240740740740736E-2</c:v>
                </c:pt>
                <c:pt idx="1960">
                  <c:v>7.8252314814814816E-2</c:v>
                </c:pt>
                <c:pt idx="1961">
                  <c:v>7.8263888888888897E-2</c:v>
                </c:pt>
                <c:pt idx="1962">
                  <c:v>7.8275462962962963E-2</c:v>
                </c:pt>
                <c:pt idx="1963">
                  <c:v>7.8287037037037044E-2</c:v>
                </c:pt>
                <c:pt idx="1964">
                  <c:v>7.829861111111111E-2</c:v>
                </c:pt>
                <c:pt idx="1965">
                  <c:v>7.8310185185185191E-2</c:v>
                </c:pt>
                <c:pt idx="1966">
                  <c:v>7.8321759259259258E-2</c:v>
                </c:pt>
                <c:pt idx="1967">
                  <c:v>7.8333333333333324E-2</c:v>
                </c:pt>
                <c:pt idx="1968">
                  <c:v>7.8344907407407405E-2</c:v>
                </c:pt>
                <c:pt idx="1969">
                  <c:v>7.8356481481481485E-2</c:v>
                </c:pt>
                <c:pt idx="1970">
                  <c:v>7.8368055555555552E-2</c:v>
                </c:pt>
                <c:pt idx="1971">
                  <c:v>7.8379629629629632E-2</c:v>
                </c:pt>
                <c:pt idx="1972">
                  <c:v>7.8391203703703713E-2</c:v>
                </c:pt>
                <c:pt idx="1973">
                  <c:v>7.840277777777778E-2</c:v>
                </c:pt>
                <c:pt idx="1974">
                  <c:v>7.8414351851851846E-2</c:v>
                </c:pt>
                <c:pt idx="1975">
                  <c:v>7.8425925925925913E-2</c:v>
                </c:pt>
                <c:pt idx="1976">
                  <c:v>7.8437500000000007E-2</c:v>
                </c:pt>
                <c:pt idx="1977">
                  <c:v>7.8449074074074074E-2</c:v>
                </c:pt>
                <c:pt idx="1978">
                  <c:v>7.846064814814814E-2</c:v>
                </c:pt>
                <c:pt idx="1979">
                  <c:v>7.8472222222222221E-2</c:v>
                </c:pt>
                <c:pt idx="1980">
                  <c:v>7.8483796296296301E-2</c:v>
                </c:pt>
                <c:pt idx="1981">
                  <c:v>7.8495370370370368E-2</c:v>
                </c:pt>
                <c:pt idx="1982">
                  <c:v>7.8506944444444449E-2</c:v>
                </c:pt>
                <c:pt idx="1983">
                  <c:v>7.8518518518518529E-2</c:v>
                </c:pt>
                <c:pt idx="1984">
                  <c:v>7.8530092592592596E-2</c:v>
                </c:pt>
                <c:pt idx="1985">
                  <c:v>7.8541666666666662E-2</c:v>
                </c:pt>
                <c:pt idx="1986">
                  <c:v>7.8553240740740743E-2</c:v>
                </c:pt>
                <c:pt idx="1987">
                  <c:v>7.856481481481481E-2</c:v>
                </c:pt>
                <c:pt idx="1988">
                  <c:v>7.857638888888889E-2</c:v>
                </c:pt>
                <c:pt idx="1989">
                  <c:v>7.8587962962962957E-2</c:v>
                </c:pt>
                <c:pt idx="1990">
                  <c:v>7.8599537037037037E-2</c:v>
                </c:pt>
                <c:pt idx="1991">
                  <c:v>7.8611111111111118E-2</c:v>
                </c:pt>
                <c:pt idx="1992">
                  <c:v>7.8622685185185184E-2</c:v>
                </c:pt>
                <c:pt idx="1993">
                  <c:v>7.8634259259259265E-2</c:v>
                </c:pt>
                <c:pt idx="1994">
                  <c:v>7.8645833333333331E-2</c:v>
                </c:pt>
                <c:pt idx="1995">
                  <c:v>7.8657407407407412E-2</c:v>
                </c:pt>
                <c:pt idx="1996">
                  <c:v>7.8668981481481479E-2</c:v>
                </c:pt>
                <c:pt idx="1997">
                  <c:v>7.8680555555555545E-2</c:v>
                </c:pt>
                <c:pt idx="1998">
                  <c:v>7.8692129629629626E-2</c:v>
                </c:pt>
                <c:pt idx="1999">
                  <c:v>7.8703703703703706E-2</c:v>
                </c:pt>
                <c:pt idx="2000">
                  <c:v>7.8715277777777773E-2</c:v>
                </c:pt>
                <c:pt idx="2001">
                  <c:v>7.8726851851851853E-2</c:v>
                </c:pt>
                <c:pt idx="2002">
                  <c:v>7.8738425925925934E-2</c:v>
                </c:pt>
                <c:pt idx="2003">
                  <c:v>7.8750000000000001E-2</c:v>
                </c:pt>
                <c:pt idx="2004">
                  <c:v>7.8761574074074067E-2</c:v>
                </c:pt>
                <c:pt idx="2005">
                  <c:v>7.8773148148148148E-2</c:v>
                </c:pt>
                <c:pt idx="2006">
                  <c:v>7.8784722222222228E-2</c:v>
                </c:pt>
                <c:pt idx="2007">
                  <c:v>7.8796296296296295E-2</c:v>
                </c:pt>
                <c:pt idx="2008">
                  <c:v>7.8807870370370361E-2</c:v>
                </c:pt>
                <c:pt idx="2009">
                  <c:v>7.8819444444444442E-2</c:v>
                </c:pt>
                <c:pt idx="2010">
                  <c:v>7.8831018518518522E-2</c:v>
                </c:pt>
                <c:pt idx="2011">
                  <c:v>7.8842592592592589E-2</c:v>
                </c:pt>
                <c:pt idx="2012">
                  <c:v>7.885416666666667E-2</c:v>
                </c:pt>
                <c:pt idx="2013">
                  <c:v>7.886574074074075E-2</c:v>
                </c:pt>
                <c:pt idx="2014">
                  <c:v>7.8877314814814817E-2</c:v>
                </c:pt>
                <c:pt idx="2015">
                  <c:v>7.8888888888888883E-2</c:v>
                </c:pt>
                <c:pt idx="2016">
                  <c:v>7.8900462962962964E-2</c:v>
                </c:pt>
                <c:pt idx="2017">
                  <c:v>7.8912037037037031E-2</c:v>
                </c:pt>
                <c:pt idx="2018">
                  <c:v>7.8923611111111111E-2</c:v>
                </c:pt>
                <c:pt idx="2019">
                  <c:v>7.8935185185185178E-2</c:v>
                </c:pt>
                <c:pt idx="2020">
                  <c:v>7.8946759259259258E-2</c:v>
                </c:pt>
                <c:pt idx="2021">
                  <c:v>7.8958333333333339E-2</c:v>
                </c:pt>
                <c:pt idx="2022">
                  <c:v>7.8969907407407405E-2</c:v>
                </c:pt>
                <c:pt idx="2023">
                  <c:v>7.8981481481481486E-2</c:v>
                </c:pt>
                <c:pt idx="2024">
                  <c:v>7.8993055555555566E-2</c:v>
                </c:pt>
                <c:pt idx="2025">
                  <c:v>7.9004629629629633E-2</c:v>
                </c:pt>
                <c:pt idx="2026">
                  <c:v>7.90162037037037E-2</c:v>
                </c:pt>
                <c:pt idx="2027">
                  <c:v>7.9027777777777766E-2</c:v>
                </c:pt>
                <c:pt idx="2028">
                  <c:v>7.9039351851851861E-2</c:v>
                </c:pt>
                <c:pt idx="2029">
                  <c:v>7.9050925925925927E-2</c:v>
                </c:pt>
                <c:pt idx="2030">
                  <c:v>7.9062499999999994E-2</c:v>
                </c:pt>
                <c:pt idx="2031">
                  <c:v>7.9074074074074074E-2</c:v>
                </c:pt>
                <c:pt idx="2032">
                  <c:v>7.9085648148148155E-2</c:v>
                </c:pt>
                <c:pt idx="2033">
                  <c:v>7.9097222222222222E-2</c:v>
                </c:pt>
                <c:pt idx="2034">
                  <c:v>7.9108796296296288E-2</c:v>
                </c:pt>
                <c:pt idx="2035">
                  <c:v>7.9120370370370369E-2</c:v>
                </c:pt>
                <c:pt idx="2036">
                  <c:v>7.9131944444444449E-2</c:v>
                </c:pt>
                <c:pt idx="2037">
                  <c:v>7.9143518518518516E-2</c:v>
                </c:pt>
                <c:pt idx="2038">
                  <c:v>7.9155092592592582E-2</c:v>
                </c:pt>
                <c:pt idx="2039">
                  <c:v>7.9166666666666663E-2</c:v>
                </c:pt>
                <c:pt idx="2040">
                  <c:v>7.9178240740740743E-2</c:v>
                </c:pt>
                <c:pt idx="2041">
                  <c:v>7.918981481481481E-2</c:v>
                </c:pt>
                <c:pt idx="2042">
                  <c:v>7.9201388888888891E-2</c:v>
                </c:pt>
                <c:pt idx="2043">
                  <c:v>7.9212962962962971E-2</c:v>
                </c:pt>
                <c:pt idx="2044">
                  <c:v>7.9224537037037038E-2</c:v>
                </c:pt>
                <c:pt idx="2045">
                  <c:v>7.9236111111111118E-2</c:v>
                </c:pt>
                <c:pt idx="2046">
                  <c:v>7.9247685185185185E-2</c:v>
                </c:pt>
                <c:pt idx="2047">
                  <c:v>7.9259259259259265E-2</c:v>
                </c:pt>
                <c:pt idx="2048">
                  <c:v>7.9270833333333332E-2</c:v>
                </c:pt>
                <c:pt idx="2049">
                  <c:v>7.9282407407407399E-2</c:v>
                </c:pt>
                <c:pt idx="2050">
                  <c:v>7.9293981481481479E-2</c:v>
                </c:pt>
                <c:pt idx="2051">
                  <c:v>7.930555555555556E-2</c:v>
                </c:pt>
                <c:pt idx="2052">
                  <c:v>7.9317129629629626E-2</c:v>
                </c:pt>
                <c:pt idx="2053">
                  <c:v>7.9328703703703707E-2</c:v>
                </c:pt>
                <c:pt idx="2054">
                  <c:v>7.9340277777777787E-2</c:v>
                </c:pt>
                <c:pt idx="2055">
                  <c:v>7.9351851851851854E-2</c:v>
                </c:pt>
                <c:pt idx="2056">
                  <c:v>7.9363425925925921E-2</c:v>
                </c:pt>
                <c:pt idx="2057">
                  <c:v>7.9374999999999987E-2</c:v>
                </c:pt>
                <c:pt idx="2058">
                  <c:v>7.9386574074074082E-2</c:v>
                </c:pt>
                <c:pt idx="2059">
                  <c:v>7.9398148148148148E-2</c:v>
                </c:pt>
                <c:pt idx="2060">
                  <c:v>7.9409722222222215E-2</c:v>
                </c:pt>
                <c:pt idx="2061">
                  <c:v>7.9421296296296295E-2</c:v>
                </c:pt>
                <c:pt idx="2062">
                  <c:v>7.9432870370370376E-2</c:v>
                </c:pt>
                <c:pt idx="2063">
                  <c:v>7.9444444444444443E-2</c:v>
                </c:pt>
                <c:pt idx="2064">
                  <c:v>7.9456018518518523E-2</c:v>
                </c:pt>
                <c:pt idx="2065">
                  <c:v>7.946759259259259E-2</c:v>
                </c:pt>
                <c:pt idx="2066">
                  <c:v>7.947916666666667E-2</c:v>
                </c:pt>
                <c:pt idx="2067">
                  <c:v>7.9490740740740737E-2</c:v>
                </c:pt>
                <c:pt idx="2068">
                  <c:v>7.9502314814814817E-2</c:v>
                </c:pt>
                <c:pt idx="2069">
                  <c:v>7.9513888888888884E-2</c:v>
                </c:pt>
                <c:pt idx="2070">
                  <c:v>7.9525462962962964E-2</c:v>
                </c:pt>
                <c:pt idx="2071">
                  <c:v>7.9537037037037031E-2</c:v>
                </c:pt>
                <c:pt idx="2072">
                  <c:v>7.9548611111111112E-2</c:v>
                </c:pt>
                <c:pt idx="2073">
                  <c:v>7.9560185185185192E-2</c:v>
                </c:pt>
                <c:pt idx="2074">
                  <c:v>7.9571759259259259E-2</c:v>
                </c:pt>
                <c:pt idx="2075">
                  <c:v>7.9583333333333339E-2</c:v>
                </c:pt>
                <c:pt idx="2076">
                  <c:v>7.9594907407407406E-2</c:v>
                </c:pt>
                <c:pt idx="2077">
                  <c:v>7.9606481481481486E-2</c:v>
                </c:pt>
                <c:pt idx="2078">
                  <c:v>7.9618055555555553E-2</c:v>
                </c:pt>
                <c:pt idx="2079">
                  <c:v>7.962962962962962E-2</c:v>
                </c:pt>
                <c:pt idx="2080">
                  <c:v>7.96412037037037E-2</c:v>
                </c:pt>
                <c:pt idx="2081">
                  <c:v>7.9652777777777781E-2</c:v>
                </c:pt>
                <c:pt idx="2082">
                  <c:v>7.9664351851851847E-2</c:v>
                </c:pt>
                <c:pt idx="2083">
                  <c:v>7.9675925925925928E-2</c:v>
                </c:pt>
                <c:pt idx="2084">
                  <c:v>7.9687500000000008E-2</c:v>
                </c:pt>
                <c:pt idx="2085">
                  <c:v>7.9699074074074075E-2</c:v>
                </c:pt>
                <c:pt idx="2086">
                  <c:v>7.9710648148148142E-2</c:v>
                </c:pt>
                <c:pt idx="2087">
                  <c:v>7.9722222222222222E-2</c:v>
                </c:pt>
                <c:pt idx="2088">
                  <c:v>7.9733796296296303E-2</c:v>
                </c:pt>
                <c:pt idx="2089">
                  <c:v>7.9745370370370369E-2</c:v>
                </c:pt>
                <c:pt idx="2090">
                  <c:v>7.9756944444444436E-2</c:v>
                </c:pt>
                <c:pt idx="2091">
                  <c:v>7.9768518518518516E-2</c:v>
                </c:pt>
                <c:pt idx="2092">
                  <c:v>7.9780092592592597E-2</c:v>
                </c:pt>
                <c:pt idx="2093">
                  <c:v>7.9791666666666664E-2</c:v>
                </c:pt>
                <c:pt idx="2094">
                  <c:v>7.9803240740740744E-2</c:v>
                </c:pt>
                <c:pt idx="2095">
                  <c:v>7.9814814814814811E-2</c:v>
                </c:pt>
                <c:pt idx="2096">
                  <c:v>7.9826388888888891E-2</c:v>
                </c:pt>
                <c:pt idx="2097">
                  <c:v>7.9837962962962958E-2</c:v>
                </c:pt>
                <c:pt idx="2098">
                  <c:v>7.9849537037037038E-2</c:v>
                </c:pt>
                <c:pt idx="2099">
                  <c:v>7.9861111111111105E-2</c:v>
                </c:pt>
                <c:pt idx="2100">
                  <c:v>7.9872685185185185E-2</c:v>
                </c:pt>
                <c:pt idx="2101">
                  <c:v>7.9884259259259252E-2</c:v>
                </c:pt>
                <c:pt idx="2102">
                  <c:v>7.9895833333333333E-2</c:v>
                </c:pt>
                <c:pt idx="2103">
                  <c:v>7.9907407407407413E-2</c:v>
                </c:pt>
                <c:pt idx="2104">
                  <c:v>7.991898148148148E-2</c:v>
                </c:pt>
                <c:pt idx="2105">
                  <c:v>7.993055555555556E-2</c:v>
                </c:pt>
                <c:pt idx="2106">
                  <c:v>7.9942129629629641E-2</c:v>
                </c:pt>
                <c:pt idx="2107">
                  <c:v>7.9953703703703707E-2</c:v>
                </c:pt>
                <c:pt idx="2108">
                  <c:v>7.9965277777777774E-2</c:v>
                </c:pt>
                <c:pt idx="2109">
                  <c:v>7.9976851851851841E-2</c:v>
                </c:pt>
                <c:pt idx="2110">
                  <c:v>7.9988425925925921E-2</c:v>
                </c:pt>
                <c:pt idx="2111">
                  <c:v>0.08</c:v>
                </c:pt>
                <c:pt idx="2112">
                  <c:v>8.0011574074074068E-2</c:v>
                </c:pt>
                <c:pt idx="2113">
                  <c:v>8.0023148148148149E-2</c:v>
                </c:pt>
                <c:pt idx="2114">
                  <c:v>8.0034722222222229E-2</c:v>
                </c:pt>
                <c:pt idx="2115">
                  <c:v>8.0046296296296296E-2</c:v>
                </c:pt>
                <c:pt idx="2116">
                  <c:v>8.0057870370370363E-2</c:v>
                </c:pt>
                <c:pt idx="2117">
                  <c:v>8.0069444444444443E-2</c:v>
                </c:pt>
                <c:pt idx="2118">
                  <c:v>8.0081018518518524E-2</c:v>
                </c:pt>
                <c:pt idx="2119">
                  <c:v>8.009259259259259E-2</c:v>
                </c:pt>
                <c:pt idx="2120">
                  <c:v>8.0104166666666657E-2</c:v>
                </c:pt>
                <c:pt idx="2121">
                  <c:v>8.0115740740740737E-2</c:v>
                </c:pt>
                <c:pt idx="2122">
                  <c:v>8.0127314814814818E-2</c:v>
                </c:pt>
                <c:pt idx="2123">
                  <c:v>8.0138888888888885E-2</c:v>
                </c:pt>
                <c:pt idx="2124">
                  <c:v>8.0150462962962965E-2</c:v>
                </c:pt>
                <c:pt idx="2125">
                  <c:v>8.0162037037037046E-2</c:v>
                </c:pt>
                <c:pt idx="2126">
                  <c:v>8.0173611111111112E-2</c:v>
                </c:pt>
                <c:pt idx="2127">
                  <c:v>8.0185185185185193E-2</c:v>
                </c:pt>
                <c:pt idx="2128">
                  <c:v>8.0196759259259259E-2</c:v>
                </c:pt>
                <c:pt idx="2129">
                  <c:v>8.020833333333334E-2</c:v>
                </c:pt>
                <c:pt idx="2130">
                  <c:v>8.0219907407407406E-2</c:v>
                </c:pt>
                <c:pt idx="2131">
                  <c:v>8.0231481481481473E-2</c:v>
                </c:pt>
                <c:pt idx="2132">
                  <c:v>8.0243055555555554E-2</c:v>
                </c:pt>
                <c:pt idx="2133">
                  <c:v>8.0254629629629634E-2</c:v>
                </c:pt>
                <c:pt idx="2134">
                  <c:v>8.0266203703703701E-2</c:v>
                </c:pt>
                <c:pt idx="2135">
                  <c:v>8.0277777777777781E-2</c:v>
                </c:pt>
                <c:pt idx="2136">
                  <c:v>8.0289351851851862E-2</c:v>
                </c:pt>
                <c:pt idx="2137">
                  <c:v>8.0300925925925928E-2</c:v>
                </c:pt>
                <c:pt idx="2138">
                  <c:v>8.0312499999999995E-2</c:v>
                </c:pt>
                <c:pt idx="2139">
                  <c:v>8.0324074074074062E-2</c:v>
                </c:pt>
                <c:pt idx="2140">
                  <c:v>8.0335648148148142E-2</c:v>
                </c:pt>
                <c:pt idx="2141">
                  <c:v>8.0347222222222223E-2</c:v>
                </c:pt>
                <c:pt idx="2142">
                  <c:v>8.0358796296296289E-2</c:v>
                </c:pt>
                <c:pt idx="2143">
                  <c:v>8.037037037037037E-2</c:v>
                </c:pt>
                <c:pt idx="2144">
                  <c:v>8.038194444444445E-2</c:v>
                </c:pt>
                <c:pt idx="2145">
                  <c:v>8.0393518518518517E-2</c:v>
                </c:pt>
                <c:pt idx="2146">
                  <c:v>8.0405092592592597E-2</c:v>
                </c:pt>
                <c:pt idx="2147">
                  <c:v>8.0416666666666664E-2</c:v>
                </c:pt>
                <c:pt idx="2148">
                  <c:v>8.0428240740740745E-2</c:v>
                </c:pt>
                <c:pt idx="2149">
                  <c:v>8.0439814814814811E-2</c:v>
                </c:pt>
                <c:pt idx="2150">
                  <c:v>8.0451388888888892E-2</c:v>
                </c:pt>
                <c:pt idx="2151">
                  <c:v>8.0462962962962958E-2</c:v>
                </c:pt>
                <c:pt idx="2152">
                  <c:v>8.0474537037037039E-2</c:v>
                </c:pt>
                <c:pt idx="2153">
                  <c:v>8.0486111111111105E-2</c:v>
                </c:pt>
                <c:pt idx="2154">
                  <c:v>8.0497685185185186E-2</c:v>
                </c:pt>
                <c:pt idx="2155">
                  <c:v>8.0509259259259267E-2</c:v>
                </c:pt>
                <c:pt idx="2156">
                  <c:v>8.0520833333333333E-2</c:v>
                </c:pt>
                <c:pt idx="2157">
                  <c:v>8.0532407407407414E-2</c:v>
                </c:pt>
                <c:pt idx="2158">
                  <c:v>8.054398148148148E-2</c:v>
                </c:pt>
                <c:pt idx="2159">
                  <c:v>8.0555555555555561E-2</c:v>
                </c:pt>
                <c:pt idx="2160">
                  <c:v>8.0567129629629627E-2</c:v>
                </c:pt>
                <c:pt idx="2161">
                  <c:v>8.0578703703703694E-2</c:v>
                </c:pt>
                <c:pt idx="2162">
                  <c:v>8.0590277777777775E-2</c:v>
                </c:pt>
                <c:pt idx="2163">
                  <c:v>8.0601851851851855E-2</c:v>
                </c:pt>
                <c:pt idx="2164">
                  <c:v>8.0613425925925922E-2</c:v>
                </c:pt>
                <c:pt idx="2165">
                  <c:v>8.0625000000000002E-2</c:v>
                </c:pt>
                <c:pt idx="2166">
                  <c:v>8.0636574074074083E-2</c:v>
                </c:pt>
                <c:pt idx="2167">
                  <c:v>8.0648148148148149E-2</c:v>
                </c:pt>
                <c:pt idx="2168">
                  <c:v>8.0659722222222216E-2</c:v>
                </c:pt>
                <c:pt idx="2169">
                  <c:v>8.0671296296296297E-2</c:v>
                </c:pt>
                <c:pt idx="2170">
                  <c:v>8.0682870370370363E-2</c:v>
                </c:pt>
                <c:pt idx="2171">
                  <c:v>8.0694444444444444E-2</c:v>
                </c:pt>
                <c:pt idx="2172">
                  <c:v>8.070601851851851E-2</c:v>
                </c:pt>
                <c:pt idx="2173">
                  <c:v>8.0717592592592591E-2</c:v>
                </c:pt>
                <c:pt idx="2174">
                  <c:v>8.0729166666666671E-2</c:v>
                </c:pt>
                <c:pt idx="2175">
                  <c:v>8.0740740740740738E-2</c:v>
                </c:pt>
                <c:pt idx="2176">
                  <c:v>8.0752314814814818E-2</c:v>
                </c:pt>
                <c:pt idx="2177">
                  <c:v>8.0763888888888885E-2</c:v>
                </c:pt>
                <c:pt idx="2178">
                  <c:v>8.0775462962962966E-2</c:v>
                </c:pt>
                <c:pt idx="2179">
                  <c:v>8.0787037037037032E-2</c:v>
                </c:pt>
                <c:pt idx="2180">
                  <c:v>8.0798611111111113E-2</c:v>
                </c:pt>
                <c:pt idx="2181">
                  <c:v>8.0810185185185179E-2</c:v>
                </c:pt>
                <c:pt idx="2182">
                  <c:v>8.082175925925926E-2</c:v>
                </c:pt>
                <c:pt idx="2183">
                  <c:v>8.0833333333333326E-2</c:v>
                </c:pt>
                <c:pt idx="2184">
                  <c:v>8.0844907407407407E-2</c:v>
                </c:pt>
                <c:pt idx="2185">
                  <c:v>8.0856481481481488E-2</c:v>
                </c:pt>
                <c:pt idx="2186">
                  <c:v>8.0868055555555554E-2</c:v>
                </c:pt>
                <c:pt idx="2187">
                  <c:v>8.0879629629629635E-2</c:v>
                </c:pt>
                <c:pt idx="2188">
                  <c:v>8.0891203703703715E-2</c:v>
                </c:pt>
                <c:pt idx="2189">
                  <c:v>8.0902777777777782E-2</c:v>
                </c:pt>
                <c:pt idx="2190">
                  <c:v>8.0914351851851848E-2</c:v>
                </c:pt>
                <c:pt idx="2191">
                  <c:v>8.0925925925925915E-2</c:v>
                </c:pt>
                <c:pt idx="2192">
                  <c:v>8.0937499999999996E-2</c:v>
                </c:pt>
                <c:pt idx="2193">
                  <c:v>8.0949074074074076E-2</c:v>
                </c:pt>
                <c:pt idx="2194">
                  <c:v>8.0960648148148143E-2</c:v>
                </c:pt>
                <c:pt idx="2195">
                  <c:v>8.0972222222222223E-2</c:v>
                </c:pt>
                <c:pt idx="2196">
                  <c:v>8.0983796296296304E-2</c:v>
                </c:pt>
                <c:pt idx="2197">
                  <c:v>8.099537037037037E-2</c:v>
                </c:pt>
                <c:pt idx="2198">
                  <c:v>8.1006944444444437E-2</c:v>
                </c:pt>
                <c:pt idx="2199">
                  <c:v>8.1018518518518517E-2</c:v>
                </c:pt>
                <c:pt idx="2200">
                  <c:v>8.1030092592592584E-2</c:v>
                </c:pt>
                <c:pt idx="2201">
                  <c:v>8.1041666666666665E-2</c:v>
                </c:pt>
                <c:pt idx="2202">
                  <c:v>8.1053240740740731E-2</c:v>
                </c:pt>
                <c:pt idx="2203">
                  <c:v>8.1064814814814812E-2</c:v>
                </c:pt>
                <c:pt idx="2204">
                  <c:v>8.1076388888888892E-2</c:v>
                </c:pt>
                <c:pt idx="2205">
                  <c:v>8.1087962962962959E-2</c:v>
                </c:pt>
                <c:pt idx="2206">
                  <c:v>8.1099537037037039E-2</c:v>
                </c:pt>
                <c:pt idx="2207">
                  <c:v>8.111111111111112E-2</c:v>
                </c:pt>
                <c:pt idx="2208">
                  <c:v>8.1122685185185187E-2</c:v>
                </c:pt>
                <c:pt idx="2209">
                  <c:v>8.1134259259259267E-2</c:v>
                </c:pt>
                <c:pt idx="2210">
                  <c:v>8.1145833333333334E-2</c:v>
                </c:pt>
                <c:pt idx="2211">
                  <c:v>8.1157407407407414E-2</c:v>
                </c:pt>
                <c:pt idx="2212">
                  <c:v>8.1168981481481481E-2</c:v>
                </c:pt>
                <c:pt idx="2213">
                  <c:v>8.1180555555555547E-2</c:v>
                </c:pt>
                <c:pt idx="2214">
                  <c:v>8.1192129629629628E-2</c:v>
                </c:pt>
                <c:pt idx="2215">
                  <c:v>8.1203703703703708E-2</c:v>
                </c:pt>
                <c:pt idx="2216">
                  <c:v>8.1215277777777775E-2</c:v>
                </c:pt>
                <c:pt idx="2217">
                  <c:v>8.1226851851851856E-2</c:v>
                </c:pt>
                <c:pt idx="2218">
                  <c:v>8.1238425925925936E-2</c:v>
                </c:pt>
                <c:pt idx="2219">
                  <c:v>8.1250000000000003E-2</c:v>
                </c:pt>
                <c:pt idx="2220">
                  <c:v>8.1261574074074069E-2</c:v>
                </c:pt>
                <c:pt idx="2221">
                  <c:v>8.1273148148148136E-2</c:v>
                </c:pt>
                <c:pt idx="2222">
                  <c:v>8.1284722222222217E-2</c:v>
                </c:pt>
                <c:pt idx="2223">
                  <c:v>8.1296296296296297E-2</c:v>
                </c:pt>
                <c:pt idx="2224">
                  <c:v>8.1307870370370364E-2</c:v>
                </c:pt>
                <c:pt idx="2225">
                  <c:v>8.1319444444444444E-2</c:v>
                </c:pt>
                <c:pt idx="2226">
                  <c:v>8.1331018518518525E-2</c:v>
                </c:pt>
                <c:pt idx="2227">
                  <c:v>8.1342592592592591E-2</c:v>
                </c:pt>
                <c:pt idx="2228">
                  <c:v>8.1354166666666672E-2</c:v>
                </c:pt>
                <c:pt idx="2229">
                  <c:v>8.1365740740740738E-2</c:v>
                </c:pt>
                <c:pt idx="2230">
                  <c:v>8.1377314814814819E-2</c:v>
                </c:pt>
                <c:pt idx="2231">
                  <c:v>8.1388888888888886E-2</c:v>
                </c:pt>
                <c:pt idx="2232">
                  <c:v>8.1400462962962966E-2</c:v>
                </c:pt>
                <c:pt idx="2233">
                  <c:v>8.1412037037037033E-2</c:v>
                </c:pt>
                <c:pt idx="2234">
                  <c:v>8.1423611111111113E-2</c:v>
                </c:pt>
                <c:pt idx="2235">
                  <c:v>8.143518518518518E-2</c:v>
                </c:pt>
                <c:pt idx="2236">
                  <c:v>8.144675925925926E-2</c:v>
                </c:pt>
                <c:pt idx="2237">
                  <c:v>8.1458333333333341E-2</c:v>
                </c:pt>
                <c:pt idx="2238">
                  <c:v>8.1469907407407408E-2</c:v>
                </c:pt>
                <c:pt idx="2239">
                  <c:v>8.1481481481481488E-2</c:v>
                </c:pt>
                <c:pt idx="2240">
                  <c:v>8.1493055555555555E-2</c:v>
                </c:pt>
                <c:pt idx="2241">
                  <c:v>8.1504629629629635E-2</c:v>
                </c:pt>
                <c:pt idx="2242">
                  <c:v>8.1516203703703702E-2</c:v>
                </c:pt>
                <c:pt idx="2243">
                  <c:v>8.1527777777777768E-2</c:v>
                </c:pt>
                <c:pt idx="2244">
                  <c:v>8.1539351851851849E-2</c:v>
                </c:pt>
                <c:pt idx="2245">
                  <c:v>8.1550925925925929E-2</c:v>
                </c:pt>
                <c:pt idx="2246">
                  <c:v>8.1562499999999996E-2</c:v>
                </c:pt>
                <c:pt idx="2247">
                  <c:v>8.1574074074074077E-2</c:v>
                </c:pt>
                <c:pt idx="2248">
                  <c:v>8.1585648148148157E-2</c:v>
                </c:pt>
                <c:pt idx="2249">
                  <c:v>8.1597222222222224E-2</c:v>
                </c:pt>
                <c:pt idx="2250">
                  <c:v>8.160879629629629E-2</c:v>
                </c:pt>
                <c:pt idx="2251">
                  <c:v>8.1620370370370371E-2</c:v>
                </c:pt>
                <c:pt idx="2252">
                  <c:v>8.1631944444444438E-2</c:v>
                </c:pt>
                <c:pt idx="2253">
                  <c:v>8.1643518518518518E-2</c:v>
                </c:pt>
                <c:pt idx="2254">
                  <c:v>8.1655092592592585E-2</c:v>
                </c:pt>
                <c:pt idx="2255">
                  <c:v>8.1666666666666665E-2</c:v>
                </c:pt>
                <c:pt idx="2256">
                  <c:v>8.1678240740740746E-2</c:v>
                </c:pt>
                <c:pt idx="2257">
                  <c:v>8.1689814814814812E-2</c:v>
                </c:pt>
                <c:pt idx="2258">
                  <c:v>8.1701388888888893E-2</c:v>
                </c:pt>
                <c:pt idx="2259">
                  <c:v>8.1712962962962959E-2</c:v>
                </c:pt>
                <c:pt idx="2260">
                  <c:v>8.172453703703704E-2</c:v>
                </c:pt>
                <c:pt idx="2261">
                  <c:v>8.1736111111111107E-2</c:v>
                </c:pt>
                <c:pt idx="2262">
                  <c:v>8.1747685185185187E-2</c:v>
                </c:pt>
                <c:pt idx="2263">
                  <c:v>8.1759259259259254E-2</c:v>
                </c:pt>
                <c:pt idx="2264">
                  <c:v>8.1770833333333334E-2</c:v>
                </c:pt>
                <c:pt idx="2265">
                  <c:v>8.1782407407407401E-2</c:v>
                </c:pt>
                <c:pt idx="2266">
                  <c:v>8.1793981481481481E-2</c:v>
                </c:pt>
                <c:pt idx="2267">
                  <c:v>8.1805555555555562E-2</c:v>
                </c:pt>
                <c:pt idx="2268">
                  <c:v>8.1817129629629629E-2</c:v>
                </c:pt>
                <c:pt idx="2269">
                  <c:v>8.1828703703703709E-2</c:v>
                </c:pt>
                <c:pt idx="2270">
                  <c:v>8.184027777777779E-2</c:v>
                </c:pt>
                <c:pt idx="2271">
                  <c:v>8.1851851851851856E-2</c:v>
                </c:pt>
                <c:pt idx="2272">
                  <c:v>8.1863425925925923E-2</c:v>
                </c:pt>
                <c:pt idx="2273">
                  <c:v>8.1874999999999989E-2</c:v>
                </c:pt>
                <c:pt idx="2274">
                  <c:v>8.188657407407407E-2</c:v>
                </c:pt>
                <c:pt idx="2275">
                  <c:v>8.189814814814815E-2</c:v>
                </c:pt>
                <c:pt idx="2276">
                  <c:v>8.1909722222222217E-2</c:v>
                </c:pt>
                <c:pt idx="2277">
                  <c:v>8.1921296296296298E-2</c:v>
                </c:pt>
                <c:pt idx="2278">
                  <c:v>8.1932870370370378E-2</c:v>
                </c:pt>
                <c:pt idx="2279">
                  <c:v>8.1944444444444445E-2</c:v>
                </c:pt>
                <c:pt idx="2280">
                  <c:v>8.1956018518518511E-2</c:v>
                </c:pt>
                <c:pt idx="2281">
                  <c:v>8.1967592592592592E-2</c:v>
                </c:pt>
                <c:pt idx="2282">
                  <c:v>8.1979166666666659E-2</c:v>
                </c:pt>
                <c:pt idx="2283">
                  <c:v>8.1990740740740739E-2</c:v>
                </c:pt>
                <c:pt idx="2284">
                  <c:v>8.2002314814814806E-2</c:v>
                </c:pt>
                <c:pt idx="2285">
                  <c:v>8.2013888888888886E-2</c:v>
                </c:pt>
                <c:pt idx="2286">
                  <c:v>8.2025462962962967E-2</c:v>
                </c:pt>
                <c:pt idx="2287">
                  <c:v>8.2037037037037033E-2</c:v>
                </c:pt>
                <c:pt idx="2288">
                  <c:v>8.2048611111111114E-2</c:v>
                </c:pt>
                <c:pt idx="2289">
                  <c:v>8.2060185185185194E-2</c:v>
                </c:pt>
                <c:pt idx="2290">
                  <c:v>8.2071759259259261E-2</c:v>
                </c:pt>
                <c:pt idx="2291">
                  <c:v>8.2083333333333341E-2</c:v>
                </c:pt>
                <c:pt idx="2292">
                  <c:v>8.2094907407407408E-2</c:v>
                </c:pt>
                <c:pt idx="2293">
                  <c:v>8.2106481481481489E-2</c:v>
                </c:pt>
                <c:pt idx="2294">
                  <c:v>8.2118055555555555E-2</c:v>
                </c:pt>
                <c:pt idx="2295">
                  <c:v>8.2129629629629622E-2</c:v>
                </c:pt>
                <c:pt idx="2296">
                  <c:v>8.2141203703703702E-2</c:v>
                </c:pt>
                <c:pt idx="2297">
                  <c:v>8.2152777777777783E-2</c:v>
                </c:pt>
                <c:pt idx="2298">
                  <c:v>8.216435185185185E-2</c:v>
                </c:pt>
                <c:pt idx="2299">
                  <c:v>8.217592592592593E-2</c:v>
                </c:pt>
                <c:pt idx="2300">
                  <c:v>8.2187500000000011E-2</c:v>
                </c:pt>
                <c:pt idx="2301">
                  <c:v>8.2199074074074077E-2</c:v>
                </c:pt>
                <c:pt idx="2302">
                  <c:v>8.2210648148148144E-2</c:v>
                </c:pt>
                <c:pt idx="2303">
                  <c:v>8.222222222222221E-2</c:v>
                </c:pt>
                <c:pt idx="2304">
                  <c:v>8.2233796296296291E-2</c:v>
                </c:pt>
                <c:pt idx="2305">
                  <c:v>8.2245370370370371E-2</c:v>
                </c:pt>
                <c:pt idx="2306">
                  <c:v>8.2256944444444438E-2</c:v>
                </c:pt>
                <c:pt idx="2307">
                  <c:v>8.2268518518518519E-2</c:v>
                </c:pt>
                <c:pt idx="2308">
                  <c:v>8.2280092592592599E-2</c:v>
                </c:pt>
                <c:pt idx="2309">
                  <c:v>8.2291666666666666E-2</c:v>
                </c:pt>
                <c:pt idx="2310">
                  <c:v>8.2303240740740746E-2</c:v>
                </c:pt>
                <c:pt idx="2311">
                  <c:v>8.2314814814814813E-2</c:v>
                </c:pt>
                <c:pt idx="2312">
                  <c:v>8.2326388888888893E-2</c:v>
                </c:pt>
                <c:pt idx="2313">
                  <c:v>8.233796296296296E-2</c:v>
                </c:pt>
                <c:pt idx="2314">
                  <c:v>8.2349537037037041E-2</c:v>
                </c:pt>
                <c:pt idx="2315">
                  <c:v>8.2361111111111107E-2</c:v>
                </c:pt>
                <c:pt idx="2316">
                  <c:v>8.2372685185185188E-2</c:v>
                </c:pt>
                <c:pt idx="2317">
                  <c:v>8.2384259259259254E-2</c:v>
                </c:pt>
                <c:pt idx="2318">
                  <c:v>8.2395833333333335E-2</c:v>
                </c:pt>
                <c:pt idx="2319">
                  <c:v>8.2407407407407415E-2</c:v>
                </c:pt>
                <c:pt idx="2320">
                  <c:v>8.2418981481481482E-2</c:v>
                </c:pt>
                <c:pt idx="2321">
                  <c:v>8.2430555555555562E-2</c:v>
                </c:pt>
                <c:pt idx="2322">
                  <c:v>8.2442129629629629E-2</c:v>
                </c:pt>
                <c:pt idx="2323">
                  <c:v>8.245370370370371E-2</c:v>
                </c:pt>
                <c:pt idx="2324">
                  <c:v>8.2465277777777776E-2</c:v>
                </c:pt>
                <c:pt idx="2325">
                  <c:v>8.2476851851851843E-2</c:v>
                </c:pt>
                <c:pt idx="2326">
                  <c:v>8.2488425925925923E-2</c:v>
                </c:pt>
                <c:pt idx="2327">
                  <c:v>8.2500000000000004E-2</c:v>
                </c:pt>
                <c:pt idx="2328">
                  <c:v>8.2511574074074071E-2</c:v>
                </c:pt>
                <c:pt idx="2329">
                  <c:v>8.2523148148148151E-2</c:v>
                </c:pt>
                <c:pt idx="2330">
                  <c:v>8.2534722222222232E-2</c:v>
                </c:pt>
                <c:pt idx="2331">
                  <c:v>8.2546296296296298E-2</c:v>
                </c:pt>
                <c:pt idx="2332">
                  <c:v>8.2557870370370365E-2</c:v>
                </c:pt>
                <c:pt idx="2333">
                  <c:v>8.2569444444444445E-2</c:v>
                </c:pt>
                <c:pt idx="2334">
                  <c:v>8.2581018518518512E-2</c:v>
                </c:pt>
                <c:pt idx="2335">
                  <c:v>8.2592592592592592E-2</c:v>
                </c:pt>
                <c:pt idx="2336">
                  <c:v>8.2604166666666659E-2</c:v>
                </c:pt>
                <c:pt idx="2337">
                  <c:v>8.261574074074074E-2</c:v>
                </c:pt>
                <c:pt idx="2338">
                  <c:v>8.262731481481482E-2</c:v>
                </c:pt>
                <c:pt idx="2339">
                  <c:v>8.2638888888888887E-2</c:v>
                </c:pt>
                <c:pt idx="2340">
                  <c:v>8.2650462962962967E-2</c:v>
                </c:pt>
                <c:pt idx="2341">
                  <c:v>8.2662037037037034E-2</c:v>
                </c:pt>
                <c:pt idx="2342">
                  <c:v>8.2673611111111114E-2</c:v>
                </c:pt>
                <c:pt idx="2343">
                  <c:v>8.2685185185185181E-2</c:v>
                </c:pt>
                <c:pt idx="2344">
                  <c:v>8.2696759259259262E-2</c:v>
                </c:pt>
                <c:pt idx="2345">
                  <c:v>8.2708333333333328E-2</c:v>
                </c:pt>
                <c:pt idx="2346">
                  <c:v>8.2719907407407409E-2</c:v>
                </c:pt>
                <c:pt idx="2347">
                  <c:v>8.2731481481481475E-2</c:v>
                </c:pt>
                <c:pt idx="2348">
                  <c:v>8.2743055555555556E-2</c:v>
                </c:pt>
                <c:pt idx="2349">
                  <c:v>8.2754629629629636E-2</c:v>
                </c:pt>
                <c:pt idx="2350">
                  <c:v>8.2766203703703703E-2</c:v>
                </c:pt>
                <c:pt idx="2351">
                  <c:v>8.2777777777777783E-2</c:v>
                </c:pt>
                <c:pt idx="2352">
                  <c:v>8.2789351851851864E-2</c:v>
                </c:pt>
                <c:pt idx="2353">
                  <c:v>8.2800925925925931E-2</c:v>
                </c:pt>
                <c:pt idx="2354">
                  <c:v>8.2812499999999997E-2</c:v>
                </c:pt>
                <c:pt idx="2355">
                  <c:v>8.2824074074074064E-2</c:v>
                </c:pt>
                <c:pt idx="2356">
                  <c:v>8.2835648148148144E-2</c:v>
                </c:pt>
                <c:pt idx="2357">
                  <c:v>8.2847222222222225E-2</c:v>
                </c:pt>
                <c:pt idx="2358">
                  <c:v>8.2858796296296292E-2</c:v>
                </c:pt>
                <c:pt idx="2359">
                  <c:v>8.2870370370370372E-2</c:v>
                </c:pt>
                <c:pt idx="2360">
                  <c:v>8.2881944444444453E-2</c:v>
                </c:pt>
                <c:pt idx="2361">
                  <c:v>8.2893518518518519E-2</c:v>
                </c:pt>
                <c:pt idx="2362">
                  <c:v>8.2905092592592586E-2</c:v>
                </c:pt>
                <c:pt idx="2363">
                  <c:v>8.2916666666666666E-2</c:v>
                </c:pt>
                <c:pt idx="2364">
                  <c:v>8.2928240740740733E-2</c:v>
                </c:pt>
                <c:pt idx="2365">
                  <c:v>8.2939814814814813E-2</c:v>
                </c:pt>
                <c:pt idx="2366">
                  <c:v>8.295138888888888E-2</c:v>
                </c:pt>
                <c:pt idx="2367">
                  <c:v>8.2962962962962961E-2</c:v>
                </c:pt>
                <c:pt idx="2368">
                  <c:v>8.2974537037037041E-2</c:v>
                </c:pt>
                <c:pt idx="2369">
                  <c:v>8.2986111111111108E-2</c:v>
                </c:pt>
                <c:pt idx="2370">
                  <c:v>8.2997685185185188E-2</c:v>
                </c:pt>
                <c:pt idx="2371">
                  <c:v>8.3009259259259269E-2</c:v>
                </c:pt>
                <c:pt idx="2372">
                  <c:v>8.3020833333333335E-2</c:v>
                </c:pt>
                <c:pt idx="2373">
                  <c:v>8.3032407407407416E-2</c:v>
                </c:pt>
                <c:pt idx="2374">
                  <c:v>8.3043981481481483E-2</c:v>
                </c:pt>
                <c:pt idx="2375">
                  <c:v>8.3055555555555563E-2</c:v>
                </c:pt>
                <c:pt idx="2376">
                  <c:v>8.306712962962963E-2</c:v>
                </c:pt>
                <c:pt idx="2377">
                  <c:v>8.3078703703703696E-2</c:v>
                </c:pt>
                <c:pt idx="2378">
                  <c:v>8.3090277777777777E-2</c:v>
                </c:pt>
                <c:pt idx="2379">
                  <c:v>8.3101851851851857E-2</c:v>
                </c:pt>
                <c:pt idx="2380">
                  <c:v>8.3113425925925924E-2</c:v>
                </c:pt>
                <c:pt idx="2381">
                  <c:v>8.3125000000000004E-2</c:v>
                </c:pt>
                <c:pt idx="2382">
                  <c:v>8.3136574074074085E-2</c:v>
                </c:pt>
                <c:pt idx="2383">
                  <c:v>8.3148148148148152E-2</c:v>
                </c:pt>
                <c:pt idx="2384">
                  <c:v>8.3159722222222218E-2</c:v>
                </c:pt>
                <c:pt idx="2385">
                  <c:v>8.3171296296296285E-2</c:v>
                </c:pt>
                <c:pt idx="2386">
                  <c:v>8.3182870370370365E-2</c:v>
                </c:pt>
                <c:pt idx="2387">
                  <c:v>8.3194444444444446E-2</c:v>
                </c:pt>
                <c:pt idx="2388">
                  <c:v>8.3206018518518512E-2</c:v>
                </c:pt>
                <c:pt idx="2389">
                  <c:v>8.3217592592592593E-2</c:v>
                </c:pt>
                <c:pt idx="2390">
                  <c:v>8.3229166666666674E-2</c:v>
                </c:pt>
                <c:pt idx="2391">
                  <c:v>8.324074074074074E-2</c:v>
                </c:pt>
                <c:pt idx="2392">
                  <c:v>8.3252314814814821E-2</c:v>
                </c:pt>
                <c:pt idx="2393">
                  <c:v>8.3263888888888887E-2</c:v>
                </c:pt>
                <c:pt idx="2394">
                  <c:v>8.3275462962962968E-2</c:v>
                </c:pt>
                <c:pt idx="2395">
                  <c:v>8.3287037037037034E-2</c:v>
                </c:pt>
                <c:pt idx="2396">
                  <c:v>8.3298611111111115E-2</c:v>
                </c:pt>
                <c:pt idx="2397">
                  <c:v>8.3310185185185182E-2</c:v>
                </c:pt>
                <c:pt idx="2398">
                  <c:v>8.3321759259259262E-2</c:v>
                </c:pt>
                <c:pt idx="2399">
                  <c:v>8.3333333333333329E-2</c:v>
                </c:pt>
                <c:pt idx="2400">
                  <c:v>8.3344907407407409E-2</c:v>
                </c:pt>
                <c:pt idx="2401">
                  <c:v>8.335648148148149E-2</c:v>
                </c:pt>
                <c:pt idx="2402">
                  <c:v>8.3368055555555556E-2</c:v>
                </c:pt>
                <c:pt idx="2403">
                  <c:v>8.3379629629629637E-2</c:v>
                </c:pt>
                <c:pt idx="2404">
                  <c:v>8.3391203703703717E-2</c:v>
                </c:pt>
                <c:pt idx="2405">
                  <c:v>8.340277777777777E-2</c:v>
                </c:pt>
                <c:pt idx="2406">
                  <c:v>8.3414351851851851E-2</c:v>
                </c:pt>
                <c:pt idx="2407">
                  <c:v>8.3425925925925917E-2</c:v>
                </c:pt>
                <c:pt idx="2408">
                  <c:v>8.3437499999999998E-2</c:v>
                </c:pt>
                <c:pt idx="2409">
                  <c:v>8.3449074074074078E-2</c:v>
                </c:pt>
                <c:pt idx="2410">
                  <c:v>8.3460648148148145E-2</c:v>
                </c:pt>
                <c:pt idx="2411">
                  <c:v>8.3472222222222225E-2</c:v>
                </c:pt>
                <c:pt idx="2412">
                  <c:v>8.3483796296296306E-2</c:v>
                </c:pt>
                <c:pt idx="2413">
                  <c:v>8.3495370370370373E-2</c:v>
                </c:pt>
                <c:pt idx="2414">
                  <c:v>8.3506944444444453E-2</c:v>
                </c:pt>
                <c:pt idx="2415">
                  <c:v>8.3518518518518506E-2</c:v>
                </c:pt>
                <c:pt idx="2416">
                  <c:v>8.3530092592592586E-2</c:v>
                </c:pt>
                <c:pt idx="2417">
                  <c:v>8.3541666666666667E-2</c:v>
                </c:pt>
                <c:pt idx="2418">
                  <c:v>8.3553240740740733E-2</c:v>
                </c:pt>
                <c:pt idx="2419">
                  <c:v>8.3564814814814814E-2</c:v>
                </c:pt>
                <c:pt idx="2420">
                  <c:v>8.3576388888888895E-2</c:v>
                </c:pt>
                <c:pt idx="2421">
                  <c:v>8.3587962962962961E-2</c:v>
                </c:pt>
                <c:pt idx="2422">
                  <c:v>8.3599537037037042E-2</c:v>
                </c:pt>
                <c:pt idx="2423">
                  <c:v>8.3611111111111122E-2</c:v>
                </c:pt>
                <c:pt idx="2424">
                  <c:v>8.3622685185185189E-2</c:v>
                </c:pt>
                <c:pt idx="2425">
                  <c:v>8.3634259259259255E-2</c:v>
                </c:pt>
                <c:pt idx="2426">
                  <c:v>8.3645833333333322E-2</c:v>
                </c:pt>
                <c:pt idx="2427">
                  <c:v>8.3657407407407403E-2</c:v>
                </c:pt>
                <c:pt idx="2428">
                  <c:v>8.3668981481481483E-2</c:v>
                </c:pt>
                <c:pt idx="2429">
                  <c:v>8.368055555555555E-2</c:v>
                </c:pt>
                <c:pt idx="2430">
                  <c:v>8.369212962962963E-2</c:v>
                </c:pt>
                <c:pt idx="2431">
                  <c:v>8.3703703703703711E-2</c:v>
                </c:pt>
                <c:pt idx="2432">
                  <c:v>8.3715277777777777E-2</c:v>
                </c:pt>
                <c:pt idx="2433">
                  <c:v>8.3726851851851858E-2</c:v>
                </c:pt>
                <c:pt idx="2434">
                  <c:v>8.3738425925925938E-2</c:v>
                </c:pt>
                <c:pt idx="2435">
                  <c:v>8.3749999999999991E-2</c:v>
                </c:pt>
                <c:pt idx="2436">
                  <c:v>8.3761574074074072E-2</c:v>
                </c:pt>
                <c:pt idx="2437">
                  <c:v>8.3773148148148138E-2</c:v>
                </c:pt>
                <c:pt idx="2438">
                  <c:v>8.3784722222222219E-2</c:v>
                </c:pt>
                <c:pt idx="2439">
                  <c:v>8.3796296296296299E-2</c:v>
                </c:pt>
                <c:pt idx="2440">
                  <c:v>8.3807870370370366E-2</c:v>
                </c:pt>
                <c:pt idx="2441">
                  <c:v>8.3819444444444446E-2</c:v>
                </c:pt>
                <c:pt idx="2442">
                  <c:v>8.3831018518518527E-2</c:v>
                </c:pt>
                <c:pt idx="2443">
                  <c:v>8.3842592592592594E-2</c:v>
                </c:pt>
                <c:pt idx="2444">
                  <c:v>8.3854166666666674E-2</c:v>
                </c:pt>
                <c:pt idx="2445">
                  <c:v>8.3865740740740755E-2</c:v>
                </c:pt>
                <c:pt idx="2446">
                  <c:v>8.3877314814814807E-2</c:v>
                </c:pt>
                <c:pt idx="2447">
                  <c:v>8.3888888888888888E-2</c:v>
                </c:pt>
                <c:pt idx="2448">
                  <c:v>8.3900462962962954E-2</c:v>
                </c:pt>
                <c:pt idx="2449">
                  <c:v>8.3912037037037035E-2</c:v>
                </c:pt>
                <c:pt idx="2450">
                  <c:v>8.3923611111111115E-2</c:v>
                </c:pt>
                <c:pt idx="2451">
                  <c:v>8.3935185185185182E-2</c:v>
                </c:pt>
                <c:pt idx="2452">
                  <c:v>8.3946759259259263E-2</c:v>
                </c:pt>
                <c:pt idx="2453">
                  <c:v>8.3958333333333343E-2</c:v>
                </c:pt>
                <c:pt idx="2454">
                  <c:v>8.396990740740741E-2</c:v>
                </c:pt>
                <c:pt idx="2455">
                  <c:v>8.398148148148149E-2</c:v>
                </c:pt>
                <c:pt idx="2456">
                  <c:v>8.3993055555555543E-2</c:v>
                </c:pt>
                <c:pt idx="2457">
                  <c:v>8.4004629629629624E-2</c:v>
                </c:pt>
                <c:pt idx="2458">
                  <c:v>8.4016203703703704E-2</c:v>
                </c:pt>
                <c:pt idx="2459">
                  <c:v>8.4027777777777771E-2</c:v>
                </c:pt>
                <c:pt idx="2460">
                  <c:v>8.4039351851851851E-2</c:v>
                </c:pt>
                <c:pt idx="2461">
                  <c:v>8.4050925925925932E-2</c:v>
                </c:pt>
                <c:pt idx="2462">
                  <c:v>8.4062499999999998E-2</c:v>
                </c:pt>
                <c:pt idx="2463">
                  <c:v>8.4074074074074079E-2</c:v>
                </c:pt>
                <c:pt idx="2464">
                  <c:v>8.4085648148148159E-2</c:v>
                </c:pt>
                <c:pt idx="2465">
                  <c:v>8.4097222222222226E-2</c:v>
                </c:pt>
                <c:pt idx="2466">
                  <c:v>8.4108796296296293E-2</c:v>
                </c:pt>
                <c:pt idx="2467">
                  <c:v>8.4120370370370359E-2</c:v>
                </c:pt>
                <c:pt idx="2468">
                  <c:v>8.413194444444444E-2</c:v>
                </c:pt>
                <c:pt idx="2469">
                  <c:v>8.414351851851852E-2</c:v>
                </c:pt>
                <c:pt idx="2470">
                  <c:v>8.4155092592592587E-2</c:v>
                </c:pt>
                <c:pt idx="2471">
                  <c:v>8.4166666666666667E-2</c:v>
                </c:pt>
                <c:pt idx="2472">
                  <c:v>8.4178240740740748E-2</c:v>
                </c:pt>
                <c:pt idx="2473">
                  <c:v>8.4189814814814815E-2</c:v>
                </c:pt>
                <c:pt idx="2474">
                  <c:v>8.4201388888888895E-2</c:v>
                </c:pt>
                <c:pt idx="2475">
                  <c:v>8.4212962962962976E-2</c:v>
                </c:pt>
                <c:pt idx="2476">
                  <c:v>8.4224537037037028E-2</c:v>
                </c:pt>
                <c:pt idx="2477">
                  <c:v>8.4236111111111109E-2</c:v>
                </c:pt>
                <c:pt idx="2478">
                  <c:v>8.4247685185185175E-2</c:v>
                </c:pt>
                <c:pt idx="2479">
                  <c:v>8.4259259259259256E-2</c:v>
                </c:pt>
                <c:pt idx="2480">
                  <c:v>8.4270833333333336E-2</c:v>
                </c:pt>
                <c:pt idx="2481">
                  <c:v>8.4282407407407403E-2</c:v>
                </c:pt>
                <c:pt idx="2482">
                  <c:v>8.4293981481481484E-2</c:v>
                </c:pt>
                <c:pt idx="2483">
                  <c:v>8.4305555555555564E-2</c:v>
                </c:pt>
                <c:pt idx="2484">
                  <c:v>8.4317129629629631E-2</c:v>
                </c:pt>
                <c:pt idx="2485">
                  <c:v>8.4328703703703711E-2</c:v>
                </c:pt>
                <c:pt idx="2486">
                  <c:v>8.4340277777777764E-2</c:v>
                </c:pt>
                <c:pt idx="2487">
                  <c:v>8.4351851851851845E-2</c:v>
                </c:pt>
                <c:pt idx="2488">
                  <c:v>8.4363425925925925E-2</c:v>
                </c:pt>
                <c:pt idx="2489">
                  <c:v>8.4374999999999992E-2</c:v>
                </c:pt>
                <c:pt idx="2490">
                  <c:v>8.4386574074074072E-2</c:v>
                </c:pt>
                <c:pt idx="2491">
                  <c:v>8.4398148148148153E-2</c:v>
                </c:pt>
                <c:pt idx="2492">
                  <c:v>8.4409722222222219E-2</c:v>
                </c:pt>
                <c:pt idx="2493">
                  <c:v>8.44212962962963E-2</c:v>
                </c:pt>
                <c:pt idx="2494">
                  <c:v>8.443287037037038E-2</c:v>
                </c:pt>
                <c:pt idx="2495">
                  <c:v>8.4444444444444447E-2</c:v>
                </c:pt>
                <c:pt idx="2496">
                  <c:v>8.4456018518518527E-2</c:v>
                </c:pt>
                <c:pt idx="2497">
                  <c:v>8.446759259259258E-2</c:v>
                </c:pt>
                <c:pt idx="2498">
                  <c:v>8.4479166666666661E-2</c:v>
                </c:pt>
                <c:pt idx="2499">
                  <c:v>8.4490740740740741E-2</c:v>
                </c:pt>
                <c:pt idx="2500">
                  <c:v>8.4502314814814808E-2</c:v>
                </c:pt>
                <c:pt idx="2501">
                  <c:v>8.4513888888888888E-2</c:v>
                </c:pt>
                <c:pt idx="2502">
                  <c:v>8.4525462962962969E-2</c:v>
                </c:pt>
                <c:pt idx="2503">
                  <c:v>8.4537037037037036E-2</c:v>
                </c:pt>
                <c:pt idx="2504">
                  <c:v>8.4548611111111116E-2</c:v>
                </c:pt>
                <c:pt idx="2505">
                  <c:v>8.4560185185185197E-2</c:v>
                </c:pt>
                <c:pt idx="2506">
                  <c:v>8.4571759259259263E-2</c:v>
                </c:pt>
                <c:pt idx="2507">
                  <c:v>8.458333333333333E-2</c:v>
                </c:pt>
                <c:pt idx="2508">
                  <c:v>8.4594907407407396E-2</c:v>
                </c:pt>
                <c:pt idx="2509">
                  <c:v>8.4606481481481477E-2</c:v>
                </c:pt>
                <c:pt idx="2510">
                  <c:v>8.4618055555555557E-2</c:v>
                </c:pt>
                <c:pt idx="2511">
                  <c:v>8.4629629629629624E-2</c:v>
                </c:pt>
                <c:pt idx="2512">
                  <c:v>8.4641203703703705E-2</c:v>
                </c:pt>
                <c:pt idx="2513">
                  <c:v>8.4652777777777785E-2</c:v>
                </c:pt>
                <c:pt idx="2514">
                  <c:v>8.4664351851851852E-2</c:v>
                </c:pt>
                <c:pt idx="2515">
                  <c:v>8.4675925925925932E-2</c:v>
                </c:pt>
                <c:pt idx="2516">
                  <c:v>8.4687500000000013E-2</c:v>
                </c:pt>
                <c:pt idx="2517">
                  <c:v>8.4699074074074066E-2</c:v>
                </c:pt>
                <c:pt idx="2518">
                  <c:v>8.4710648148148146E-2</c:v>
                </c:pt>
                <c:pt idx="2519">
                  <c:v>8.4722222222222213E-2</c:v>
                </c:pt>
              </c:numCache>
            </c:numRef>
          </c:cat>
          <c:val>
            <c:numRef>
              <c:f>'PRC Components'!$N$3903:$N$6062</c:f>
              <c:numCache>
                <c:formatCode>General</c:formatCode>
                <c:ptCount val="2160"/>
                <c:pt idx="207">
                  <c:v>10000</c:v>
                </c:pt>
                <c:pt idx="2097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528248"/>
        <c:axId val="486519232"/>
      </c:lineChart>
      <c:lineChart>
        <c:grouping val="standard"/>
        <c:varyColors val="0"/>
        <c:ser>
          <c:idx val="6"/>
          <c:order val="6"/>
          <c:tx>
            <c:strRef>
              <c:f>'PRC Components'!$J$1</c:f>
              <c:strCache>
                <c:ptCount val="1"/>
                <c:pt idx="0">
                  <c:v>Frequency (Hz)</c:v>
                </c:pt>
              </c:strCache>
            </c:strRef>
          </c:tx>
          <c:spPr>
            <a:ln w="31750" cap="rnd">
              <a:solidFill>
                <a:srgbClr val="890C58"/>
              </a:solidFill>
              <a:round/>
            </a:ln>
            <a:effectLst/>
          </c:spPr>
          <c:marker>
            <c:symbol val="none"/>
          </c:marker>
          <c:dLbls>
            <c:dLbl>
              <c:idx val="1665"/>
              <c:layout>
                <c:manualLayout>
                  <c:x val="-0.17035951837858632"/>
                  <c:y val="6.492185499620947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Additional 1,000 MW </a:t>
                    </a:r>
                  </a:p>
                  <a:p>
                    <a:pPr>
                      <a:defRPr/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Load-shed Ordered</a:t>
                    </a:r>
                  </a:p>
                </c:rich>
              </c:tx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904"/>
              <c:layout>
                <c:manualLayout>
                  <c:x val="-0.15038504254736251"/>
                  <c:y val="6.043167247746526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Additional</a:t>
                    </a:r>
                    <a:r>
                      <a:rPr lang="en-US" sz="11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3,</a:t>
                    </a:r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000 MW </a:t>
                    </a:r>
                  </a:p>
                  <a:p>
                    <a:pPr>
                      <a:defRPr/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Load-shed Ordered</a:t>
                    </a:r>
                  </a:p>
                </c:rich>
              </c:tx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118"/>
              <c:layout>
                <c:manualLayout>
                  <c:x val="-6.3009942621052323E-3"/>
                  <c:y val="9.409923961479679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Additional</a:t>
                    </a:r>
                    <a:r>
                      <a:rPr lang="en-US" sz="11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3,500 MW </a:t>
                    </a:r>
                  </a:p>
                  <a:p>
                    <a:pPr>
                      <a:defRPr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Load-shed ordered</a:t>
                    </a:r>
                    <a:endParaRPr lang="en-US" sz="11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416"/>
              <c:layout>
                <c:manualLayout>
                  <c:x val="-8.5418704166901921E-2"/>
                  <c:y val="-8.0575563303287218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Additional 2,000</a:t>
                    </a:r>
                    <a:r>
                      <a:rPr lang="en-US" sz="11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MW</a:t>
                    </a:r>
                  </a:p>
                  <a:p>
                    <a:r>
                      <a:rPr lang="en-US" sz="11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Load-shed Ordered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'PRC Components'!$J$3903:$J$6422</c:f>
              <c:numCache>
                <c:formatCode>General</c:formatCode>
                <c:ptCount val="2520"/>
                <c:pt idx="0">
                  <c:v>59.944999694824219</c:v>
                </c:pt>
                <c:pt idx="1">
                  <c:v>59.944999694824219</c:v>
                </c:pt>
                <c:pt idx="2">
                  <c:v>59.944999694824219</c:v>
                </c:pt>
                <c:pt idx="3">
                  <c:v>59.944999694824219</c:v>
                </c:pt>
                <c:pt idx="4">
                  <c:v>59.944999694824219</c:v>
                </c:pt>
                <c:pt idx="5">
                  <c:v>59.944999694824219</c:v>
                </c:pt>
                <c:pt idx="6">
                  <c:v>59.944999694824219</c:v>
                </c:pt>
                <c:pt idx="7">
                  <c:v>59.944000244140625</c:v>
                </c:pt>
                <c:pt idx="8">
                  <c:v>59.944999694824219</c:v>
                </c:pt>
                <c:pt idx="9">
                  <c:v>59.943000793457031</c:v>
                </c:pt>
                <c:pt idx="10">
                  <c:v>59.944000244140625</c:v>
                </c:pt>
                <c:pt idx="11">
                  <c:v>59.944000244140625</c:v>
                </c:pt>
                <c:pt idx="12">
                  <c:v>59.944000244140625</c:v>
                </c:pt>
                <c:pt idx="13">
                  <c:v>59.943000793457031</c:v>
                </c:pt>
                <c:pt idx="14">
                  <c:v>59.944000244140625</c:v>
                </c:pt>
                <c:pt idx="15">
                  <c:v>59.944000244140625</c:v>
                </c:pt>
                <c:pt idx="16">
                  <c:v>59.944999694824219</c:v>
                </c:pt>
                <c:pt idx="17">
                  <c:v>59.945999145507813</c:v>
                </c:pt>
                <c:pt idx="18">
                  <c:v>59.946998596191406</c:v>
                </c:pt>
                <c:pt idx="19">
                  <c:v>59.946998596191406</c:v>
                </c:pt>
                <c:pt idx="20">
                  <c:v>59.944999694824219</c:v>
                </c:pt>
                <c:pt idx="21">
                  <c:v>59.944000244140625</c:v>
                </c:pt>
                <c:pt idx="22">
                  <c:v>59.944000244140625</c:v>
                </c:pt>
                <c:pt idx="23">
                  <c:v>59.943000793457031</c:v>
                </c:pt>
                <c:pt idx="24">
                  <c:v>59.942001342773438</c:v>
                </c:pt>
                <c:pt idx="25">
                  <c:v>59.942001342773438</c:v>
                </c:pt>
                <c:pt idx="26">
                  <c:v>59.942001342773438</c:v>
                </c:pt>
                <c:pt idx="27">
                  <c:v>59.939998626708984</c:v>
                </c:pt>
                <c:pt idx="28">
                  <c:v>59.939998626708984</c:v>
                </c:pt>
                <c:pt idx="29">
                  <c:v>59.938999176025391</c:v>
                </c:pt>
                <c:pt idx="30">
                  <c:v>59.937999725341797</c:v>
                </c:pt>
                <c:pt idx="31">
                  <c:v>59.938999176025391</c:v>
                </c:pt>
                <c:pt idx="32">
                  <c:v>59.938999176025391</c:v>
                </c:pt>
                <c:pt idx="33">
                  <c:v>59.938999176025391</c:v>
                </c:pt>
                <c:pt idx="34">
                  <c:v>59.939998626708984</c:v>
                </c:pt>
                <c:pt idx="35">
                  <c:v>59.938999176025391</c:v>
                </c:pt>
                <c:pt idx="36">
                  <c:v>59.938999176025391</c:v>
                </c:pt>
                <c:pt idx="37">
                  <c:v>59.938999176025391</c:v>
                </c:pt>
                <c:pt idx="38">
                  <c:v>59.939998626708984</c:v>
                </c:pt>
                <c:pt idx="39">
                  <c:v>59.939998626708984</c:v>
                </c:pt>
                <c:pt idx="40">
                  <c:v>59.941001892089844</c:v>
                </c:pt>
                <c:pt idx="41">
                  <c:v>59.939998626708984</c:v>
                </c:pt>
                <c:pt idx="42">
                  <c:v>59.941001892089844</c:v>
                </c:pt>
                <c:pt idx="43">
                  <c:v>59.939998626708984</c:v>
                </c:pt>
                <c:pt idx="44">
                  <c:v>59.941001892089844</c:v>
                </c:pt>
                <c:pt idx="45">
                  <c:v>59.941001892089844</c:v>
                </c:pt>
                <c:pt idx="46">
                  <c:v>59.941001892089844</c:v>
                </c:pt>
                <c:pt idx="47">
                  <c:v>59.941001892089844</c:v>
                </c:pt>
                <c:pt idx="48">
                  <c:v>59.941001892089844</c:v>
                </c:pt>
                <c:pt idx="49">
                  <c:v>59.942001342773438</c:v>
                </c:pt>
                <c:pt idx="50">
                  <c:v>59.942001342773438</c:v>
                </c:pt>
                <c:pt idx="51">
                  <c:v>59.943000793457031</c:v>
                </c:pt>
                <c:pt idx="52">
                  <c:v>59.944000244140625</c:v>
                </c:pt>
                <c:pt idx="53">
                  <c:v>59.944999694824219</c:v>
                </c:pt>
                <c:pt idx="54">
                  <c:v>59.944999694824219</c:v>
                </c:pt>
                <c:pt idx="55">
                  <c:v>59.944999694824219</c:v>
                </c:pt>
                <c:pt idx="56">
                  <c:v>59.945999145507813</c:v>
                </c:pt>
                <c:pt idx="57">
                  <c:v>59.945999145507813</c:v>
                </c:pt>
                <c:pt idx="58">
                  <c:v>59.945999145507813</c:v>
                </c:pt>
                <c:pt idx="59">
                  <c:v>59.945999145507813</c:v>
                </c:pt>
                <c:pt idx="60">
                  <c:v>59.945999145507813</c:v>
                </c:pt>
                <c:pt idx="61">
                  <c:v>59.945999145507813</c:v>
                </c:pt>
                <c:pt idx="62">
                  <c:v>59.945999145507813</c:v>
                </c:pt>
                <c:pt idx="63">
                  <c:v>59.945999145507813</c:v>
                </c:pt>
                <c:pt idx="64">
                  <c:v>59.946998596191406</c:v>
                </c:pt>
                <c:pt idx="65">
                  <c:v>59.946998596191406</c:v>
                </c:pt>
                <c:pt idx="66">
                  <c:v>59.946998596191406</c:v>
                </c:pt>
                <c:pt idx="67">
                  <c:v>59.944999694824219</c:v>
                </c:pt>
                <c:pt idx="68">
                  <c:v>59.948001861572266</c:v>
                </c:pt>
                <c:pt idx="69">
                  <c:v>59.946998596191406</c:v>
                </c:pt>
                <c:pt idx="70">
                  <c:v>59.946998596191406</c:v>
                </c:pt>
                <c:pt idx="71">
                  <c:v>59.946998596191406</c:v>
                </c:pt>
                <c:pt idx="72">
                  <c:v>59.945999145507813</c:v>
                </c:pt>
                <c:pt idx="73">
                  <c:v>59.945999145507813</c:v>
                </c:pt>
                <c:pt idx="74">
                  <c:v>59.945999145507813</c:v>
                </c:pt>
                <c:pt idx="75">
                  <c:v>59.945999145507813</c:v>
                </c:pt>
                <c:pt idx="76">
                  <c:v>59.945999145507813</c:v>
                </c:pt>
                <c:pt idx="77">
                  <c:v>59.945999145507813</c:v>
                </c:pt>
                <c:pt idx="78">
                  <c:v>59.945999145507813</c:v>
                </c:pt>
                <c:pt idx="79">
                  <c:v>59.945999145507813</c:v>
                </c:pt>
                <c:pt idx="80">
                  <c:v>59.945999145507813</c:v>
                </c:pt>
                <c:pt idx="81">
                  <c:v>59.944999694824219</c:v>
                </c:pt>
                <c:pt idx="82">
                  <c:v>59.945999145507813</c:v>
                </c:pt>
                <c:pt idx="83">
                  <c:v>59.944999694824219</c:v>
                </c:pt>
                <c:pt idx="84">
                  <c:v>59.944000244140625</c:v>
                </c:pt>
                <c:pt idx="85">
                  <c:v>59.944000244140625</c:v>
                </c:pt>
                <c:pt idx="86">
                  <c:v>59.944999694824219</c:v>
                </c:pt>
                <c:pt idx="87">
                  <c:v>59.944999694824219</c:v>
                </c:pt>
                <c:pt idx="88">
                  <c:v>59.944999694824219</c:v>
                </c:pt>
                <c:pt idx="89">
                  <c:v>59.944999694824219</c:v>
                </c:pt>
                <c:pt idx="90">
                  <c:v>59.944999694824219</c:v>
                </c:pt>
                <c:pt idx="91">
                  <c:v>59.944999694824219</c:v>
                </c:pt>
                <c:pt idx="92">
                  <c:v>59.944999694824219</c:v>
                </c:pt>
                <c:pt idx="93">
                  <c:v>59.944000244140625</c:v>
                </c:pt>
                <c:pt idx="94">
                  <c:v>59.944999694824219</c:v>
                </c:pt>
                <c:pt idx="95">
                  <c:v>59.944000244140625</c:v>
                </c:pt>
                <c:pt idx="96">
                  <c:v>59.944999694824219</c:v>
                </c:pt>
                <c:pt idx="97">
                  <c:v>59.944999694824219</c:v>
                </c:pt>
                <c:pt idx="98">
                  <c:v>59.944999694824219</c:v>
                </c:pt>
                <c:pt idx="99">
                  <c:v>59.944999694824219</c:v>
                </c:pt>
                <c:pt idx="100">
                  <c:v>59.944999694824219</c:v>
                </c:pt>
                <c:pt idx="101">
                  <c:v>59.944999694824219</c:v>
                </c:pt>
                <c:pt idx="102">
                  <c:v>59.945999145507813</c:v>
                </c:pt>
                <c:pt idx="103">
                  <c:v>59.944999694824219</c:v>
                </c:pt>
                <c:pt idx="104">
                  <c:v>59.944999694824219</c:v>
                </c:pt>
                <c:pt idx="105">
                  <c:v>59.944000244140625</c:v>
                </c:pt>
                <c:pt idx="106">
                  <c:v>59.944999694824219</c:v>
                </c:pt>
                <c:pt idx="107">
                  <c:v>59.944999694824219</c:v>
                </c:pt>
                <c:pt idx="108">
                  <c:v>59.944999694824219</c:v>
                </c:pt>
                <c:pt idx="109">
                  <c:v>59.944999694824219</c:v>
                </c:pt>
                <c:pt idx="110">
                  <c:v>59.944999694824219</c:v>
                </c:pt>
                <c:pt idx="111">
                  <c:v>59.944000244140625</c:v>
                </c:pt>
                <c:pt idx="112">
                  <c:v>59.944999694824219</c:v>
                </c:pt>
                <c:pt idx="113">
                  <c:v>59.944999694824219</c:v>
                </c:pt>
                <c:pt idx="114">
                  <c:v>59.944999694824219</c:v>
                </c:pt>
                <c:pt idx="115">
                  <c:v>59.944999694824219</c:v>
                </c:pt>
                <c:pt idx="116">
                  <c:v>59.944999694824219</c:v>
                </c:pt>
                <c:pt idx="117">
                  <c:v>59.944999694824219</c:v>
                </c:pt>
                <c:pt idx="118">
                  <c:v>59.944999694824219</c:v>
                </c:pt>
                <c:pt idx="119">
                  <c:v>59.944000244140625</c:v>
                </c:pt>
                <c:pt idx="120">
                  <c:v>59.944000244140625</c:v>
                </c:pt>
                <c:pt idx="121">
                  <c:v>59.944000244140625</c:v>
                </c:pt>
                <c:pt idx="122">
                  <c:v>59.943000793457031</c:v>
                </c:pt>
                <c:pt idx="123">
                  <c:v>59.943000793457031</c:v>
                </c:pt>
                <c:pt idx="124">
                  <c:v>59.943000793457031</c:v>
                </c:pt>
                <c:pt idx="125">
                  <c:v>59.942001342773438</c:v>
                </c:pt>
                <c:pt idx="126">
                  <c:v>59.942001342773438</c:v>
                </c:pt>
                <c:pt idx="127">
                  <c:v>59.942001342773438</c:v>
                </c:pt>
                <c:pt idx="128">
                  <c:v>59.942001342773438</c:v>
                </c:pt>
                <c:pt idx="129">
                  <c:v>59.941001892089844</c:v>
                </c:pt>
                <c:pt idx="130">
                  <c:v>59.941001892089844</c:v>
                </c:pt>
                <c:pt idx="131">
                  <c:v>59.941001892089844</c:v>
                </c:pt>
                <c:pt idx="132">
                  <c:v>59.939998626708984</c:v>
                </c:pt>
                <c:pt idx="133">
                  <c:v>59.941001892089844</c:v>
                </c:pt>
                <c:pt idx="134">
                  <c:v>59.941001892089844</c:v>
                </c:pt>
                <c:pt idx="135">
                  <c:v>59.941001892089844</c:v>
                </c:pt>
                <c:pt idx="136">
                  <c:v>59.941001892089844</c:v>
                </c:pt>
                <c:pt idx="137">
                  <c:v>59.941001892089844</c:v>
                </c:pt>
                <c:pt idx="138">
                  <c:v>59.941001892089844</c:v>
                </c:pt>
                <c:pt idx="139">
                  <c:v>59.941001892089844</c:v>
                </c:pt>
                <c:pt idx="140">
                  <c:v>59.941001892089844</c:v>
                </c:pt>
                <c:pt idx="141">
                  <c:v>59.939998626708984</c:v>
                </c:pt>
                <c:pt idx="142">
                  <c:v>59.941001892089844</c:v>
                </c:pt>
                <c:pt idx="143">
                  <c:v>59.939998626708984</c:v>
                </c:pt>
                <c:pt idx="144">
                  <c:v>59.941001892089844</c:v>
                </c:pt>
                <c:pt idx="145">
                  <c:v>59.941001892089844</c:v>
                </c:pt>
                <c:pt idx="146">
                  <c:v>59.941001892089844</c:v>
                </c:pt>
                <c:pt idx="147">
                  <c:v>59.942001342773438</c:v>
                </c:pt>
                <c:pt idx="148">
                  <c:v>59.941001892089844</c:v>
                </c:pt>
                <c:pt idx="149">
                  <c:v>59.942001342773438</c:v>
                </c:pt>
                <c:pt idx="150">
                  <c:v>59.943000793457031</c:v>
                </c:pt>
                <c:pt idx="151">
                  <c:v>59.943000793457031</c:v>
                </c:pt>
                <c:pt idx="152">
                  <c:v>59.943000793457031</c:v>
                </c:pt>
                <c:pt idx="153">
                  <c:v>59.943000793457031</c:v>
                </c:pt>
                <c:pt idx="154">
                  <c:v>59.944000244140625</c:v>
                </c:pt>
                <c:pt idx="155">
                  <c:v>59.944000244140625</c:v>
                </c:pt>
                <c:pt idx="156">
                  <c:v>59.944000244140625</c:v>
                </c:pt>
                <c:pt idx="157">
                  <c:v>59.944000244140625</c:v>
                </c:pt>
                <c:pt idx="158">
                  <c:v>59.943000793457031</c:v>
                </c:pt>
                <c:pt idx="159">
                  <c:v>59.943000793457031</c:v>
                </c:pt>
                <c:pt idx="160">
                  <c:v>59.942001342773438</c:v>
                </c:pt>
                <c:pt idx="161">
                  <c:v>59.942001342773438</c:v>
                </c:pt>
                <c:pt idx="162">
                  <c:v>59.941001892089844</c:v>
                </c:pt>
                <c:pt idx="163">
                  <c:v>59.941001892089844</c:v>
                </c:pt>
                <c:pt idx="164">
                  <c:v>59.939998626708984</c:v>
                </c:pt>
                <c:pt idx="165">
                  <c:v>59.939998626708984</c:v>
                </c:pt>
                <c:pt idx="166">
                  <c:v>59.938999176025391</c:v>
                </c:pt>
                <c:pt idx="167">
                  <c:v>59.939998626708984</c:v>
                </c:pt>
                <c:pt idx="168">
                  <c:v>59.938999176025391</c:v>
                </c:pt>
                <c:pt idx="169">
                  <c:v>59.937999725341797</c:v>
                </c:pt>
                <c:pt idx="170">
                  <c:v>59.937999725341797</c:v>
                </c:pt>
                <c:pt idx="171">
                  <c:v>59.938999176025391</c:v>
                </c:pt>
                <c:pt idx="172">
                  <c:v>59.938999176025391</c:v>
                </c:pt>
                <c:pt idx="173">
                  <c:v>59.938999176025391</c:v>
                </c:pt>
                <c:pt idx="174">
                  <c:v>59.938999176025391</c:v>
                </c:pt>
                <c:pt idx="175">
                  <c:v>59.938999176025391</c:v>
                </c:pt>
                <c:pt idx="176">
                  <c:v>59.938999176025391</c:v>
                </c:pt>
                <c:pt idx="177">
                  <c:v>59.938999176025391</c:v>
                </c:pt>
                <c:pt idx="178">
                  <c:v>59.939998626708984</c:v>
                </c:pt>
                <c:pt idx="179">
                  <c:v>59.939998626708984</c:v>
                </c:pt>
                <c:pt idx="180">
                  <c:v>59.941001892089844</c:v>
                </c:pt>
                <c:pt idx="181">
                  <c:v>59.941001892089844</c:v>
                </c:pt>
                <c:pt idx="182">
                  <c:v>59.941001892089844</c:v>
                </c:pt>
                <c:pt idx="183">
                  <c:v>59.941001892089844</c:v>
                </c:pt>
                <c:pt idx="184">
                  <c:v>59.941001892089844</c:v>
                </c:pt>
                <c:pt idx="185">
                  <c:v>59.941001892089844</c:v>
                </c:pt>
                <c:pt idx="186">
                  <c:v>59.941001892089844</c:v>
                </c:pt>
                <c:pt idx="187">
                  <c:v>59.941001892089844</c:v>
                </c:pt>
                <c:pt idx="188">
                  <c:v>59.939998626708984</c:v>
                </c:pt>
                <c:pt idx="189">
                  <c:v>59.939998626708984</c:v>
                </c:pt>
                <c:pt idx="190">
                  <c:v>59.939998626708984</c:v>
                </c:pt>
                <c:pt idx="191">
                  <c:v>59.939998626708984</c:v>
                </c:pt>
                <c:pt idx="192">
                  <c:v>59.938999176025391</c:v>
                </c:pt>
                <c:pt idx="193">
                  <c:v>59.938999176025391</c:v>
                </c:pt>
                <c:pt idx="194">
                  <c:v>59.938999176025391</c:v>
                </c:pt>
                <c:pt idx="195">
                  <c:v>59.937999725341797</c:v>
                </c:pt>
                <c:pt idx="196">
                  <c:v>59.937999725341797</c:v>
                </c:pt>
                <c:pt idx="197">
                  <c:v>59.937000274658203</c:v>
                </c:pt>
                <c:pt idx="198">
                  <c:v>59.937000274658203</c:v>
                </c:pt>
                <c:pt idx="199">
                  <c:v>59.937000274658203</c:v>
                </c:pt>
                <c:pt idx="200">
                  <c:v>59.936000823974609</c:v>
                </c:pt>
                <c:pt idx="201">
                  <c:v>59.936000823974609</c:v>
                </c:pt>
                <c:pt idx="202">
                  <c:v>59.935001373291016</c:v>
                </c:pt>
                <c:pt idx="203">
                  <c:v>59.935001373291016</c:v>
                </c:pt>
                <c:pt idx="204">
                  <c:v>59.935001373291016</c:v>
                </c:pt>
                <c:pt idx="205">
                  <c:v>59.931999206542969</c:v>
                </c:pt>
                <c:pt idx="206">
                  <c:v>59.933998107910156</c:v>
                </c:pt>
                <c:pt idx="207">
                  <c:v>59.933998107910156</c:v>
                </c:pt>
                <c:pt idx="208">
                  <c:v>59.933998107910156</c:v>
                </c:pt>
                <c:pt idx="209">
                  <c:v>59.935001373291016</c:v>
                </c:pt>
                <c:pt idx="210">
                  <c:v>59.935001373291016</c:v>
                </c:pt>
                <c:pt idx="211">
                  <c:v>59.936000823974609</c:v>
                </c:pt>
                <c:pt idx="212">
                  <c:v>59.936000823974609</c:v>
                </c:pt>
                <c:pt idx="213">
                  <c:v>59.937000274658203</c:v>
                </c:pt>
                <c:pt idx="214">
                  <c:v>59.937999725341797</c:v>
                </c:pt>
                <c:pt idx="215">
                  <c:v>59.937999725341797</c:v>
                </c:pt>
                <c:pt idx="216">
                  <c:v>59.938999176025391</c:v>
                </c:pt>
                <c:pt idx="217">
                  <c:v>59.938999176025391</c:v>
                </c:pt>
                <c:pt idx="218">
                  <c:v>59.938999176025391</c:v>
                </c:pt>
                <c:pt idx="219">
                  <c:v>59.938999176025391</c:v>
                </c:pt>
                <c:pt idx="220">
                  <c:v>59.938999176025391</c:v>
                </c:pt>
                <c:pt idx="221">
                  <c:v>59.939998626708984</c:v>
                </c:pt>
                <c:pt idx="222">
                  <c:v>59.938999176025391</c:v>
                </c:pt>
                <c:pt idx="223">
                  <c:v>59.938999176025391</c:v>
                </c:pt>
                <c:pt idx="224">
                  <c:v>59.938999176025391</c:v>
                </c:pt>
                <c:pt idx="225">
                  <c:v>59.937999725341797</c:v>
                </c:pt>
                <c:pt idx="226">
                  <c:v>59.937999725341797</c:v>
                </c:pt>
                <c:pt idx="227">
                  <c:v>59.937000274658203</c:v>
                </c:pt>
                <c:pt idx="228">
                  <c:v>59.936000823974609</c:v>
                </c:pt>
                <c:pt idx="229">
                  <c:v>59.935001373291016</c:v>
                </c:pt>
                <c:pt idx="230">
                  <c:v>59.933998107910156</c:v>
                </c:pt>
                <c:pt idx="231">
                  <c:v>59.933998107910156</c:v>
                </c:pt>
                <c:pt idx="232">
                  <c:v>59.933998107910156</c:v>
                </c:pt>
                <c:pt idx="233">
                  <c:v>59.933998107910156</c:v>
                </c:pt>
                <c:pt idx="234">
                  <c:v>59.935001373291016</c:v>
                </c:pt>
                <c:pt idx="235">
                  <c:v>59.933998107910156</c:v>
                </c:pt>
                <c:pt idx="236">
                  <c:v>59.935001373291016</c:v>
                </c:pt>
                <c:pt idx="237">
                  <c:v>59.935001373291016</c:v>
                </c:pt>
                <c:pt idx="238">
                  <c:v>59.935001373291016</c:v>
                </c:pt>
                <c:pt idx="239">
                  <c:v>59.936000823974609</c:v>
                </c:pt>
                <c:pt idx="240">
                  <c:v>59.936000823974609</c:v>
                </c:pt>
                <c:pt idx="241">
                  <c:v>59.936000823974609</c:v>
                </c:pt>
                <c:pt idx="242">
                  <c:v>59.935001373291016</c:v>
                </c:pt>
                <c:pt idx="243">
                  <c:v>59.937999725341797</c:v>
                </c:pt>
                <c:pt idx="244">
                  <c:v>59.937000274658203</c:v>
                </c:pt>
                <c:pt idx="245">
                  <c:v>59.937000274658203</c:v>
                </c:pt>
                <c:pt idx="246">
                  <c:v>59.937000274658203</c:v>
                </c:pt>
                <c:pt idx="247">
                  <c:v>59.937000274658203</c:v>
                </c:pt>
                <c:pt idx="248">
                  <c:v>59.937000274658203</c:v>
                </c:pt>
                <c:pt idx="249">
                  <c:v>59.937000274658203</c:v>
                </c:pt>
                <c:pt idx="250">
                  <c:v>59.937000274658203</c:v>
                </c:pt>
                <c:pt idx="251">
                  <c:v>59.937000274658203</c:v>
                </c:pt>
                <c:pt idx="252">
                  <c:v>59.937000274658203</c:v>
                </c:pt>
                <c:pt idx="253">
                  <c:v>59.936000823974609</c:v>
                </c:pt>
                <c:pt idx="254">
                  <c:v>59.935001373291016</c:v>
                </c:pt>
                <c:pt idx="255">
                  <c:v>59.936000823974609</c:v>
                </c:pt>
                <c:pt idx="256">
                  <c:v>59.935001373291016</c:v>
                </c:pt>
                <c:pt idx="257">
                  <c:v>59.936000823974609</c:v>
                </c:pt>
                <c:pt idx="258">
                  <c:v>59.937000274658203</c:v>
                </c:pt>
                <c:pt idx="259">
                  <c:v>59.937999725341797</c:v>
                </c:pt>
                <c:pt idx="260">
                  <c:v>59.938999176025391</c:v>
                </c:pt>
                <c:pt idx="261">
                  <c:v>59.937999725341797</c:v>
                </c:pt>
                <c:pt idx="262">
                  <c:v>59.938999176025391</c:v>
                </c:pt>
                <c:pt idx="263">
                  <c:v>59.937999725341797</c:v>
                </c:pt>
                <c:pt idx="264">
                  <c:v>59.938999176025391</c:v>
                </c:pt>
                <c:pt idx="265">
                  <c:v>59.937999725341797</c:v>
                </c:pt>
                <c:pt idx="266">
                  <c:v>59.937999725341797</c:v>
                </c:pt>
                <c:pt idx="267">
                  <c:v>59.937999725341797</c:v>
                </c:pt>
                <c:pt idx="268">
                  <c:v>59.937999725341797</c:v>
                </c:pt>
                <c:pt idx="269">
                  <c:v>59.937999725341797</c:v>
                </c:pt>
                <c:pt idx="270">
                  <c:v>59.937000274658203</c:v>
                </c:pt>
                <c:pt idx="271">
                  <c:v>59.937000274658203</c:v>
                </c:pt>
                <c:pt idx="272">
                  <c:v>59.937000274658203</c:v>
                </c:pt>
                <c:pt idx="273">
                  <c:v>59.937000274658203</c:v>
                </c:pt>
                <c:pt idx="274">
                  <c:v>59.937000274658203</c:v>
                </c:pt>
                <c:pt idx="275">
                  <c:v>59.937999725341797</c:v>
                </c:pt>
                <c:pt idx="276">
                  <c:v>59.937999725341797</c:v>
                </c:pt>
                <c:pt idx="277">
                  <c:v>59.937999725341797</c:v>
                </c:pt>
                <c:pt idx="278">
                  <c:v>59.937999725341797</c:v>
                </c:pt>
                <c:pt idx="279">
                  <c:v>59.938999176025391</c:v>
                </c:pt>
                <c:pt idx="280">
                  <c:v>59.938999176025391</c:v>
                </c:pt>
                <c:pt idx="281">
                  <c:v>59.938999176025391</c:v>
                </c:pt>
                <c:pt idx="282">
                  <c:v>59.939998626708984</c:v>
                </c:pt>
                <c:pt idx="283">
                  <c:v>59.939998626708984</c:v>
                </c:pt>
                <c:pt idx="284">
                  <c:v>59.938999176025391</c:v>
                </c:pt>
                <c:pt idx="285">
                  <c:v>59.939998626708984</c:v>
                </c:pt>
                <c:pt idx="286">
                  <c:v>59.938999176025391</c:v>
                </c:pt>
                <c:pt idx="287">
                  <c:v>59.938999176025391</c:v>
                </c:pt>
                <c:pt idx="288">
                  <c:v>59.938999176025391</c:v>
                </c:pt>
                <c:pt idx="289">
                  <c:v>59.938999176025391</c:v>
                </c:pt>
                <c:pt idx="290">
                  <c:v>59.938999176025391</c:v>
                </c:pt>
                <c:pt idx="291">
                  <c:v>59.939998626708984</c:v>
                </c:pt>
                <c:pt idx="292">
                  <c:v>59.939998626708984</c:v>
                </c:pt>
                <c:pt idx="293">
                  <c:v>59.941001892089844</c:v>
                </c:pt>
                <c:pt idx="294">
                  <c:v>59.942001342773438</c:v>
                </c:pt>
                <c:pt idx="295">
                  <c:v>59.942001342773438</c:v>
                </c:pt>
                <c:pt idx="296">
                  <c:v>59.943000793457031</c:v>
                </c:pt>
                <c:pt idx="297">
                  <c:v>59.943000793457031</c:v>
                </c:pt>
                <c:pt idx="298">
                  <c:v>59.943000793457031</c:v>
                </c:pt>
                <c:pt idx="299">
                  <c:v>59.943000793457031</c:v>
                </c:pt>
                <c:pt idx="300">
                  <c:v>59.944000244140625</c:v>
                </c:pt>
                <c:pt idx="301">
                  <c:v>59.943000793457031</c:v>
                </c:pt>
                <c:pt idx="302">
                  <c:v>59.943000793457031</c:v>
                </c:pt>
                <c:pt idx="303">
                  <c:v>59.943000793457031</c:v>
                </c:pt>
                <c:pt idx="304">
                  <c:v>59.943000793457031</c:v>
                </c:pt>
                <c:pt idx="305">
                  <c:v>59.942001342773438</c:v>
                </c:pt>
                <c:pt idx="306">
                  <c:v>59.941001892089844</c:v>
                </c:pt>
                <c:pt idx="307">
                  <c:v>59.941001892089844</c:v>
                </c:pt>
                <c:pt idx="308">
                  <c:v>59.942001342773438</c:v>
                </c:pt>
                <c:pt idx="309">
                  <c:v>59.942001342773438</c:v>
                </c:pt>
                <c:pt idx="310">
                  <c:v>59.942001342773438</c:v>
                </c:pt>
                <c:pt idx="311">
                  <c:v>59.942001342773438</c:v>
                </c:pt>
                <c:pt idx="312">
                  <c:v>59.942001342773438</c:v>
                </c:pt>
                <c:pt idx="313">
                  <c:v>59.943000793457031</c:v>
                </c:pt>
                <c:pt idx="314">
                  <c:v>59.943000793457031</c:v>
                </c:pt>
                <c:pt idx="315">
                  <c:v>59.942001342773438</c:v>
                </c:pt>
                <c:pt idx="316">
                  <c:v>59.942001342773438</c:v>
                </c:pt>
                <c:pt idx="317">
                  <c:v>59.942001342773438</c:v>
                </c:pt>
                <c:pt idx="318">
                  <c:v>59.942001342773438</c:v>
                </c:pt>
                <c:pt idx="319">
                  <c:v>59.942001342773438</c:v>
                </c:pt>
                <c:pt idx="320">
                  <c:v>59.942001342773438</c:v>
                </c:pt>
                <c:pt idx="321">
                  <c:v>59.944000244140625</c:v>
                </c:pt>
                <c:pt idx="322">
                  <c:v>59.944000244140625</c:v>
                </c:pt>
                <c:pt idx="323">
                  <c:v>59.944999694824219</c:v>
                </c:pt>
                <c:pt idx="324">
                  <c:v>59.946998596191406</c:v>
                </c:pt>
                <c:pt idx="325">
                  <c:v>59.948001861572266</c:v>
                </c:pt>
                <c:pt idx="326">
                  <c:v>59.950000762939453</c:v>
                </c:pt>
                <c:pt idx="327">
                  <c:v>59.951999664306641</c:v>
                </c:pt>
                <c:pt idx="328">
                  <c:v>59.953998565673828</c:v>
                </c:pt>
                <c:pt idx="329">
                  <c:v>59.956001281738281</c:v>
                </c:pt>
                <c:pt idx="330">
                  <c:v>59.958000183105469</c:v>
                </c:pt>
                <c:pt idx="331">
                  <c:v>59.958999633789063</c:v>
                </c:pt>
                <c:pt idx="332">
                  <c:v>59.958999633789063</c:v>
                </c:pt>
                <c:pt idx="333">
                  <c:v>59.96099853515625</c:v>
                </c:pt>
                <c:pt idx="334">
                  <c:v>59.962001800537109</c:v>
                </c:pt>
                <c:pt idx="335">
                  <c:v>59.963001251220703</c:v>
                </c:pt>
                <c:pt idx="336">
                  <c:v>59.967998504638672</c:v>
                </c:pt>
                <c:pt idx="337">
                  <c:v>59.970001220703125</c:v>
                </c:pt>
                <c:pt idx="338">
                  <c:v>59.972999572753906</c:v>
                </c:pt>
                <c:pt idx="339">
                  <c:v>59.972999572753906</c:v>
                </c:pt>
                <c:pt idx="340">
                  <c:v>59.9739990234375</c:v>
                </c:pt>
                <c:pt idx="341">
                  <c:v>59.9739990234375</c:v>
                </c:pt>
                <c:pt idx="342">
                  <c:v>59.974998474121094</c:v>
                </c:pt>
                <c:pt idx="343">
                  <c:v>59.974998474121094</c:v>
                </c:pt>
                <c:pt idx="344">
                  <c:v>59.974998474121094</c:v>
                </c:pt>
                <c:pt idx="345">
                  <c:v>59.974998474121094</c:v>
                </c:pt>
                <c:pt idx="346">
                  <c:v>59.974998474121094</c:v>
                </c:pt>
                <c:pt idx="347">
                  <c:v>59.974998474121094</c:v>
                </c:pt>
                <c:pt idx="348">
                  <c:v>59.9739990234375</c:v>
                </c:pt>
                <c:pt idx="349">
                  <c:v>59.9739990234375</c:v>
                </c:pt>
                <c:pt idx="350">
                  <c:v>59.9739990234375</c:v>
                </c:pt>
                <c:pt idx="351">
                  <c:v>59.9739990234375</c:v>
                </c:pt>
                <c:pt idx="352">
                  <c:v>59.9739990234375</c:v>
                </c:pt>
                <c:pt idx="353">
                  <c:v>59.974998474121094</c:v>
                </c:pt>
                <c:pt idx="354">
                  <c:v>59.974998474121094</c:v>
                </c:pt>
                <c:pt idx="355">
                  <c:v>59.974998474121094</c:v>
                </c:pt>
                <c:pt idx="356">
                  <c:v>59.974998474121094</c:v>
                </c:pt>
                <c:pt idx="357">
                  <c:v>59.974998474121094</c:v>
                </c:pt>
                <c:pt idx="358">
                  <c:v>59.974998474121094</c:v>
                </c:pt>
                <c:pt idx="359">
                  <c:v>59.974998474121094</c:v>
                </c:pt>
                <c:pt idx="360">
                  <c:v>59.974998474121094</c:v>
                </c:pt>
                <c:pt idx="361">
                  <c:v>59.974998474121094</c:v>
                </c:pt>
                <c:pt idx="362">
                  <c:v>59.976001739501953</c:v>
                </c:pt>
                <c:pt idx="363">
                  <c:v>59.976001739501953</c:v>
                </c:pt>
                <c:pt idx="364">
                  <c:v>59.978000640869141</c:v>
                </c:pt>
                <c:pt idx="365">
                  <c:v>59.978000640869141</c:v>
                </c:pt>
                <c:pt idx="366">
                  <c:v>59.979000091552734</c:v>
                </c:pt>
                <c:pt idx="367">
                  <c:v>59.979000091552734</c:v>
                </c:pt>
                <c:pt idx="368">
                  <c:v>59.979999542236328</c:v>
                </c:pt>
                <c:pt idx="369">
                  <c:v>59.979999542236328</c:v>
                </c:pt>
                <c:pt idx="370">
                  <c:v>59.980998992919922</c:v>
                </c:pt>
                <c:pt idx="371">
                  <c:v>59.981998443603516</c:v>
                </c:pt>
                <c:pt idx="372">
                  <c:v>59.981998443603516</c:v>
                </c:pt>
                <c:pt idx="373">
                  <c:v>59.983001708984375</c:v>
                </c:pt>
                <c:pt idx="374">
                  <c:v>59.984001159667969</c:v>
                </c:pt>
                <c:pt idx="375">
                  <c:v>59.986000061035156</c:v>
                </c:pt>
                <c:pt idx="376">
                  <c:v>59.987998962402344</c:v>
                </c:pt>
                <c:pt idx="377">
                  <c:v>59.988998413085937</c:v>
                </c:pt>
                <c:pt idx="378">
                  <c:v>59.991001129150391</c:v>
                </c:pt>
                <c:pt idx="379">
                  <c:v>59.992000579833984</c:v>
                </c:pt>
                <c:pt idx="380">
                  <c:v>59.993000030517578</c:v>
                </c:pt>
                <c:pt idx="381">
                  <c:v>59.993000030517578</c:v>
                </c:pt>
                <c:pt idx="382">
                  <c:v>59.994998931884766</c:v>
                </c:pt>
                <c:pt idx="383">
                  <c:v>59.995998382568359</c:v>
                </c:pt>
                <c:pt idx="384">
                  <c:v>59.995998382568359</c:v>
                </c:pt>
                <c:pt idx="385">
                  <c:v>59.997001647949219</c:v>
                </c:pt>
                <c:pt idx="386">
                  <c:v>59.998001098632813</c:v>
                </c:pt>
                <c:pt idx="387">
                  <c:v>59.998001098632813</c:v>
                </c:pt>
                <c:pt idx="388">
                  <c:v>59.999000549316406</c:v>
                </c:pt>
                <c:pt idx="389">
                  <c:v>60</c:v>
                </c:pt>
                <c:pt idx="390">
                  <c:v>60.000999450683594</c:v>
                </c:pt>
                <c:pt idx="391">
                  <c:v>60.001998901367188</c:v>
                </c:pt>
                <c:pt idx="392">
                  <c:v>60.002998352050781</c:v>
                </c:pt>
                <c:pt idx="393">
                  <c:v>60.004001617431641</c:v>
                </c:pt>
                <c:pt idx="394">
                  <c:v>60.005001068115234</c:v>
                </c:pt>
                <c:pt idx="395">
                  <c:v>60.006999969482422</c:v>
                </c:pt>
                <c:pt idx="396">
                  <c:v>60.009998321533203</c:v>
                </c:pt>
                <c:pt idx="397">
                  <c:v>60.012001037597656</c:v>
                </c:pt>
                <c:pt idx="398">
                  <c:v>60.014999389648438</c:v>
                </c:pt>
                <c:pt idx="399">
                  <c:v>60.016998291015625</c:v>
                </c:pt>
                <c:pt idx="400">
                  <c:v>60.019001007080078</c:v>
                </c:pt>
                <c:pt idx="401">
                  <c:v>60.019001007080078</c:v>
                </c:pt>
                <c:pt idx="402">
                  <c:v>60.020000457763672</c:v>
                </c:pt>
                <c:pt idx="403">
                  <c:v>60.019001007080078</c:v>
                </c:pt>
                <c:pt idx="404">
                  <c:v>60.019001007080078</c:v>
                </c:pt>
                <c:pt idx="405">
                  <c:v>60.019001007080078</c:v>
                </c:pt>
                <c:pt idx="406">
                  <c:v>60.018001556396484</c:v>
                </c:pt>
                <c:pt idx="407">
                  <c:v>60.018001556396484</c:v>
                </c:pt>
                <c:pt idx="408">
                  <c:v>60.018001556396484</c:v>
                </c:pt>
                <c:pt idx="409">
                  <c:v>60.019001007080078</c:v>
                </c:pt>
                <c:pt idx="410">
                  <c:v>60.018001556396484</c:v>
                </c:pt>
                <c:pt idx="411">
                  <c:v>60.016998291015625</c:v>
                </c:pt>
                <c:pt idx="412">
                  <c:v>60.018001556396484</c:v>
                </c:pt>
                <c:pt idx="413">
                  <c:v>60.016998291015625</c:v>
                </c:pt>
                <c:pt idx="414">
                  <c:v>60.018001556396484</c:v>
                </c:pt>
                <c:pt idx="415">
                  <c:v>60.018001556396484</c:v>
                </c:pt>
                <c:pt idx="416">
                  <c:v>60.018001556396484</c:v>
                </c:pt>
                <c:pt idx="417">
                  <c:v>60.019001007080078</c:v>
                </c:pt>
                <c:pt idx="418">
                  <c:v>60.020999908447266</c:v>
                </c:pt>
                <c:pt idx="419">
                  <c:v>60.020999908447266</c:v>
                </c:pt>
                <c:pt idx="420">
                  <c:v>60.020999908447266</c:v>
                </c:pt>
                <c:pt idx="421">
                  <c:v>60.020999908447266</c:v>
                </c:pt>
                <c:pt idx="422">
                  <c:v>60.020000457763672</c:v>
                </c:pt>
                <c:pt idx="423">
                  <c:v>60.020000457763672</c:v>
                </c:pt>
                <c:pt idx="424">
                  <c:v>60.019001007080078</c:v>
                </c:pt>
                <c:pt idx="425">
                  <c:v>60.019001007080078</c:v>
                </c:pt>
                <c:pt idx="426">
                  <c:v>60.020000457763672</c:v>
                </c:pt>
                <c:pt idx="427">
                  <c:v>60.020000457763672</c:v>
                </c:pt>
                <c:pt idx="428">
                  <c:v>60.020000457763672</c:v>
                </c:pt>
                <c:pt idx="429">
                  <c:v>60.020000457763672</c:v>
                </c:pt>
                <c:pt idx="430">
                  <c:v>60.020999908447266</c:v>
                </c:pt>
                <c:pt idx="431">
                  <c:v>60.022998809814453</c:v>
                </c:pt>
                <c:pt idx="432">
                  <c:v>60.023998260498047</c:v>
                </c:pt>
                <c:pt idx="433">
                  <c:v>60.025001525878906</c:v>
                </c:pt>
                <c:pt idx="434">
                  <c:v>60.0260009765625</c:v>
                </c:pt>
                <c:pt idx="435">
                  <c:v>60.025001525878906</c:v>
                </c:pt>
                <c:pt idx="436">
                  <c:v>60.0260009765625</c:v>
                </c:pt>
                <c:pt idx="437">
                  <c:v>60.027000427246094</c:v>
                </c:pt>
                <c:pt idx="438">
                  <c:v>60.027000427246094</c:v>
                </c:pt>
                <c:pt idx="439">
                  <c:v>60.027000427246094</c:v>
                </c:pt>
                <c:pt idx="440">
                  <c:v>60.027999877929687</c:v>
                </c:pt>
                <c:pt idx="441">
                  <c:v>60.029998779296875</c:v>
                </c:pt>
                <c:pt idx="442">
                  <c:v>60.030998229980469</c:v>
                </c:pt>
                <c:pt idx="443">
                  <c:v>60.030998229980469</c:v>
                </c:pt>
                <c:pt idx="444">
                  <c:v>60.030998229980469</c:v>
                </c:pt>
                <c:pt idx="445">
                  <c:v>60.029998779296875</c:v>
                </c:pt>
                <c:pt idx="446">
                  <c:v>60.029998779296875</c:v>
                </c:pt>
                <c:pt idx="447">
                  <c:v>60.028999328613281</c:v>
                </c:pt>
                <c:pt idx="448">
                  <c:v>60.028999328613281</c:v>
                </c:pt>
                <c:pt idx="449">
                  <c:v>60.027999877929687</c:v>
                </c:pt>
                <c:pt idx="450">
                  <c:v>60.028999328613281</c:v>
                </c:pt>
                <c:pt idx="451">
                  <c:v>60.027999877929687</c:v>
                </c:pt>
                <c:pt idx="452">
                  <c:v>60.027999877929687</c:v>
                </c:pt>
                <c:pt idx="453">
                  <c:v>60.027000427246094</c:v>
                </c:pt>
                <c:pt idx="454">
                  <c:v>60.027000427246094</c:v>
                </c:pt>
                <c:pt idx="455">
                  <c:v>60.027999877929687</c:v>
                </c:pt>
                <c:pt idx="456">
                  <c:v>60.027000427246094</c:v>
                </c:pt>
                <c:pt idx="457">
                  <c:v>60.027999877929687</c:v>
                </c:pt>
                <c:pt idx="458">
                  <c:v>60.027000427246094</c:v>
                </c:pt>
                <c:pt idx="459">
                  <c:v>60.027999877929687</c:v>
                </c:pt>
                <c:pt idx="460">
                  <c:v>60.027999877929687</c:v>
                </c:pt>
                <c:pt idx="461">
                  <c:v>60.028999328613281</c:v>
                </c:pt>
                <c:pt idx="462">
                  <c:v>60.029998779296875</c:v>
                </c:pt>
                <c:pt idx="463">
                  <c:v>60.029998779296875</c:v>
                </c:pt>
                <c:pt idx="464">
                  <c:v>60.030998229980469</c:v>
                </c:pt>
                <c:pt idx="465">
                  <c:v>60.032001495361328</c:v>
                </c:pt>
                <c:pt idx="466">
                  <c:v>60.033000946044922</c:v>
                </c:pt>
                <c:pt idx="467">
                  <c:v>60.033000946044922</c:v>
                </c:pt>
                <c:pt idx="468">
                  <c:v>60.034000396728516</c:v>
                </c:pt>
                <c:pt idx="469">
                  <c:v>60.034000396728516</c:v>
                </c:pt>
                <c:pt idx="470">
                  <c:v>60.034999847412109</c:v>
                </c:pt>
                <c:pt idx="471">
                  <c:v>60.034999847412109</c:v>
                </c:pt>
                <c:pt idx="472">
                  <c:v>60.035999298095703</c:v>
                </c:pt>
                <c:pt idx="473">
                  <c:v>60.034999847412109</c:v>
                </c:pt>
                <c:pt idx="474">
                  <c:v>60.037998199462891</c:v>
                </c:pt>
                <c:pt idx="475">
                  <c:v>60.037998199462891</c:v>
                </c:pt>
                <c:pt idx="476">
                  <c:v>60.03900146484375</c:v>
                </c:pt>
                <c:pt idx="477">
                  <c:v>60.03900146484375</c:v>
                </c:pt>
                <c:pt idx="478">
                  <c:v>60.036998748779297</c:v>
                </c:pt>
                <c:pt idx="479">
                  <c:v>60.036998748779297</c:v>
                </c:pt>
                <c:pt idx="480">
                  <c:v>60.034999847412109</c:v>
                </c:pt>
                <c:pt idx="481">
                  <c:v>60.034999847412109</c:v>
                </c:pt>
                <c:pt idx="482">
                  <c:v>60.034999847412109</c:v>
                </c:pt>
                <c:pt idx="483">
                  <c:v>60.034000396728516</c:v>
                </c:pt>
                <c:pt idx="484">
                  <c:v>60.034000396728516</c:v>
                </c:pt>
                <c:pt idx="485">
                  <c:v>60.033000946044922</c:v>
                </c:pt>
                <c:pt idx="486">
                  <c:v>60.033000946044922</c:v>
                </c:pt>
                <c:pt idx="487">
                  <c:v>60.033000946044922</c:v>
                </c:pt>
                <c:pt idx="488">
                  <c:v>60.032001495361328</c:v>
                </c:pt>
                <c:pt idx="489">
                  <c:v>60.032001495361328</c:v>
                </c:pt>
                <c:pt idx="490">
                  <c:v>60.032001495361328</c:v>
                </c:pt>
                <c:pt idx="491">
                  <c:v>60.030998229980469</c:v>
                </c:pt>
                <c:pt idx="492">
                  <c:v>60.030998229980469</c:v>
                </c:pt>
                <c:pt idx="493">
                  <c:v>60.030998229980469</c:v>
                </c:pt>
                <c:pt idx="494">
                  <c:v>60.029998779296875</c:v>
                </c:pt>
                <c:pt idx="495">
                  <c:v>60.030998229980469</c:v>
                </c:pt>
                <c:pt idx="496">
                  <c:v>60.029998779296875</c:v>
                </c:pt>
                <c:pt idx="497">
                  <c:v>60.030998229980469</c:v>
                </c:pt>
                <c:pt idx="498">
                  <c:v>60.029998779296875</c:v>
                </c:pt>
                <c:pt idx="499">
                  <c:v>60.029998779296875</c:v>
                </c:pt>
                <c:pt idx="500">
                  <c:v>60.030998229980469</c:v>
                </c:pt>
                <c:pt idx="501">
                  <c:v>60.029998779296875</c:v>
                </c:pt>
                <c:pt idx="502">
                  <c:v>60.030998229980469</c:v>
                </c:pt>
                <c:pt idx="503">
                  <c:v>60.029998779296875</c:v>
                </c:pt>
                <c:pt idx="504">
                  <c:v>60.030998229980469</c:v>
                </c:pt>
                <c:pt idx="505">
                  <c:v>60.030998229980469</c:v>
                </c:pt>
                <c:pt idx="506">
                  <c:v>60.032001495361328</c:v>
                </c:pt>
                <c:pt idx="507">
                  <c:v>60.032001495361328</c:v>
                </c:pt>
                <c:pt idx="508">
                  <c:v>60.032001495361328</c:v>
                </c:pt>
                <c:pt idx="509">
                  <c:v>60.032001495361328</c:v>
                </c:pt>
                <c:pt idx="510">
                  <c:v>60.032001495361328</c:v>
                </c:pt>
                <c:pt idx="511">
                  <c:v>60.033000946044922</c:v>
                </c:pt>
                <c:pt idx="512">
                  <c:v>60.033000946044922</c:v>
                </c:pt>
                <c:pt idx="513">
                  <c:v>60.033000946044922</c:v>
                </c:pt>
                <c:pt idx="514">
                  <c:v>60.033000946044922</c:v>
                </c:pt>
                <c:pt idx="515">
                  <c:v>60.034000396728516</c:v>
                </c:pt>
                <c:pt idx="516">
                  <c:v>60.033000946044922</c:v>
                </c:pt>
                <c:pt idx="517">
                  <c:v>60.033000946044922</c:v>
                </c:pt>
                <c:pt idx="518">
                  <c:v>60.033000946044922</c:v>
                </c:pt>
                <c:pt idx="519">
                  <c:v>60.033000946044922</c:v>
                </c:pt>
                <c:pt idx="520">
                  <c:v>60.033000946044922</c:v>
                </c:pt>
                <c:pt idx="521">
                  <c:v>60.033000946044922</c:v>
                </c:pt>
                <c:pt idx="522">
                  <c:v>60.033000946044922</c:v>
                </c:pt>
                <c:pt idx="523">
                  <c:v>60.032001495361328</c:v>
                </c:pt>
                <c:pt idx="524">
                  <c:v>60.032001495361328</c:v>
                </c:pt>
                <c:pt idx="525">
                  <c:v>60.030998229980469</c:v>
                </c:pt>
                <c:pt idx="526">
                  <c:v>60.029998779296875</c:v>
                </c:pt>
                <c:pt idx="527">
                  <c:v>60.029998779296875</c:v>
                </c:pt>
                <c:pt idx="528">
                  <c:v>60.029998779296875</c:v>
                </c:pt>
                <c:pt idx="529">
                  <c:v>60.029998779296875</c:v>
                </c:pt>
                <c:pt idx="530">
                  <c:v>60.029998779296875</c:v>
                </c:pt>
                <c:pt idx="531">
                  <c:v>60.029998779296875</c:v>
                </c:pt>
                <c:pt idx="532">
                  <c:v>60.029998779296875</c:v>
                </c:pt>
                <c:pt idx="533">
                  <c:v>60.028999328613281</c:v>
                </c:pt>
                <c:pt idx="534">
                  <c:v>60.027999877929687</c:v>
                </c:pt>
                <c:pt idx="535">
                  <c:v>60.027999877929687</c:v>
                </c:pt>
                <c:pt idx="536">
                  <c:v>60.027999877929687</c:v>
                </c:pt>
                <c:pt idx="537">
                  <c:v>60.027999877929687</c:v>
                </c:pt>
                <c:pt idx="538">
                  <c:v>60.027999877929687</c:v>
                </c:pt>
                <c:pt idx="539">
                  <c:v>60.027999877929687</c:v>
                </c:pt>
                <c:pt idx="540">
                  <c:v>60.027999877929687</c:v>
                </c:pt>
                <c:pt idx="541">
                  <c:v>60.028999328613281</c:v>
                </c:pt>
                <c:pt idx="542">
                  <c:v>60.029998779296875</c:v>
                </c:pt>
                <c:pt idx="543">
                  <c:v>60.030998229980469</c:v>
                </c:pt>
                <c:pt idx="544">
                  <c:v>60.030998229980469</c:v>
                </c:pt>
                <c:pt idx="545">
                  <c:v>60.032001495361328</c:v>
                </c:pt>
                <c:pt idx="546">
                  <c:v>60.032001495361328</c:v>
                </c:pt>
                <c:pt idx="547">
                  <c:v>60.033000946044922</c:v>
                </c:pt>
                <c:pt idx="548">
                  <c:v>60.032001495361328</c:v>
                </c:pt>
                <c:pt idx="549">
                  <c:v>60.033000946044922</c:v>
                </c:pt>
                <c:pt idx="550">
                  <c:v>60.033000946044922</c:v>
                </c:pt>
                <c:pt idx="551">
                  <c:v>60.033000946044922</c:v>
                </c:pt>
                <c:pt idx="552">
                  <c:v>60.033000946044922</c:v>
                </c:pt>
                <c:pt idx="553">
                  <c:v>60.032001495361328</c:v>
                </c:pt>
                <c:pt idx="554">
                  <c:v>60.030998229980469</c:v>
                </c:pt>
                <c:pt idx="555">
                  <c:v>60.029998779296875</c:v>
                </c:pt>
                <c:pt idx="556">
                  <c:v>60.028999328613281</c:v>
                </c:pt>
                <c:pt idx="557">
                  <c:v>60.028999328613281</c:v>
                </c:pt>
                <c:pt idx="558">
                  <c:v>60.027999877929687</c:v>
                </c:pt>
                <c:pt idx="559">
                  <c:v>60.027999877929687</c:v>
                </c:pt>
                <c:pt idx="560">
                  <c:v>60.027999877929687</c:v>
                </c:pt>
                <c:pt idx="561">
                  <c:v>60.027000427246094</c:v>
                </c:pt>
                <c:pt idx="562">
                  <c:v>60.027000427246094</c:v>
                </c:pt>
                <c:pt idx="563">
                  <c:v>60.027000427246094</c:v>
                </c:pt>
                <c:pt idx="564">
                  <c:v>60.027000427246094</c:v>
                </c:pt>
                <c:pt idx="565">
                  <c:v>60.027000427246094</c:v>
                </c:pt>
                <c:pt idx="566">
                  <c:v>60.027999877929687</c:v>
                </c:pt>
                <c:pt idx="567">
                  <c:v>60.029998779296875</c:v>
                </c:pt>
                <c:pt idx="568">
                  <c:v>60.029998779296875</c:v>
                </c:pt>
                <c:pt idx="569">
                  <c:v>60.030998229980469</c:v>
                </c:pt>
                <c:pt idx="570">
                  <c:v>60.032001495361328</c:v>
                </c:pt>
                <c:pt idx="571">
                  <c:v>60.030998229980469</c:v>
                </c:pt>
                <c:pt idx="572">
                  <c:v>60.032001495361328</c:v>
                </c:pt>
                <c:pt idx="573">
                  <c:v>60.032001495361328</c:v>
                </c:pt>
                <c:pt idx="574">
                  <c:v>60.032001495361328</c:v>
                </c:pt>
                <c:pt idx="575">
                  <c:v>60.032001495361328</c:v>
                </c:pt>
                <c:pt idx="576">
                  <c:v>60.032001495361328</c:v>
                </c:pt>
                <c:pt idx="577">
                  <c:v>60.030998229980469</c:v>
                </c:pt>
                <c:pt idx="578">
                  <c:v>60.029998779296875</c:v>
                </c:pt>
                <c:pt idx="579">
                  <c:v>60.029998779296875</c:v>
                </c:pt>
                <c:pt idx="580">
                  <c:v>60.029998779296875</c:v>
                </c:pt>
                <c:pt idx="581">
                  <c:v>60.028999328613281</c:v>
                </c:pt>
                <c:pt idx="582">
                  <c:v>60.027999877929687</c:v>
                </c:pt>
                <c:pt idx="583">
                  <c:v>60.027999877929687</c:v>
                </c:pt>
                <c:pt idx="584">
                  <c:v>60.027000427246094</c:v>
                </c:pt>
                <c:pt idx="585">
                  <c:v>60.0260009765625</c:v>
                </c:pt>
                <c:pt idx="586">
                  <c:v>60.0260009765625</c:v>
                </c:pt>
                <c:pt idx="587">
                  <c:v>60.027000427246094</c:v>
                </c:pt>
                <c:pt idx="588">
                  <c:v>60.027000427246094</c:v>
                </c:pt>
                <c:pt idx="589">
                  <c:v>60.0260009765625</c:v>
                </c:pt>
                <c:pt idx="590">
                  <c:v>60.027000427246094</c:v>
                </c:pt>
                <c:pt idx="591">
                  <c:v>60.027000427246094</c:v>
                </c:pt>
                <c:pt idx="592">
                  <c:v>60.027999877929687</c:v>
                </c:pt>
                <c:pt idx="593">
                  <c:v>60.027999877929687</c:v>
                </c:pt>
                <c:pt idx="594">
                  <c:v>60.027999877929687</c:v>
                </c:pt>
                <c:pt idx="595">
                  <c:v>60.027000427246094</c:v>
                </c:pt>
                <c:pt idx="596">
                  <c:v>60.027000427246094</c:v>
                </c:pt>
                <c:pt idx="597">
                  <c:v>60.027999877929687</c:v>
                </c:pt>
                <c:pt idx="598">
                  <c:v>60.027000427246094</c:v>
                </c:pt>
                <c:pt idx="599">
                  <c:v>60.027000427246094</c:v>
                </c:pt>
                <c:pt idx="600">
                  <c:v>60.027000427246094</c:v>
                </c:pt>
                <c:pt idx="601">
                  <c:v>60.0260009765625</c:v>
                </c:pt>
                <c:pt idx="602">
                  <c:v>60.027000427246094</c:v>
                </c:pt>
                <c:pt idx="603">
                  <c:v>60.0260009765625</c:v>
                </c:pt>
                <c:pt idx="604">
                  <c:v>60.027000427246094</c:v>
                </c:pt>
                <c:pt idx="605">
                  <c:v>60.027000427246094</c:v>
                </c:pt>
                <c:pt idx="606">
                  <c:v>60.027999877929687</c:v>
                </c:pt>
                <c:pt idx="607">
                  <c:v>60.027999877929687</c:v>
                </c:pt>
                <c:pt idx="608">
                  <c:v>60.028999328613281</c:v>
                </c:pt>
                <c:pt idx="609">
                  <c:v>60.028999328613281</c:v>
                </c:pt>
                <c:pt idx="610">
                  <c:v>60.029998779296875</c:v>
                </c:pt>
                <c:pt idx="611">
                  <c:v>60.030998229980469</c:v>
                </c:pt>
                <c:pt idx="612">
                  <c:v>60.030998229980469</c:v>
                </c:pt>
                <c:pt idx="613">
                  <c:v>60.029998779296875</c:v>
                </c:pt>
                <c:pt idx="614">
                  <c:v>60.028999328613281</c:v>
                </c:pt>
                <c:pt idx="615">
                  <c:v>60.028999328613281</c:v>
                </c:pt>
                <c:pt idx="616">
                  <c:v>60.028999328613281</c:v>
                </c:pt>
                <c:pt idx="617">
                  <c:v>60.027999877929687</c:v>
                </c:pt>
                <c:pt idx="618">
                  <c:v>60.027999877929687</c:v>
                </c:pt>
                <c:pt idx="619">
                  <c:v>60.027999877929687</c:v>
                </c:pt>
                <c:pt idx="620">
                  <c:v>60.027999877929687</c:v>
                </c:pt>
                <c:pt idx="621">
                  <c:v>60.027000427246094</c:v>
                </c:pt>
                <c:pt idx="622">
                  <c:v>60.0260009765625</c:v>
                </c:pt>
                <c:pt idx="623">
                  <c:v>60.025001525878906</c:v>
                </c:pt>
                <c:pt idx="624">
                  <c:v>60.025001525878906</c:v>
                </c:pt>
                <c:pt idx="625">
                  <c:v>60.023998260498047</c:v>
                </c:pt>
                <c:pt idx="626">
                  <c:v>60.025001525878906</c:v>
                </c:pt>
                <c:pt idx="627">
                  <c:v>60.025001525878906</c:v>
                </c:pt>
                <c:pt idx="628">
                  <c:v>60.025001525878906</c:v>
                </c:pt>
                <c:pt idx="629">
                  <c:v>60.023998260498047</c:v>
                </c:pt>
                <c:pt idx="630">
                  <c:v>60.023998260498047</c:v>
                </c:pt>
                <c:pt idx="631">
                  <c:v>60.022998809814453</c:v>
                </c:pt>
                <c:pt idx="632">
                  <c:v>60.023998260498047</c:v>
                </c:pt>
                <c:pt idx="633">
                  <c:v>60.022998809814453</c:v>
                </c:pt>
                <c:pt idx="634">
                  <c:v>60.022998809814453</c:v>
                </c:pt>
                <c:pt idx="635">
                  <c:v>60.022998809814453</c:v>
                </c:pt>
                <c:pt idx="636">
                  <c:v>60.022998809814453</c:v>
                </c:pt>
                <c:pt idx="637">
                  <c:v>60.022998809814453</c:v>
                </c:pt>
                <c:pt idx="638">
                  <c:v>60.022998809814453</c:v>
                </c:pt>
                <c:pt idx="639">
                  <c:v>60.022998809814453</c:v>
                </c:pt>
                <c:pt idx="640">
                  <c:v>60.022998809814453</c:v>
                </c:pt>
                <c:pt idx="641">
                  <c:v>60.022998809814453</c:v>
                </c:pt>
                <c:pt idx="642">
                  <c:v>60.025001525878906</c:v>
                </c:pt>
                <c:pt idx="643">
                  <c:v>60.025001525878906</c:v>
                </c:pt>
                <c:pt idx="644">
                  <c:v>60.0260009765625</c:v>
                </c:pt>
                <c:pt idx="645">
                  <c:v>60.0260009765625</c:v>
                </c:pt>
                <c:pt idx="646">
                  <c:v>60.0260009765625</c:v>
                </c:pt>
                <c:pt idx="647">
                  <c:v>60.0260009765625</c:v>
                </c:pt>
                <c:pt idx="648">
                  <c:v>60.0260009765625</c:v>
                </c:pt>
                <c:pt idx="649">
                  <c:v>60.027000427246094</c:v>
                </c:pt>
                <c:pt idx="650">
                  <c:v>60.027000427246094</c:v>
                </c:pt>
                <c:pt idx="651">
                  <c:v>60.0260009765625</c:v>
                </c:pt>
                <c:pt idx="652">
                  <c:v>60.0260009765625</c:v>
                </c:pt>
                <c:pt idx="653">
                  <c:v>60.025001525878906</c:v>
                </c:pt>
                <c:pt idx="654">
                  <c:v>60.025001525878906</c:v>
                </c:pt>
                <c:pt idx="655">
                  <c:v>60.025001525878906</c:v>
                </c:pt>
                <c:pt idx="656">
                  <c:v>60.025001525878906</c:v>
                </c:pt>
                <c:pt idx="657">
                  <c:v>60.025001525878906</c:v>
                </c:pt>
                <c:pt idx="658">
                  <c:v>60.025001525878906</c:v>
                </c:pt>
                <c:pt idx="659">
                  <c:v>60.025001525878906</c:v>
                </c:pt>
                <c:pt idx="660">
                  <c:v>60.025001525878906</c:v>
                </c:pt>
                <c:pt idx="661">
                  <c:v>60.025001525878906</c:v>
                </c:pt>
                <c:pt idx="662">
                  <c:v>60.025001525878906</c:v>
                </c:pt>
                <c:pt idx="663">
                  <c:v>60.023998260498047</c:v>
                </c:pt>
                <c:pt idx="664">
                  <c:v>60.025001525878906</c:v>
                </c:pt>
                <c:pt idx="665">
                  <c:v>60.028999328613281</c:v>
                </c:pt>
                <c:pt idx="666">
                  <c:v>60.032001495361328</c:v>
                </c:pt>
                <c:pt idx="667">
                  <c:v>60.033000946044922</c:v>
                </c:pt>
                <c:pt idx="668">
                  <c:v>60.034000396728516</c:v>
                </c:pt>
                <c:pt idx="669">
                  <c:v>60.034000396728516</c:v>
                </c:pt>
                <c:pt idx="670">
                  <c:v>60.034999847412109</c:v>
                </c:pt>
                <c:pt idx="671">
                  <c:v>60.034000396728516</c:v>
                </c:pt>
                <c:pt idx="672">
                  <c:v>60.034999847412109</c:v>
                </c:pt>
                <c:pt idx="673">
                  <c:v>60.035999298095703</c:v>
                </c:pt>
                <c:pt idx="674">
                  <c:v>60.040000915527344</c:v>
                </c:pt>
                <c:pt idx="675">
                  <c:v>60.041000366210938</c:v>
                </c:pt>
                <c:pt idx="676">
                  <c:v>60.037998199462891</c:v>
                </c:pt>
                <c:pt idx="677">
                  <c:v>60.037998199462891</c:v>
                </c:pt>
                <c:pt idx="678">
                  <c:v>60.041000366210938</c:v>
                </c:pt>
                <c:pt idx="679">
                  <c:v>60.042999267578125</c:v>
                </c:pt>
                <c:pt idx="680">
                  <c:v>60.042999267578125</c:v>
                </c:pt>
                <c:pt idx="681">
                  <c:v>60.041999816894531</c:v>
                </c:pt>
                <c:pt idx="682">
                  <c:v>60.040000915527344</c:v>
                </c:pt>
                <c:pt idx="683">
                  <c:v>60.035999298095703</c:v>
                </c:pt>
                <c:pt idx="684">
                  <c:v>60.034000396728516</c:v>
                </c:pt>
                <c:pt idx="685">
                  <c:v>60.032001495361328</c:v>
                </c:pt>
                <c:pt idx="686">
                  <c:v>60.032001495361328</c:v>
                </c:pt>
                <c:pt idx="687">
                  <c:v>60.034000396728516</c:v>
                </c:pt>
                <c:pt idx="688">
                  <c:v>60.036998748779297</c:v>
                </c:pt>
                <c:pt idx="689">
                  <c:v>60.036998748779297</c:v>
                </c:pt>
                <c:pt idx="690">
                  <c:v>60.036998748779297</c:v>
                </c:pt>
                <c:pt idx="691">
                  <c:v>60.037998199462891</c:v>
                </c:pt>
                <c:pt idx="692">
                  <c:v>60.036998748779297</c:v>
                </c:pt>
                <c:pt idx="693">
                  <c:v>60.036998748779297</c:v>
                </c:pt>
                <c:pt idx="694">
                  <c:v>60.036998748779297</c:v>
                </c:pt>
                <c:pt idx="695">
                  <c:v>60.036998748779297</c:v>
                </c:pt>
                <c:pt idx="696">
                  <c:v>60.036998748779297</c:v>
                </c:pt>
                <c:pt idx="697">
                  <c:v>60.035999298095703</c:v>
                </c:pt>
                <c:pt idx="698">
                  <c:v>60.034999847412109</c:v>
                </c:pt>
                <c:pt idx="699">
                  <c:v>60.033000946044922</c:v>
                </c:pt>
                <c:pt idx="700">
                  <c:v>60.033000946044922</c:v>
                </c:pt>
                <c:pt idx="701">
                  <c:v>60.032001495361328</c:v>
                </c:pt>
                <c:pt idx="702">
                  <c:v>60.032001495361328</c:v>
                </c:pt>
                <c:pt idx="703">
                  <c:v>60.032001495361328</c:v>
                </c:pt>
                <c:pt idx="704">
                  <c:v>60.029998779296875</c:v>
                </c:pt>
                <c:pt idx="705">
                  <c:v>60.028999328613281</c:v>
                </c:pt>
                <c:pt idx="706">
                  <c:v>60.028999328613281</c:v>
                </c:pt>
                <c:pt idx="707">
                  <c:v>60.027000427246094</c:v>
                </c:pt>
                <c:pt idx="708">
                  <c:v>60.027000427246094</c:v>
                </c:pt>
                <c:pt idx="709">
                  <c:v>60.0260009765625</c:v>
                </c:pt>
                <c:pt idx="710">
                  <c:v>60.025001525878906</c:v>
                </c:pt>
                <c:pt idx="711">
                  <c:v>60.025001525878906</c:v>
                </c:pt>
                <c:pt idx="712">
                  <c:v>60.021999359130859</c:v>
                </c:pt>
                <c:pt idx="713">
                  <c:v>60.020999908447266</c:v>
                </c:pt>
                <c:pt idx="714">
                  <c:v>60.020000457763672</c:v>
                </c:pt>
                <c:pt idx="715">
                  <c:v>60.019001007080078</c:v>
                </c:pt>
                <c:pt idx="716">
                  <c:v>60.019001007080078</c:v>
                </c:pt>
                <c:pt idx="717">
                  <c:v>60.019001007080078</c:v>
                </c:pt>
                <c:pt idx="718">
                  <c:v>60.019001007080078</c:v>
                </c:pt>
                <c:pt idx="719">
                  <c:v>60.020000457763672</c:v>
                </c:pt>
                <c:pt idx="720">
                  <c:v>60.020000457763672</c:v>
                </c:pt>
                <c:pt idx="721">
                  <c:v>60.019001007080078</c:v>
                </c:pt>
                <c:pt idx="722">
                  <c:v>60.020000457763672</c:v>
                </c:pt>
                <c:pt idx="723">
                  <c:v>60.020000457763672</c:v>
                </c:pt>
                <c:pt idx="724">
                  <c:v>60.020000457763672</c:v>
                </c:pt>
                <c:pt idx="725">
                  <c:v>60.020999908447266</c:v>
                </c:pt>
                <c:pt idx="726">
                  <c:v>60.020999908447266</c:v>
                </c:pt>
                <c:pt idx="727">
                  <c:v>60.020999908447266</c:v>
                </c:pt>
                <c:pt idx="728">
                  <c:v>60.020000457763672</c:v>
                </c:pt>
                <c:pt idx="729">
                  <c:v>60.020000457763672</c:v>
                </c:pt>
                <c:pt idx="730">
                  <c:v>60.020000457763672</c:v>
                </c:pt>
                <c:pt idx="731">
                  <c:v>60.020000457763672</c:v>
                </c:pt>
                <c:pt idx="732">
                  <c:v>60.019001007080078</c:v>
                </c:pt>
                <c:pt idx="733">
                  <c:v>60.019001007080078</c:v>
                </c:pt>
                <c:pt idx="734">
                  <c:v>60.018001556396484</c:v>
                </c:pt>
                <c:pt idx="735">
                  <c:v>60.019001007080078</c:v>
                </c:pt>
                <c:pt idx="736">
                  <c:v>60.018001556396484</c:v>
                </c:pt>
                <c:pt idx="737">
                  <c:v>60.019001007080078</c:v>
                </c:pt>
                <c:pt idx="738">
                  <c:v>60.016998291015625</c:v>
                </c:pt>
                <c:pt idx="739">
                  <c:v>60.016998291015625</c:v>
                </c:pt>
                <c:pt idx="740">
                  <c:v>60.016998291015625</c:v>
                </c:pt>
                <c:pt idx="741">
                  <c:v>60.015998840332031</c:v>
                </c:pt>
                <c:pt idx="742">
                  <c:v>60.015998840332031</c:v>
                </c:pt>
                <c:pt idx="743">
                  <c:v>60.015998840332031</c:v>
                </c:pt>
                <c:pt idx="744">
                  <c:v>60.014999389648438</c:v>
                </c:pt>
                <c:pt idx="745">
                  <c:v>60.014999389648438</c:v>
                </c:pt>
                <c:pt idx="746">
                  <c:v>60.015998840332031</c:v>
                </c:pt>
                <c:pt idx="747">
                  <c:v>60.015998840332031</c:v>
                </c:pt>
                <c:pt idx="748">
                  <c:v>60.016998291015625</c:v>
                </c:pt>
                <c:pt idx="749">
                  <c:v>60.016998291015625</c:v>
                </c:pt>
                <c:pt idx="750">
                  <c:v>60.018001556396484</c:v>
                </c:pt>
                <c:pt idx="751">
                  <c:v>60.018001556396484</c:v>
                </c:pt>
                <c:pt idx="752">
                  <c:v>60.018001556396484</c:v>
                </c:pt>
                <c:pt idx="753">
                  <c:v>60.016998291015625</c:v>
                </c:pt>
                <c:pt idx="754">
                  <c:v>60.016998291015625</c:v>
                </c:pt>
                <c:pt idx="755">
                  <c:v>60.016998291015625</c:v>
                </c:pt>
                <c:pt idx="756">
                  <c:v>60.015998840332031</c:v>
                </c:pt>
                <c:pt idx="757">
                  <c:v>60.016998291015625</c:v>
                </c:pt>
                <c:pt idx="758">
                  <c:v>60.015998840332031</c:v>
                </c:pt>
                <c:pt idx="759">
                  <c:v>60.015998840332031</c:v>
                </c:pt>
                <c:pt idx="760">
                  <c:v>60.015998840332031</c:v>
                </c:pt>
                <c:pt idx="761">
                  <c:v>60.015998840332031</c:v>
                </c:pt>
                <c:pt idx="762">
                  <c:v>60.014999389648438</c:v>
                </c:pt>
                <c:pt idx="763">
                  <c:v>60.014999389648438</c:v>
                </c:pt>
                <c:pt idx="764">
                  <c:v>60.014999389648438</c:v>
                </c:pt>
                <c:pt idx="765">
                  <c:v>60.014999389648438</c:v>
                </c:pt>
                <c:pt idx="766">
                  <c:v>60.013999938964844</c:v>
                </c:pt>
                <c:pt idx="767">
                  <c:v>60.013999938964844</c:v>
                </c:pt>
                <c:pt idx="768">
                  <c:v>60.013999938964844</c:v>
                </c:pt>
                <c:pt idx="769">
                  <c:v>60.013999938964844</c:v>
                </c:pt>
                <c:pt idx="770">
                  <c:v>60.014999389648438</c:v>
                </c:pt>
                <c:pt idx="771">
                  <c:v>60.013999938964844</c:v>
                </c:pt>
                <c:pt idx="772">
                  <c:v>60.01300048828125</c:v>
                </c:pt>
                <c:pt idx="773">
                  <c:v>60.01300048828125</c:v>
                </c:pt>
                <c:pt idx="774">
                  <c:v>60.012001037597656</c:v>
                </c:pt>
                <c:pt idx="775">
                  <c:v>60.011001586914063</c:v>
                </c:pt>
                <c:pt idx="776">
                  <c:v>60.011001586914063</c:v>
                </c:pt>
                <c:pt idx="777">
                  <c:v>60.008998870849609</c:v>
                </c:pt>
                <c:pt idx="778">
                  <c:v>60.008998870849609</c:v>
                </c:pt>
                <c:pt idx="779">
                  <c:v>60.007999420166016</c:v>
                </c:pt>
                <c:pt idx="780">
                  <c:v>60.007999420166016</c:v>
                </c:pt>
                <c:pt idx="781">
                  <c:v>60.007999420166016</c:v>
                </c:pt>
                <c:pt idx="782">
                  <c:v>60.007999420166016</c:v>
                </c:pt>
                <c:pt idx="783">
                  <c:v>60.006999969482422</c:v>
                </c:pt>
                <c:pt idx="784">
                  <c:v>60.006999969482422</c:v>
                </c:pt>
                <c:pt idx="785">
                  <c:v>60.006999969482422</c:v>
                </c:pt>
                <c:pt idx="786">
                  <c:v>60.006000518798828</c:v>
                </c:pt>
                <c:pt idx="787">
                  <c:v>60.006000518798828</c:v>
                </c:pt>
                <c:pt idx="788">
                  <c:v>60.005001068115234</c:v>
                </c:pt>
                <c:pt idx="789">
                  <c:v>60.004001617431641</c:v>
                </c:pt>
                <c:pt idx="790">
                  <c:v>60.004001617431641</c:v>
                </c:pt>
                <c:pt idx="791">
                  <c:v>60.005001068115234</c:v>
                </c:pt>
                <c:pt idx="792">
                  <c:v>60.005001068115234</c:v>
                </c:pt>
                <c:pt idx="793">
                  <c:v>60.005001068115234</c:v>
                </c:pt>
                <c:pt idx="794">
                  <c:v>60.005001068115234</c:v>
                </c:pt>
                <c:pt idx="795">
                  <c:v>60.004001617431641</c:v>
                </c:pt>
                <c:pt idx="796">
                  <c:v>60.004001617431641</c:v>
                </c:pt>
                <c:pt idx="797">
                  <c:v>60.002998352050781</c:v>
                </c:pt>
                <c:pt idx="798">
                  <c:v>60.002998352050781</c:v>
                </c:pt>
                <c:pt idx="799">
                  <c:v>60.001998901367188</c:v>
                </c:pt>
                <c:pt idx="800">
                  <c:v>60.000999450683594</c:v>
                </c:pt>
                <c:pt idx="801">
                  <c:v>60</c:v>
                </c:pt>
                <c:pt idx="802">
                  <c:v>59.999000549316406</c:v>
                </c:pt>
                <c:pt idx="803">
                  <c:v>59.997001647949219</c:v>
                </c:pt>
                <c:pt idx="804">
                  <c:v>59.995998382568359</c:v>
                </c:pt>
                <c:pt idx="805">
                  <c:v>59.994998931884766</c:v>
                </c:pt>
                <c:pt idx="806">
                  <c:v>59.993999481201172</c:v>
                </c:pt>
                <c:pt idx="807">
                  <c:v>59.993000030517578</c:v>
                </c:pt>
                <c:pt idx="808">
                  <c:v>59.992000579833984</c:v>
                </c:pt>
                <c:pt idx="809">
                  <c:v>59.991001129150391</c:v>
                </c:pt>
                <c:pt idx="810">
                  <c:v>59.990001678466797</c:v>
                </c:pt>
                <c:pt idx="811">
                  <c:v>59.988998413085937</c:v>
                </c:pt>
                <c:pt idx="812">
                  <c:v>59.987998962402344</c:v>
                </c:pt>
                <c:pt idx="813">
                  <c:v>59.98699951171875</c:v>
                </c:pt>
                <c:pt idx="814">
                  <c:v>59.986000061035156</c:v>
                </c:pt>
                <c:pt idx="815">
                  <c:v>59.985000610351563</c:v>
                </c:pt>
                <c:pt idx="816">
                  <c:v>59.985000610351563</c:v>
                </c:pt>
                <c:pt idx="817">
                  <c:v>59.985000610351563</c:v>
                </c:pt>
                <c:pt idx="818">
                  <c:v>59.985000610351563</c:v>
                </c:pt>
                <c:pt idx="819">
                  <c:v>59.984001159667969</c:v>
                </c:pt>
                <c:pt idx="820">
                  <c:v>59.984001159667969</c:v>
                </c:pt>
                <c:pt idx="821">
                  <c:v>59.984001159667969</c:v>
                </c:pt>
                <c:pt idx="822">
                  <c:v>59.984001159667969</c:v>
                </c:pt>
                <c:pt idx="823">
                  <c:v>59.984001159667969</c:v>
                </c:pt>
                <c:pt idx="824">
                  <c:v>59.984001159667969</c:v>
                </c:pt>
                <c:pt idx="825">
                  <c:v>59.984001159667969</c:v>
                </c:pt>
                <c:pt idx="826">
                  <c:v>59.983001708984375</c:v>
                </c:pt>
                <c:pt idx="827">
                  <c:v>59.984001159667969</c:v>
                </c:pt>
                <c:pt idx="828">
                  <c:v>59.983001708984375</c:v>
                </c:pt>
                <c:pt idx="829">
                  <c:v>59.983001708984375</c:v>
                </c:pt>
                <c:pt idx="830">
                  <c:v>59.983001708984375</c:v>
                </c:pt>
                <c:pt idx="831">
                  <c:v>59.983001708984375</c:v>
                </c:pt>
                <c:pt idx="832">
                  <c:v>59.983001708984375</c:v>
                </c:pt>
                <c:pt idx="833">
                  <c:v>59.983001708984375</c:v>
                </c:pt>
                <c:pt idx="834">
                  <c:v>59.983001708984375</c:v>
                </c:pt>
                <c:pt idx="835">
                  <c:v>59.984001159667969</c:v>
                </c:pt>
                <c:pt idx="836">
                  <c:v>59.984001159667969</c:v>
                </c:pt>
                <c:pt idx="837">
                  <c:v>59.984001159667969</c:v>
                </c:pt>
                <c:pt idx="838">
                  <c:v>59.984001159667969</c:v>
                </c:pt>
                <c:pt idx="839">
                  <c:v>59.985000610351563</c:v>
                </c:pt>
                <c:pt idx="840">
                  <c:v>59.986000061035156</c:v>
                </c:pt>
                <c:pt idx="841">
                  <c:v>59.986000061035156</c:v>
                </c:pt>
                <c:pt idx="842">
                  <c:v>59.98699951171875</c:v>
                </c:pt>
                <c:pt idx="843">
                  <c:v>59.98699951171875</c:v>
                </c:pt>
                <c:pt idx="844">
                  <c:v>59.98699951171875</c:v>
                </c:pt>
                <c:pt idx="845">
                  <c:v>59.986000061035156</c:v>
                </c:pt>
                <c:pt idx="846">
                  <c:v>59.986000061035156</c:v>
                </c:pt>
                <c:pt idx="847">
                  <c:v>59.985000610351563</c:v>
                </c:pt>
                <c:pt idx="848">
                  <c:v>59.985000610351563</c:v>
                </c:pt>
                <c:pt idx="849">
                  <c:v>59.984001159667969</c:v>
                </c:pt>
                <c:pt idx="850">
                  <c:v>59.983001708984375</c:v>
                </c:pt>
                <c:pt idx="851">
                  <c:v>59.980998992919922</c:v>
                </c:pt>
                <c:pt idx="852">
                  <c:v>59.979999542236328</c:v>
                </c:pt>
                <c:pt idx="853">
                  <c:v>59.979000091552734</c:v>
                </c:pt>
                <c:pt idx="854">
                  <c:v>59.979000091552734</c:v>
                </c:pt>
                <c:pt idx="855">
                  <c:v>59.978000640869141</c:v>
                </c:pt>
                <c:pt idx="856">
                  <c:v>59.977001190185547</c:v>
                </c:pt>
                <c:pt idx="857">
                  <c:v>59.978000640869141</c:v>
                </c:pt>
                <c:pt idx="858">
                  <c:v>59.977001190185547</c:v>
                </c:pt>
                <c:pt idx="859">
                  <c:v>59.976001739501953</c:v>
                </c:pt>
                <c:pt idx="860">
                  <c:v>59.976001739501953</c:v>
                </c:pt>
                <c:pt idx="861">
                  <c:v>59.976001739501953</c:v>
                </c:pt>
                <c:pt idx="862">
                  <c:v>59.974998474121094</c:v>
                </c:pt>
                <c:pt idx="863">
                  <c:v>59.976001739501953</c:v>
                </c:pt>
                <c:pt idx="864">
                  <c:v>59.974998474121094</c:v>
                </c:pt>
                <c:pt idx="865">
                  <c:v>59.976001739501953</c:v>
                </c:pt>
                <c:pt idx="866">
                  <c:v>59.976001739501953</c:v>
                </c:pt>
                <c:pt idx="867">
                  <c:v>59.976001739501953</c:v>
                </c:pt>
                <c:pt idx="868">
                  <c:v>59.974998474121094</c:v>
                </c:pt>
                <c:pt idx="869">
                  <c:v>59.974998474121094</c:v>
                </c:pt>
                <c:pt idx="870">
                  <c:v>59.974998474121094</c:v>
                </c:pt>
                <c:pt idx="871">
                  <c:v>59.974998474121094</c:v>
                </c:pt>
                <c:pt idx="872">
                  <c:v>59.974998474121094</c:v>
                </c:pt>
                <c:pt idx="873">
                  <c:v>59.976001739501953</c:v>
                </c:pt>
                <c:pt idx="874">
                  <c:v>59.977001190185547</c:v>
                </c:pt>
                <c:pt idx="875">
                  <c:v>59.976001739501953</c:v>
                </c:pt>
                <c:pt idx="876">
                  <c:v>59.976001739501953</c:v>
                </c:pt>
                <c:pt idx="877">
                  <c:v>59.977001190185547</c:v>
                </c:pt>
                <c:pt idx="878">
                  <c:v>59.976001739501953</c:v>
                </c:pt>
                <c:pt idx="879">
                  <c:v>59.976001739501953</c:v>
                </c:pt>
                <c:pt idx="880">
                  <c:v>59.977001190185547</c:v>
                </c:pt>
                <c:pt idx="881">
                  <c:v>59.976001739501953</c:v>
                </c:pt>
                <c:pt idx="882">
                  <c:v>59.977001190185547</c:v>
                </c:pt>
                <c:pt idx="883">
                  <c:v>59.977001190185547</c:v>
                </c:pt>
                <c:pt idx="884">
                  <c:v>59.978000640869141</c:v>
                </c:pt>
                <c:pt idx="885">
                  <c:v>59.979000091552734</c:v>
                </c:pt>
                <c:pt idx="886">
                  <c:v>59.979000091552734</c:v>
                </c:pt>
                <c:pt idx="887">
                  <c:v>59.978000640869141</c:v>
                </c:pt>
                <c:pt idx="888">
                  <c:v>59.978000640869141</c:v>
                </c:pt>
                <c:pt idx="889">
                  <c:v>59.978000640869141</c:v>
                </c:pt>
                <c:pt idx="890">
                  <c:v>59.978000640869141</c:v>
                </c:pt>
                <c:pt idx="891">
                  <c:v>59.978000640869141</c:v>
                </c:pt>
                <c:pt idx="892">
                  <c:v>59.979000091552734</c:v>
                </c:pt>
                <c:pt idx="893">
                  <c:v>59.979000091552734</c:v>
                </c:pt>
                <c:pt idx="894">
                  <c:v>59.979000091552734</c:v>
                </c:pt>
                <c:pt idx="895">
                  <c:v>59.979000091552734</c:v>
                </c:pt>
                <c:pt idx="896">
                  <c:v>59.979000091552734</c:v>
                </c:pt>
                <c:pt idx="897">
                  <c:v>59.979000091552734</c:v>
                </c:pt>
                <c:pt idx="898">
                  <c:v>59.979000091552734</c:v>
                </c:pt>
                <c:pt idx="899">
                  <c:v>59.979999542236328</c:v>
                </c:pt>
                <c:pt idx="900">
                  <c:v>59.979999542236328</c:v>
                </c:pt>
                <c:pt idx="901">
                  <c:v>59.979000091552734</c:v>
                </c:pt>
                <c:pt idx="902">
                  <c:v>59.979000091552734</c:v>
                </c:pt>
                <c:pt idx="903">
                  <c:v>59.978000640869141</c:v>
                </c:pt>
                <c:pt idx="904">
                  <c:v>59.979000091552734</c:v>
                </c:pt>
                <c:pt idx="905">
                  <c:v>59.979999542236328</c:v>
                </c:pt>
                <c:pt idx="906">
                  <c:v>59.979999542236328</c:v>
                </c:pt>
                <c:pt idx="907">
                  <c:v>59.979999542236328</c:v>
                </c:pt>
                <c:pt idx="908">
                  <c:v>59.979000091552734</c:v>
                </c:pt>
                <c:pt idx="909">
                  <c:v>59.979999542236328</c:v>
                </c:pt>
                <c:pt idx="910">
                  <c:v>59.980998992919922</c:v>
                </c:pt>
                <c:pt idx="911">
                  <c:v>59.980998992919922</c:v>
                </c:pt>
                <c:pt idx="912">
                  <c:v>59.983001708984375</c:v>
                </c:pt>
                <c:pt idx="913">
                  <c:v>59.983001708984375</c:v>
                </c:pt>
                <c:pt idx="914">
                  <c:v>59.983001708984375</c:v>
                </c:pt>
                <c:pt idx="915">
                  <c:v>59.984001159667969</c:v>
                </c:pt>
                <c:pt idx="916">
                  <c:v>59.984001159667969</c:v>
                </c:pt>
                <c:pt idx="917">
                  <c:v>59.985000610351563</c:v>
                </c:pt>
                <c:pt idx="918">
                  <c:v>59.985000610351563</c:v>
                </c:pt>
                <c:pt idx="919">
                  <c:v>59.98699951171875</c:v>
                </c:pt>
                <c:pt idx="920">
                  <c:v>59.986000061035156</c:v>
                </c:pt>
                <c:pt idx="921">
                  <c:v>59.986000061035156</c:v>
                </c:pt>
                <c:pt idx="922">
                  <c:v>59.986000061035156</c:v>
                </c:pt>
                <c:pt idx="923">
                  <c:v>59.986000061035156</c:v>
                </c:pt>
                <c:pt idx="924">
                  <c:v>59.98699951171875</c:v>
                </c:pt>
                <c:pt idx="925">
                  <c:v>59.986000061035156</c:v>
                </c:pt>
                <c:pt idx="926">
                  <c:v>59.986000061035156</c:v>
                </c:pt>
                <c:pt idx="927">
                  <c:v>59.985000610351563</c:v>
                </c:pt>
                <c:pt idx="928">
                  <c:v>59.984001159667969</c:v>
                </c:pt>
                <c:pt idx="929">
                  <c:v>59.984001159667969</c:v>
                </c:pt>
                <c:pt idx="930">
                  <c:v>59.984001159667969</c:v>
                </c:pt>
                <c:pt idx="931">
                  <c:v>59.983001708984375</c:v>
                </c:pt>
                <c:pt idx="932">
                  <c:v>59.981998443603516</c:v>
                </c:pt>
                <c:pt idx="933">
                  <c:v>59.981998443603516</c:v>
                </c:pt>
                <c:pt idx="934">
                  <c:v>59.980998992919922</c:v>
                </c:pt>
                <c:pt idx="935">
                  <c:v>59.981998443603516</c:v>
                </c:pt>
                <c:pt idx="936">
                  <c:v>59.981998443603516</c:v>
                </c:pt>
                <c:pt idx="937">
                  <c:v>59.981998443603516</c:v>
                </c:pt>
                <c:pt idx="938">
                  <c:v>59.983001708984375</c:v>
                </c:pt>
                <c:pt idx="939">
                  <c:v>59.984001159667969</c:v>
                </c:pt>
                <c:pt idx="940">
                  <c:v>59.985000610351563</c:v>
                </c:pt>
                <c:pt idx="941">
                  <c:v>59.984001159667969</c:v>
                </c:pt>
                <c:pt idx="942">
                  <c:v>59.981998443603516</c:v>
                </c:pt>
                <c:pt idx="943">
                  <c:v>59.979999542236328</c:v>
                </c:pt>
                <c:pt idx="944">
                  <c:v>59.979000091552734</c:v>
                </c:pt>
                <c:pt idx="945">
                  <c:v>59.978000640869141</c:v>
                </c:pt>
                <c:pt idx="946">
                  <c:v>59.978000640869141</c:v>
                </c:pt>
                <c:pt idx="947">
                  <c:v>59.978000640869141</c:v>
                </c:pt>
                <c:pt idx="948">
                  <c:v>59.977001190185547</c:v>
                </c:pt>
                <c:pt idx="949">
                  <c:v>59.978000640869141</c:v>
                </c:pt>
                <c:pt idx="950">
                  <c:v>59.978000640869141</c:v>
                </c:pt>
                <c:pt idx="951">
                  <c:v>59.978000640869141</c:v>
                </c:pt>
                <c:pt idx="952">
                  <c:v>59.979000091552734</c:v>
                </c:pt>
                <c:pt idx="953">
                  <c:v>59.979000091552734</c:v>
                </c:pt>
                <c:pt idx="954">
                  <c:v>59.979000091552734</c:v>
                </c:pt>
                <c:pt idx="955">
                  <c:v>59.979000091552734</c:v>
                </c:pt>
                <c:pt idx="956">
                  <c:v>59.979999542236328</c:v>
                </c:pt>
                <c:pt idx="957">
                  <c:v>59.979999542236328</c:v>
                </c:pt>
                <c:pt idx="958">
                  <c:v>59.979999542236328</c:v>
                </c:pt>
                <c:pt idx="959">
                  <c:v>59.978000640869141</c:v>
                </c:pt>
                <c:pt idx="960">
                  <c:v>59.978000640869141</c:v>
                </c:pt>
                <c:pt idx="961">
                  <c:v>59.977001190185547</c:v>
                </c:pt>
                <c:pt idx="962">
                  <c:v>59.977001190185547</c:v>
                </c:pt>
                <c:pt idx="963">
                  <c:v>59.977001190185547</c:v>
                </c:pt>
                <c:pt idx="964">
                  <c:v>59.977001190185547</c:v>
                </c:pt>
                <c:pt idx="965">
                  <c:v>59.977001190185547</c:v>
                </c:pt>
                <c:pt idx="966">
                  <c:v>59.978000640869141</c:v>
                </c:pt>
                <c:pt idx="967">
                  <c:v>59.978000640869141</c:v>
                </c:pt>
                <c:pt idx="968">
                  <c:v>59.978000640869141</c:v>
                </c:pt>
                <c:pt idx="969">
                  <c:v>59.977001190185547</c:v>
                </c:pt>
                <c:pt idx="970">
                  <c:v>59.977001190185547</c:v>
                </c:pt>
                <c:pt idx="971">
                  <c:v>59.976001739501953</c:v>
                </c:pt>
                <c:pt idx="972">
                  <c:v>59.976001739501953</c:v>
                </c:pt>
                <c:pt idx="973">
                  <c:v>59.974998474121094</c:v>
                </c:pt>
                <c:pt idx="974">
                  <c:v>59.974998474121094</c:v>
                </c:pt>
                <c:pt idx="975">
                  <c:v>59.974998474121094</c:v>
                </c:pt>
                <c:pt idx="976">
                  <c:v>59.976001739501953</c:v>
                </c:pt>
                <c:pt idx="977">
                  <c:v>59.976001739501953</c:v>
                </c:pt>
                <c:pt idx="978">
                  <c:v>59.976001739501953</c:v>
                </c:pt>
                <c:pt idx="979">
                  <c:v>59.976001739501953</c:v>
                </c:pt>
                <c:pt idx="980">
                  <c:v>59.976001739501953</c:v>
                </c:pt>
                <c:pt idx="981">
                  <c:v>59.976001739501953</c:v>
                </c:pt>
                <c:pt idx="982">
                  <c:v>59.977001190185547</c:v>
                </c:pt>
                <c:pt idx="983">
                  <c:v>59.978000640869141</c:v>
                </c:pt>
                <c:pt idx="984">
                  <c:v>59.978000640869141</c:v>
                </c:pt>
                <c:pt idx="985">
                  <c:v>59.979000091552734</c:v>
                </c:pt>
                <c:pt idx="986">
                  <c:v>59.979000091552734</c:v>
                </c:pt>
                <c:pt idx="987">
                  <c:v>59.979000091552734</c:v>
                </c:pt>
                <c:pt idx="988">
                  <c:v>59.979999542236328</c:v>
                </c:pt>
                <c:pt idx="989">
                  <c:v>59.979999542236328</c:v>
                </c:pt>
                <c:pt idx="990">
                  <c:v>59.979999542236328</c:v>
                </c:pt>
                <c:pt idx="991">
                  <c:v>59.979999542236328</c:v>
                </c:pt>
                <c:pt idx="992">
                  <c:v>59.979999542236328</c:v>
                </c:pt>
                <c:pt idx="993">
                  <c:v>59.979999542236328</c:v>
                </c:pt>
                <c:pt idx="994">
                  <c:v>59.979000091552734</c:v>
                </c:pt>
                <c:pt idx="995">
                  <c:v>59.979999542236328</c:v>
                </c:pt>
                <c:pt idx="996">
                  <c:v>59.979000091552734</c:v>
                </c:pt>
                <c:pt idx="997">
                  <c:v>59.979999542236328</c:v>
                </c:pt>
                <c:pt idx="998">
                  <c:v>59.979000091552734</c:v>
                </c:pt>
                <c:pt idx="999">
                  <c:v>59.979000091552734</c:v>
                </c:pt>
                <c:pt idx="1000">
                  <c:v>59.978000640869141</c:v>
                </c:pt>
                <c:pt idx="1001">
                  <c:v>59.978000640869141</c:v>
                </c:pt>
                <c:pt idx="1002">
                  <c:v>59.977001190185547</c:v>
                </c:pt>
                <c:pt idx="1003">
                  <c:v>59.977001190185547</c:v>
                </c:pt>
                <c:pt idx="1004">
                  <c:v>59.977001190185547</c:v>
                </c:pt>
                <c:pt idx="1005">
                  <c:v>59.977001190185547</c:v>
                </c:pt>
                <c:pt idx="1006">
                  <c:v>59.976001739501953</c:v>
                </c:pt>
                <c:pt idx="1007">
                  <c:v>59.976001739501953</c:v>
                </c:pt>
                <c:pt idx="1008">
                  <c:v>59.976001739501953</c:v>
                </c:pt>
                <c:pt idx="1009">
                  <c:v>59.976001739501953</c:v>
                </c:pt>
                <c:pt idx="1010">
                  <c:v>59.976001739501953</c:v>
                </c:pt>
                <c:pt idx="1011">
                  <c:v>59.976001739501953</c:v>
                </c:pt>
                <c:pt idx="1012">
                  <c:v>59.977001190185547</c:v>
                </c:pt>
                <c:pt idx="1013">
                  <c:v>59.978000640869141</c:v>
                </c:pt>
                <c:pt idx="1014">
                  <c:v>59.978000640869141</c:v>
                </c:pt>
                <c:pt idx="1015">
                  <c:v>59.979000091552734</c:v>
                </c:pt>
                <c:pt idx="1016">
                  <c:v>59.979999542236328</c:v>
                </c:pt>
                <c:pt idx="1017">
                  <c:v>59.979999542236328</c:v>
                </c:pt>
                <c:pt idx="1018">
                  <c:v>59.980998992919922</c:v>
                </c:pt>
                <c:pt idx="1019">
                  <c:v>59.981998443603516</c:v>
                </c:pt>
                <c:pt idx="1020">
                  <c:v>59.981998443603516</c:v>
                </c:pt>
                <c:pt idx="1021">
                  <c:v>59.981998443603516</c:v>
                </c:pt>
                <c:pt idx="1022">
                  <c:v>59.980998992919922</c:v>
                </c:pt>
                <c:pt idx="1023">
                  <c:v>59.980998992919922</c:v>
                </c:pt>
                <c:pt idx="1024">
                  <c:v>59.979999542236328</c:v>
                </c:pt>
                <c:pt idx="1025">
                  <c:v>59.979000091552734</c:v>
                </c:pt>
                <c:pt idx="1026">
                  <c:v>59.978000640869141</c:v>
                </c:pt>
                <c:pt idx="1027">
                  <c:v>59.978000640869141</c:v>
                </c:pt>
                <c:pt idx="1028">
                  <c:v>59.978000640869141</c:v>
                </c:pt>
                <c:pt idx="1029">
                  <c:v>59.978000640869141</c:v>
                </c:pt>
                <c:pt idx="1030">
                  <c:v>59.978000640869141</c:v>
                </c:pt>
                <c:pt idx="1031">
                  <c:v>59.976001739501953</c:v>
                </c:pt>
                <c:pt idx="1032">
                  <c:v>59.977001190185547</c:v>
                </c:pt>
                <c:pt idx="1033">
                  <c:v>59.977001190185547</c:v>
                </c:pt>
                <c:pt idx="1034">
                  <c:v>59.976001739501953</c:v>
                </c:pt>
                <c:pt idx="1035">
                  <c:v>59.977001190185547</c:v>
                </c:pt>
                <c:pt idx="1036">
                  <c:v>59.978000640869141</c:v>
                </c:pt>
                <c:pt idx="1037">
                  <c:v>59.979999542236328</c:v>
                </c:pt>
                <c:pt idx="1038">
                  <c:v>59.979999542236328</c:v>
                </c:pt>
                <c:pt idx="1039">
                  <c:v>59.980998992919922</c:v>
                </c:pt>
                <c:pt idx="1040">
                  <c:v>59.981998443603516</c:v>
                </c:pt>
                <c:pt idx="1041">
                  <c:v>59.980998992919922</c:v>
                </c:pt>
                <c:pt idx="1042">
                  <c:v>59.979999542236328</c:v>
                </c:pt>
                <c:pt idx="1043">
                  <c:v>59.979999542236328</c:v>
                </c:pt>
                <c:pt idx="1044">
                  <c:v>59.980998992919922</c:v>
                </c:pt>
                <c:pt idx="1045">
                  <c:v>59.980998992919922</c:v>
                </c:pt>
                <c:pt idx="1046">
                  <c:v>59.979000091552734</c:v>
                </c:pt>
                <c:pt idx="1047">
                  <c:v>59.978000640869141</c:v>
                </c:pt>
                <c:pt idx="1048">
                  <c:v>59.977001190185547</c:v>
                </c:pt>
                <c:pt idx="1049">
                  <c:v>59.977001190185547</c:v>
                </c:pt>
                <c:pt idx="1050">
                  <c:v>59.977001190185547</c:v>
                </c:pt>
                <c:pt idx="1051">
                  <c:v>59.976001739501953</c:v>
                </c:pt>
                <c:pt idx="1052">
                  <c:v>59.974998474121094</c:v>
                </c:pt>
                <c:pt idx="1053">
                  <c:v>59.974998474121094</c:v>
                </c:pt>
                <c:pt idx="1054">
                  <c:v>59.974998474121094</c:v>
                </c:pt>
                <c:pt idx="1055">
                  <c:v>59.974998474121094</c:v>
                </c:pt>
                <c:pt idx="1056">
                  <c:v>59.976001739501953</c:v>
                </c:pt>
                <c:pt idx="1057">
                  <c:v>59.976001739501953</c:v>
                </c:pt>
                <c:pt idx="1058">
                  <c:v>59.977001190185547</c:v>
                </c:pt>
                <c:pt idx="1059">
                  <c:v>59.977001190185547</c:v>
                </c:pt>
                <c:pt idx="1060">
                  <c:v>59.977001190185547</c:v>
                </c:pt>
                <c:pt idx="1061">
                  <c:v>59.976001739501953</c:v>
                </c:pt>
                <c:pt idx="1062">
                  <c:v>59.977001190185547</c:v>
                </c:pt>
                <c:pt idx="1063">
                  <c:v>59.977001190185547</c:v>
                </c:pt>
                <c:pt idx="1064">
                  <c:v>59.977001190185547</c:v>
                </c:pt>
                <c:pt idx="1065">
                  <c:v>59.976001739501953</c:v>
                </c:pt>
                <c:pt idx="1066">
                  <c:v>59.977001190185547</c:v>
                </c:pt>
                <c:pt idx="1067">
                  <c:v>59.976001739501953</c:v>
                </c:pt>
                <c:pt idx="1068">
                  <c:v>59.976001739501953</c:v>
                </c:pt>
                <c:pt idx="1069">
                  <c:v>59.977001190185547</c:v>
                </c:pt>
                <c:pt idx="1070">
                  <c:v>59.976001739501953</c:v>
                </c:pt>
                <c:pt idx="1071">
                  <c:v>59.977001190185547</c:v>
                </c:pt>
                <c:pt idx="1072">
                  <c:v>59.978000640869141</c:v>
                </c:pt>
                <c:pt idx="1073">
                  <c:v>59.978000640869141</c:v>
                </c:pt>
                <c:pt idx="1074">
                  <c:v>59.977001190185547</c:v>
                </c:pt>
                <c:pt idx="1075">
                  <c:v>59.978000640869141</c:v>
                </c:pt>
                <c:pt idx="1076">
                  <c:v>59.977001190185547</c:v>
                </c:pt>
                <c:pt idx="1077">
                  <c:v>59.978000640869141</c:v>
                </c:pt>
                <c:pt idx="1078">
                  <c:v>59.978000640869141</c:v>
                </c:pt>
                <c:pt idx="1079">
                  <c:v>59.977001190185547</c:v>
                </c:pt>
                <c:pt idx="1080">
                  <c:v>59.977001190185547</c:v>
                </c:pt>
                <c:pt idx="1081">
                  <c:v>59.977001190185547</c:v>
                </c:pt>
                <c:pt idx="1082">
                  <c:v>59.977001190185547</c:v>
                </c:pt>
                <c:pt idx="1083">
                  <c:v>59.977001190185547</c:v>
                </c:pt>
                <c:pt idx="1084">
                  <c:v>59.977001190185547</c:v>
                </c:pt>
                <c:pt idx="1085">
                  <c:v>59.976001739501953</c:v>
                </c:pt>
                <c:pt idx="1086">
                  <c:v>59.977001190185547</c:v>
                </c:pt>
                <c:pt idx="1087">
                  <c:v>59.976001739501953</c:v>
                </c:pt>
                <c:pt idx="1088">
                  <c:v>59.976001739501953</c:v>
                </c:pt>
                <c:pt idx="1089">
                  <c:v>59.977001190185547</c:v>
                </c:pt>
                <c:pt idx="1090">
                  <c:v>59.976001739501953</c:v>
                </c:pt>
                <c:pt idx="1091">
                  <c:v>59.976001739501953</c:v>
                </c:pt>
                <c:pt idx="1092">
                  <c:v>59.974998474121094</c:v>
                </c:pt>
                <c:pt idx="1093">
                  <c:v>59.976001739501953</c:v>
                </c:pt>
                <c:pt idx="1094">
                  <c:v>59.9739990234375</c:v>
                </c:pt>
                <c:pt idx="1095">
                  <c:v>59.9739990234375</c:v>
                </c:pt>
                <c:pt idx="1096">
                  <c:v>59.9739990234375</c:v>
                </c:pt>
                <c:pt idx="1097">
                  <c:v>59.972000122070313</c:v>
                </c:pt>
                <c:pt idx="1098">
                  <c:v>59.972000122070313</c:v>
                </c:pt>
                <c:pt idx="1099">
                  <c:v>59.972000122070313</c:v>
                </c:pt>
                <c:pt idx="1100">
                  <c:v>59.972000122070313</c:v>
                </c:pt>
                <c:pt idx="1101">
                  <c:v>59.971000671386719</c:v>
                </c:pt>
                <c:pt idx="1102">
                  <c:v>59.971000671386719</c:v>
                </c:pt>
                <c:pt idx="1103">
                  <c:v>59.970001220703125</c:v>
                </c:pt>
                <c:pt idx="1104">
                  <c:v>59.970001220703125</c:v>
                </c:pt>
                <c:pt idx="1105">
                  <c:v>59.970001220703125</c:v>
                </c:pt>
                <c:pt idx="1106">
                  <c:v>59.970001220703125</c:v>
                </c:pt>
                <c:pt idx="1107">
                  <c:v>59.970001220703125</c:v>
                </c:pt>
                <c:pt idx="1108">
                  <c:v>59.970001220703125</c:v>
                </c:pt>
                <c:pt idx="1109">
                  <c:v>59.972000122070313</c:v>
                </c:pt>
                <c:pt idx="1110">
                  <c:v>59.9739990234375</c:v>
                </c:pt>
                <c:pt idx="1111">
                  <c:v>59.974998474121094</c:v>
                </c:pt>
                <c:pt idx="1112">
                  <c:v>59.974998474121094</c:v>
                </c:pt>
                <c:pt idx="1113">
                  <c:v>59.974998474121094</c:v>
                </c:pt>
                <c:pt idx="1114">
                  <c:v>59.974998474121094</c:v>
                </c:pt>
                <c:pt idx="1115">
                  <c:v>59.976001739501953</c:v>
                </c:pt>
                <c:pt idx="1116">
                  <c:v>59.9739990234375</c:v>
                </c:pt>
                <c:pt idx="1117">
                  <c:v>59.974998474121094</c:v>
                </c:pt>
                <c:pt idx="1118">
                  <c:v>59.974998474121094</c:v>
                </c:pt>
                <c:pt idx="1119">
                  <c:v>59.9739990234375</c:v>
                </c:pt>
                <c:pt idx="1120">
                  <c:v>59.974998474121094</c:v>
                </c:pt>
                <c:pt idx="1121">
                  <c:v>59.9739990234375</c:v>
                </c:pt>
                <c:pt idx="1122">
                  <c:v>59.974998474121094</c:v>
                </c:pt>
                <c:pt idx="1123">
                  <c:v>59.976001739501953</c:v>
                </c:pt>
                <c:pt idx="1124">
                  <c:v>59.974998474121094</c:v>
                </c:pt>
                <c:pt idx="1125">
                  <c:v>59.974998474121094</c:v>
                </c:pt>
                <c:pt idx="1126">
                  <c:v>59.974998474121094</c:v>
                </c:pt>
                <c:pt idx="1127">
                  <c:v>59.974998474121094</c:v>
                </c:pt>
                <c:pt idx="1128">
                  <c:v>59.974998474121094</c:v>
                </c:pt>
                <c:pt idx="1129">
                  <c:v>59.974998474121094</c:v>
                </c:pt>
                <c:pt idx="1130">
                  <c:v>59.976001739501953</c:v>
                </c:pt>
                <c:pt idx="1131">
                  <c:v>59.974998474121094</c:v>
                </c:pt>
                <c:pt idx="1132">
                  <c:v>59.974998474121094</c:v>
                </c:pt>
                <c:pt idx="1133">
                  <c:v>59.974998474121094</c:v>
                </c:pt>
                <c:pt idx="1134">
                  <c:v>59.9739990234375</c:v>
                </c:pt>
                <c:pt idx="1135">
                  <c:v>59.9739990234375</c:v>
                </c:pt>
                <c:pt idx="1136">
                  <c:v>59.9739990234375</c:v>
                </c:pt>
                <c:pt idx="1137">
                  <c:v>59.972999572753906</c:v>
                </c:pt>
                <c:pt idx="1138">
                  <c:v>59.972999572753906</c:v>
                </c:pt>
                <c:pt idx="1139">
                  <c:v>59.972999572753906</c:v>
                </c:pt>
                <c:pt idx="1140">
                  <c:v>59.972000122070313</c:v>
                </c:pt>
                <c:pt idx="1141">
                  <c:v>59.972000122070313</c:v>
                </c:pt>
                <c:pt idx="1142">
                  <c:v>59.972999572753906</c:v>
                </c:pt>
                <c:pt idx="1143">
                  <c:v>59.974998474121094</c:v>
                </c:pt>
                <c:pt idx="1144">
                  <c:v>59.974998474121094</c:v>
                </c:pt>
                <c:pt idx="1145">
                  <c:v>59.974998474121094</c:v>
                </c:pt>
                <c:pt idx="1146">
                  <c:v>59.976001739501953</c:v>
                </c:pt>
                <c:pt idx="1147">
                  <c:v>59.976001739501953</c:v>
                </c:pt>
                <c:pt idx="1148">
                  <c:v>59.977001190185547</c:v>
                </c:pt>
                <c:pt idx="1149">
                  <c:v>59.977001190185547</c:v>
                </c:pt>
                <c:pt idx="1150">
                  <c:v>59.978000640869141</c:v>
                </c:pt>
                <c:pt idx="1151">
                  <c:v>59.977001190185547</c:v>
                </c:pt>
                <c:pt idx="1152">
                  <c:v>59.977001190185547</c:v>
                </c:pt>
                <c:pt idx="1153">
                  <c:v>59.977001190185547</c:v>
                </c:pt>
                <c:pt idx="1154">
                  <c:v>59.976001739501953</c:v>
                </c:pt>
                <c:pt idx="1155">
                  <c:v>59.976001739501953</c:v>
                </c:pt>
                <c:pt idx="1156">
                  <c:v>59.976001739501953</c:v>
                </c:pt>
                <c:pt idx="1157">
                  <c:v>59.976001739501953</c:v>
                </c:pt>
                <c:pt idx="1158">
                  <c:v>59.976001739501953</c:v>
                </c:pt>
                <c:pt idx="1159">
                  <c:v>59.974998474121094</c:v>
                </c:pt>
                <c:pt idx="1160">
                  <c:v>59.974998474121094</c:v>
                </c:pt>
                <c:pt idx="1161">
                  <c:v>59.976001739501953</c:v>
                </c:pt>
                <c:pt idx="1162">
                  <c:v>59.977001190185547</c:v>
                </c:pt>
                <c:pt idx="1163">
                  <c:v>59.977001190185547</c:v>
                </c:pt>
                <c:pt idx="1164">
                  <c:v>59.979000091552734</c:v>
                </c:pt>
                <c:pt idx="1165">
                  <c:v>59.979000091552734</c:v>
                </c:pt>
                <c:pt idx="1166">
                  <c:v>59.979000091552734</c:v>
                </c:pt>
                <c:pt idx="1167">
                  <c:v>59.978000640869141</c:v>
                </c:pt>
                <c:pt idx="1168">
                  <c:v>59.976001739501953</c:v>
                </c:pt>
                <c:pt idx="1169">
                  <c:v>59.974998474121094</c:v>
                </c:pt>
                <c:pt idx="1170">
                  <c:v>59.974998474121094</c:v>
                </c:pt>
                <c:pt idx="1171">
                  <c:v>59.974998474121094</c:v>
                </c:pt>
                <c:pt idx="1172">
                  <c:v>59.9739990234375</c:v>
                </c:pt>
                <c:pt idx="1173">
                  <c:v>59.972999572753906</c:v>
                </c:pt>
                <c:pt idx="1174">
                  <c:v>59.972999572753906</c:v>
                </c:pt>
                <c:pt idx="1175">
                  <c:v>59.972000122070313</c:v>
                </c:pt>
                <c:pt idx="1176">
                  <c:v>59.972999572753906</c:v>
                </c:pt>
                <c:pt idx="1177">
                  <c:v>59.972999572753906</c:v>
                </c:pt>
                <c:pt idx="1178">
                  <c:v>59.972999572753906</c:v>
                </c:pt>
                <c:pt idx="1179">
                  <c:v>59.971000671386719</c:v>
                </c:pt>
                <c:pt idx="1180">
                  <c:v>59.970001220703125</c:v>
                </c:pt>
                <c:pt idx="1181">
                  <c:v>59.971000671386719</c:v>
                </c:pt>
                <c:pt idx="1182">
                  <c:v>59.971000671386719</c:v>
                </c:pt>
                <c:pt idx="1183">
                  <c:v>59.971000671386719</c:v>
                </c:pt>
                <c:pt idx="1184">
                  <c:v>59.971000671386719</c:v>
                </c:pt>
                <c:pt idx="1185">
                  <c:v>59.969001770019531</c:v>
                </c:pt>
                <c:pt idx="1186">
                  <c:v>59.966999053955078</c:v>
                </c:pt>
                <c:pt idx="1187">
                  <c:v>59.966999053955078</c:v>
                </c:pt>
                <c:pt idx="1188">
                  <c:v>59.966999053955078</c:v>
                </c:pt>
                <c:pt idx="1189">
                  <c:v>59.966999053955078</c:v>
                </c:pt>
                <c:pt idx="1190">
                  <c:v>59.965999603271484</c:v>
                </c:pt>
                <c:pt idx="1191">
                  <c:v>59.965000152587891</c:v>
                </c:pt>
                <c:pt idx="1192">
                  <c:v>59.963001251220703</c:v>
                </c:pt>
                <c:pt idx="1193">
                  <c:v>59.962001800537109</c:v>
                </c:pt>
                <c:pt idx="1194">
                  <c:v>59.962001800537109</c:v>
                </c:pt>
                <c:pt idx="1195">
                  <c:v>59.962001800537109</c:v>
                </c:pt>
                <c:pt idx="1196">
                  <c:v>59.962001800537109</c:v>
                </c:pt>
                <c:pt idx="1197">
                  <c:v>59.96099853515625</c:v>
                </c:pt>
                <c:pt idx="1198">
                  <c:v>59.96099853515625</c:v>
                </c:pt>
                <c:pt idx="1199">
                  <c:v>59.959999084472656</c:v>
                </c:pt>
                <c:pt idx="1200">
                  <c:v>59.96099853515625</c:v>
                </c:pt>
                <c:pt idx="1201">
                  <c:v>59.959999084472656</c:v>
                </c:pt>
                <c:pt idx="1202">
                  <c:v>59.959999084472656</c:v>
                </c:pt>
                <c:pt idx="1203">
                  <c:v>59.958999633789063</c:v>
                </c:pt>
                <c:pt idx="1204">
                  <c:v>59.958999633789063</c:v>
                </c:pt>
                <c:pt idx="1205">
                  <c:v>59.957000732421875</c:v>
                </c:pt>
                <c:pt idx="1206">
                  <c:v>59.957000732421875</c:v>
                </c:pt>
                <c:pt idx="1207">
                  <c:v>59.957000732421875</c:v>
                </c:pt>
                <c:pt idx="1208">
                  <c:v>59.957000732421875</c:v>
                </c:pt>
                <c:pt idx="1209">
                  <c:v>59.957000732421875</c:v>
                </c:pt>
                <c:pt idx="1210">
                  <c:v>59.956001281738281</c:v>
                </c:pt>
                <c:pt idx="1211">
                  <c:v>59.956001281738281</c:v>
                </c:pt>
                <c:pt idx="1212">
                  <c:v>59.956001281738281</c:v>
                </c:pt>
                <c:pt idx="1213">
                  <c:v>59.956001281738281</c:v>
                </c:pt>
                <c:pt idx="1214">
                  <c:v>59.956001281738281</c:v>
                </c:pt>
                <c:pt idx="1215">
                  <c:v>59.956001281738281</c:v>
                </c:pt>
                <c:pt idx="1216">
                  <c:v>59.955001831054688</c:v>
                </c:pt>
                <c:pt idx="1217">
                  <c:v>59.955001831054688</c:v>
                </c:pt>
                <c:pt idx="1218">
                  <c:v>59.953998565673828</c:v>
                </c:pt>
                <c:pt idx="1219">
                  <c:v>59.953998565673828</c:v>
                </c:pt>
                <c:pt idx="1220">
                  <c:v>59.953998565673828</c:v>
                </c:pt>
                <c:pt idx="1221">
                  <c:v>59.952999114990234</c:v>
                </c:pt>
                <c:pt idx="1222">
                  <c:v>59.952999114990234</c:v>
                </c:pt>
                <c:pt idx="1223">
                  <c:v>59.951999664306641</c:v>
                </c:pt>
                <c:pt idx="1224">
                  <c:v>59.951000213623047</c:v>
                </c:pt>
                <c:pt idx="1225">
                  <c:v>59.950000762939453</c:v>
                </c:pt>
                <c:pt idx="1226">
                  <c:v>59.950000762939453</c:v>
                </c:pt>
                <c:pt idx="1227">
                  <c:v>59.949001312255859</c:v>
                </c:pt>
                <c:pt idx="1228">
                  <c:v>59.948001861572266</c:v>
                </c:pt>
                <c:pt idx="1229">
                  <c:v>59.948001861572266</c:v>
                </c:pt>
                <c:pt idx="1230">
                  <c:v>59.948001861572266</c:v>
                </c:pt>
                <c:pt idx="1231">
                  <c:v>59.948001861572266</c:v>
                </c:pt>
                <c:pt idx="1232">
                  <c:v>59.946998596191406</c:v>
                </c:pt>
                <c:pt idx="1233">
                  <c:v>59.946998596191406</c:v>
                </c:pt>
                <c:pt idx="1234">
                  <c:v>59.945999145507813</c:v>
                </c:pt>
                <c:pt idx="1235">
                  <c:v>59.945999145507813</c:v>
                </c:pt>
                <c:pt idx="1236">
                  <c:v>59.944999694824219</c:v>
                </c:pt>
                <c:pt idx="1237">
                  <c:v>59.944999694824219</c:v>
                </c:pt>
                <c:pt idx="1238">
                  <c:v>59.944999694824219</c:v>
                </c:pt>
                <c:pt idx="1239">
                  <c:v>59.944000244140625</c:v>
                </c:pt>
                <c:pt idx="1240">
                  <c:v>59.944000244140625</c:v>
                </c:pt>
                <c:pt idx="1241">
                  <c:v>59.944000244140625</c:v>
                </c:pt>
                <c:pt idx="1242">
                  <c:v>59.944000244140625</c:v>
                </c:pt>
                <c:pt idx="1243">
                  <c:v>59.944000244140625</c:v>
                </c:pt>
                <c:pt idx="1244">
                  <c:v>59.943000793457031</c:v>
                </c:pt>
                <c:pt idx="1245">
                  <c:v>59.943000793457031</c:v>
                </c:pt>
                <c:pt idx="1246">
                  <c:v>59.943000793457031</c:v>
                </c:pt>
                <c:pt idx="1247">
                  <c:v>59.943000793457031</c:v>
                </c:pt>
                <c:pt idx="1248">
                  <c:v>59.943000793457031</c:v>
                </c:pt>
                <c:pt idx="1249">
                  <c:v>59.944000244140625</c:v>
                </c:pt>
                <c:pt idx="1250">
                  <c:v>59.944000244140625</c:v>
                </c:pt>
                <c:pt idx="1251">
                  <c:v>59.944000244140625</c:v>
                </c:pt>
                <c:pt idx="1252">
                  <c:v>59.943000793457031</c:v>
                </c:pt>
                <c:pt idx="1253">
                  <c:v>59.943000793457031</c:v>
                </c:pt>
                <c:pt idx="1254">
                  <c:v>59.944000244140625</c:v>
                </c:pt>
                <c:pt idx="1255">
                  <c:v>59.943000793457031</c:v>
                </c:pt>
                <c:pt idx="1256">
                  <c:v>59.944000244140625</c:v>
                </c:pt>
                <c:pt idx="1257">
                  <c:v>59.943000793457031</c:v>
                </c:pt>
                <c:pt idx="1258">
                  <c:v>59.944000244140625</c:v>
                </c:pt>
                <c:pt idx="1259">
                  <c:v>59.944000244140625</c:v>
                </c:pt>
                <c:pt idx="1260">
                  <c:v>59.944999694824219</c:v>
                </c:pt>
                <c:pt idx="1261">
                  <c:v>59.944000244140625</c:v>
                </c:pt>
                <c:pt idx="1262">
                  <c:v>59.944000244140625</c:v>
                </c:pt>
                <c:pt idx="1263">
                  <c:v>59.943000793457031</c:v>
                </c:pt>
                <c:pt idx="1264">
                  <c:v>59.942001342773438</c:v>
                </c:pt>
                <c:pt idx="1265">
                  <c:v>59.942001342773438</c:v>
                </c:pt>
                <c:pt idx="1266">
                  <c:v>59.941001892089844</c:v>
                </c:pt>
                <c:pt idx="1267">
                  <c:v>59.941001892089844</c:v>
                </c:pt>
                <c:pt idx="1268">
                  <c:v>59.939998626708984</c:v>
                </c:pt>
                <c:pt idx="1269">
                  <c:v>59.939998626708984</c:v>
                </c:pt>
                <c:pt idx="1270">
                  <c:v>59.939998626708984</c:v>
                </c:pt>
                <c:pt idx="1271">
                  <c:v>59.939998626708984</c:v>
                </c:pt>
                <c:pt idx="1272">
                  <c:v>59.938999176025391</c:v>
                </c:pt>
                <c:pt idx="1273">
                  <c:v>59.938999176025391</c:v>
                </c:pt>
                <c:pt idx="1274">
                  <c:v>59.937999725341797</c:v>
                </c:pt>
                <c:pt idx="1275">
                  <c:v>59.937000274658203</c:v>
                </c:pt>
                <c:pt idx="1276">
                  <c:v>59.937999725341797</c:v>
                </c:pt>
                <c:pt idx="1277">
                  <c:v>59.938999176025391</c:v>
                </c:pt>
                <c:pt idx="1278">
                  <c:v>59.939998626708984</c:v>
                </c:pt>
                <c:pt idx="1279">
                  <c:v>59.939998626708984</c:v>
                </c:pt>
                <c:pt idx="1280">
                  <c:v>59.939998626708984</c:v>
                </c:pt>
                <c:pt idx="1281">
                  <c:v>59.939998626708984</c:v>
                </c:pt>
                <c:pt idx="1282">
                  <c:v>59.938999176025391</c:v>
                </c:pt>
                <c:pt idx="1283">
                  <c:v>59.937000274658203</c:v>
                </c:pt>
                <c:pt idx="1284">
                  <c:v>59.937000274658203</c:v>
                </c:pt>
                <c:pt idx="1285">
                  <c:v>59.936000823974609</c:v>
                </c:pt>
                <c:pt idx="1286">
                  <c:v>59.936000823974609</c:v>
                </c:pt>
                <c:pt idx="1287">
                  <c:v>59.933998107910156</c:v>
                </c:pt>
                <c:pt idx="1288">
                  <c:v>59.933998107910156</c:v>
                </c:pt>
                <c:pt idx="1289">
                  <c:v>59.933998107910156</c:v>
                </c:pt>
                <c:pt idx="1290">
                  <c:v>59.933998107910156</c:v>
                </c:pt>
                <c:pt idx="1291">
                  <c:v>59.933998107910156</c:v>
                </c:pt>
                <c:pt idx="1292">
                  <c:v>59.933998107910156</c:v>
                </c:pt>
                <c:pt idx="1293">
                  <c:v>59.933998107910156</c:v>
                </c:pt>
                <c:pt idx="1294">
                  <c:v>59.932998657226562</c:v>
                </c:pt>
                <c:pt idx="1295">
                  <c:v>59.933998107910156</c:v>
                </c:pt>
                <c:pt idx="1296">
                  <c:v>59.932998657226562</c:v>
                </c:pt>
                <c:pt idx="1297">
                  <c:v>59.932998657226562</c:v>
                </c:pt>
                <c:pt idx="1298">
                  <c:v>59.931999206542969</c:v>
                </c:pt>
                <c:pt idx="1299">
                  <c:v>59.932998657226562</c:v>
                </c:pt>
                <c:pt idx="1300">
                  <c:v>59.931999206542969</c:v>
                </c:pt>
                <c:pt idx="1301">
                  <c:v>59.931999206542969</c:v>
                </c:pt>
                <c:pt idx="1302">
                  <c:v>59.931999206542969</c:v>
                </c:pt>
                <c:pt idx="1303">
                  <c:v>59.930999755859375</c:v>
                </c:pt>
                <c:pt idx="1304">
                  <c:v>59.931999206542969</c:v>
                </c:pt>
                <c:pt idx="1305">
                  <c:v>59.931999206542969</c:v>
                </c:pt>
                <c:pt idx="1306">
                  <c:v>59.932998657226562</c:v>
                </c:pt>
                <c:pt idx="1307">
                  <c:v>59.932998657226562</c:v>
                </c:pt>
                <c:pt idx="1308">
                  <c:v>59.932998657226562</c:v>
                </c:pt>
                <c:pt idx="1309">
                  <c:v>59.935001373291016</c:v>
                </c:pt>
                <c:pt idx="1310">
                  <c:v>59.933998107910156</c:v>
                </c:pt>
                <c:pt idx="1311">
                  <c:v>59.935001373291016</c:v>
                </c:pt>
                <c:pt idx="1312">
                  <c:v>59.933998107910156</c:v>
                </c:pt>
                <c:pt idx="1313">
                  <c:v>59.933998107910156</c:v>
                </c:pt>
                <c:pt idx="1314">
                  <c:v>59.935001373291016</c:v>
                </c:pt>
                <c:pt idx="1315">
                  <c:v>59.936000823974609</c:v>
                </c:pt>
                <c:pt idx="1316">
                  <c:v>59.937000274658203</c:v>
                </c:pt>
                <c:pt idx="1317">
                  <c:v>59.937000274658203</c:v>
                </c:pt>
                <c:pt idx="1318">
                  <c:v>59.937000274658203</c:v>
                </c:pt>
                <c:pt idx="1319">
                  <c:v>59.924999237060547</c:v>
                </c:pt>
                <c:pt idx="1320">
                  <c:v>59.917999267578125</c:v>
                </c:pt>
                <c:pt idx="1321">
                  <c:v>59.91400146484375</c:v>
                </c:pt>
                <c:pt idx="1322">
                  <c:v>59.909999847412109</c:v>
                </c:pt>
                <c:pt idx="1323">
                  <c:v>59.908000946044922</c:v>
                </c:pt>
                <c:pt idx="1324">
                  <c:v>59.908000946044922</c:v>
                </c:pt>
                <c:pt idx="1325">
                  <c:v>59.905998229980469</c:v>
                </c:pt>
                <c:pt idx="1326">
                  <c:v>59.905998229980469</c:v>
                </c:pt>
                <c:pt idx="1327">
                  <c:v>59.905998229980469</c:v>
                </c:pt>
                <c:pt idx="1328">
                  <c:v>59.907001495361328</c:v>
                </c:pt>
                <c:pt idx="1329">
                  <c:v>59.907001495361328</c:v>
                </c:pt>
                <c:pt idx="1330">
                  <c:v>59.907001495361328</c:v>
                </c:pt>
                <c:pt idx="1331">
                  <c:v>59.908000946044922</c:v>
                </c:pt>
                <c:pt idx="1332">
                  <c:v>59.909000396728516</c:v>
                </c:pt>
                <c:pt idx="1333">
                  <c:v>59.909000396728516</c:v>
                </c:pt>
                <c:pt idx="1334">
                  <c:v>59.910999298095703</c:v>
                </c:pt>
                <c:pt idx="1335">
                  <c:v>59.910999298095703</c:v>
                </c:pt>
                <c:pt idx="1336">
                  <c:v>59.910999298095703</c:v>
                </c:pt>
                <c:pt idx="1337">
                  <c:v>59.910999298095703</c:v>
                </c:pt>
                <c:pt idx="1338">
                  <c:v>59.910999298095703</c:v>
                </c:pt>
                <c:pt idx="1339">
                  <c:v>59.909999847412109</c:v>
                </c:pt>
                <c:pt idx="1340">
                  <c:v>59.909000396728516</c:v>
                </c:pt>
                <c:pt idx="1341">
                  <c:v>59.909000396728516</c:v>
                </c:pt>
                <c:pt idx="1342">
                  <c:v>59.909000396728516</c:v>
                </c:pt>
                <c:pt idx="1343">
                  <c:v>59.909000396728516</c:v>
                </c:pt>
                <c:pt idx="1344">
                  <c:v>59.909999847412109</c:v>
                </c:pt>
                <c:pt idx="1345">
                  <c:v>59.910999298095703</c:v>
                </c:pt>
                <c:pt idx="1346">
                  <c:v>59.911998748779297</c:v>
                </c:pt>
                <c:pt idx="1347">
                  <c:v>59.912998199462891</c:v>
                </c:pt>
                <c:pt idx="1348">
                  <c:v>59.912998199462891</c:v>
                </c:pt>
                <c:pt idx="1349">
                  <c:v>59.91400146484375</c:v>
                </c:pt>
                <c:pt idx="1350">
                  <c:v>59.91400146484375</c:v>
                </c:pt>
                <c:pt idx="1351">
                  <c:v>59.91400146484375</c:v>
                </c:pt>
                <c:pt idx="1352">
                  <c:v>59.91400146484375</c:v>
                </c:pt>
                <c:pt idx="1353">
                  <c:v>59.91400146484375</c:v>
                </c:pt>
                <c:pt idx="1354">
                  <c:v>59.91400146484375</c:v>
                </c:pt>
                <c:pt idx="1355">
                  <c:v>59.91400146484375</c:v>
                </c:pt>
                <c:pt idx="1356">
                  <c:v>59.912998199462891</c:v>
                </c:pt>
                <c:pt idx="1357">
                  <c:v>59.912998199462891</c:v>
                </c:pt>
                <c:pt idx="1358">
                  <c:v>59.912998199462891</c:v>
                </c:pt>
                <c:pt idx="1359">
                  <c:v>59.911998748779297</c:v>
                </c:pt>
                <c:pt idx="1360">
                  <c:v>59.911998748779297</c:v>
                </c:pt>
                <c:pt idx="1361">
                  <c:v>59.912998199462891</c:v>
                </c:pt>
                <c:pt idx="1362">
                  <c:v>59.91400146484375</c:v>
                </c:pt>
                <c:pt idx="1363">
                  <c:v>59.915000915527344</c:v>
                </c:pt>
                <c:pt idx="1364">
                  <c:v>59.916000366210938</c:v>
                </c:pt>
                <c:pt idx="1365">
                  <c:v>59.915000915527344</c:v>
                </c:pt>
                <c:pt idx="1366">
                  <c:v>59.916000366210938</c:v>
                </c:pt>
                <c:pt idx="1367">
                  <c:v>59.916000366210938</c:v>
                </c:pt>
                <c:pt idx="1368">
                  <c:v>59.916000366210938</c:v>
                </c:pt>
                <c:pt idx="1369">
                  <c:v>59.916000366210938</c:v>
                </c:pt>
                <c:pt idx="1370">
                  <c:v>59.916000366210938</c:v>
                </c:pt>
                <c:pt idx="1371">
                  <c:v>59.916999816894531</c:v>
                </c:pt>
                <c:pt idx="1372">
                  <c:v>59.916999816894531</c:v>
                </c:pt>
                <c:pt idx="1373">
                  <c:v>59.917999267578125</c:v>
                </c:pt>
                <c:pt idx="1374">
                  <c:v>59.918998718261719</c:v>
                </c:pt>
                <c:pt idx="1375">
                  <c:v>59.917999267578125</c:v>
                </c:pt>
                <c:pt idx="1376">
                  <c:v>59.918998718261719</c:v>
                </c:pt>
                <c:pt idx="1377">
                  <c:v>59.917999267578125</c:v>
                </c:pt>
                <c:pt idx="1378">
                  <c:v>59.918998718261719</c:v>
                </c:pt>
                <c:pt idx="1379">
                  <c:v>59.918998718261719</c:v>
                </c:pt>
                <c:pt idx="1380">
                  <c:v>59.919998168945313</c:v>
                </c:pt>
                <c:pt idx="1381">
                  <c:v>59.919998168945313</c:v>
                </c:pt>
                <c:pt idx="1382">
                  <c:v>59.919998168945313</c:v>
                </c:pt>
                <c:pt idx="1383">
                  <c:v>59.919998168945313</c:v>
                </c:pt>
                <c:pt idx="1384">
                  <c:v>59.919998168945313</c:v>
                </c:pt>
                <c:pt idx="1385">
                  <c:v>59.918998718261719</c:v>
                </c:pt>
                <c:pt idx="1386">
                  <c:v>59.916999816894531</c:v>
                </c:pt>
                <c:pt idx="1387">
                  <c:v>59.916000366210938</c:v>
                </c:pt>
                <c:pt idx="1388">
                  <c:v>59.916000366210938</c:v>
                </c:pt>
                <c:pt idx="1389">
                  <c:v>59.916000366210938</c:v>
                </c:pt>
                <c:pt idx="1390">
                  <c:v>59.917999267578125</c:v>
                </c:pt>
                <c:pt idx="1391">
                  <c:v>59.917999267578125</c:v>
                </c:pt>
                <c:pt idx="1392">
                  <c:v>59.916999816894531</c:v>
                </c:pt>
                <c:pt idx="1393">
                  <c:v>59.916999816894531</c:v>
                </c:pt>
                <c:pt idx="1394">
                  <c:v>59.916999816894531</c:v>
                </c:pt>
                <c:pt idx="1395">
                  <c:v>59.916000366210938</c:v>
                </c:pt>
                <c:pt idx="1396">
                  <c:v>59.916000366210938</c:v>
                </c:pt>
                <c:pt idx="1397">
                  <c:v>59.915000915527344</c:v>
                </c:pt>
                <c:pt idx="1398">
                  <c:v>59.916000366210938</c:v>
                </c:pt>
                <c:pt idx="1399">
                  <c:v>59.916999816894531</c:v>
                </c:pt>
                <c:pt idx="1400">
                  <c:v>59.916999816894531</c:v>
                </c:pt>
                <c:pt idx="1401">
                  <c:v>59.916999816894531</c:v>
                </c:pt>
                <c:pt idx="1402">
                  <c:v>59.916999816894531</c:v>
                </c:pt>
                <c:pt idx="1403">
                  <c:v>59.916999816894531</c:v>
                </c:pt>
                <c:pt idx="1404">
                  <c:v>59.916999816894531</c:v>
                </c:pt>
                <c:pt idx="1405">
                  <c:v>59.916999816894531</c:v>
                </c:pt>
                <c:pt idx="1406">
                  <c:v>59.916000366210938</c:v>
                </c:pt>
                <c:pt idx="1407">
                  <c:v>59.916999816894531</c:v>
                </c:pt>
                <c:pt idx="1408">
                  <c:v>59.916999816894531</c:v>
                </c:pt>
                <c:pt idx="1409">
                  <c:v>59.916999816894531</c:v>
                </c:pt>
                <c:pt idx="1410">
                  <c:v>59.916000366210938</c:v>
                </c:pt>
                <c:pt idx="1411">
                  <c:v>59.916000366210938</c:v>
                </c:pt>
                <c:pt idx="1412">
                  <c:v>59.916000366210938</c:v>
                </c:pt>
                <c:pt idx="1413">
                  <c:v>59.916000366210938</c:v>
                </c:pt>
                <c:pt idx="1414">
                  <c:v>59.916000366210938</c:v>
                </c:pt>
                <c:pt idx="1415">
                  <c:v>59.91400146484375</c:v>
                </c:pt>
                <c:pt idx="1416">
                  <c:v>59.911998748779297</c:v>
                </c:pt>
                <c:pt idx="1417">
                  <c:v>59.910999298095703</c:v>
                </c:pt>
                <c:pt idx="1418">
                  <c:v>59.909000396728516</c:v>
                </c:pt>
                <c:pt idx="1419">
                  <c:v>59.907001495361328</c:v>
                </c:pt>
                <c:pt idx="1420">
                  <c:v>59.903999328613281</c:v>
                </c:pt>
                <c:pt idx="1421">
                  <c:v>59.902000427246094</c:v>
                </c:pt>
                <c:pt idx="1422">
                  <c:v>59.900001525878906</c:v>
                </c:pt>
                <c:pt idx="1423">
                  <c:v>59.896999359130859</c:v>
                </c:pt>
                <c:pt idx="1424">
                  <c:v>59.895000457763672</c:v>
                </c:pt>
                <c:pt idx="1425">
                  <c:v>59.893001556396484</c:v>
                </c:pt>
                <c:pt idx="1426">
                  <c:v>59.888999938964844</c:v>
                </c:pt>
                <c:pt idx="1427">
                  <c:v>59.881999969482422</c:v>
                </c:pt>
                <c:pt idx="1428">
                  <c:v>59.876998901367188</c:v>
                </c:pt>
                <c:pt idx="1429">
                  <c:v>59.874000549316406</c:v>
                </c:pt>
                <c:pt idx="1430">
                  <c:v>59.872001647949219</c:v>
                </c:pt>
                <c:pt idx="1431">
                  <c:v>59.870998382568359</c:v>
                </c:pt>
                <c:pt idx="1432">
                  <c:v>59.869998931884766</c:v>
                </c:pt>
                <c:pt idx="1433">
                  <c:v>59.869998931884766</c:v>
                </c:pt>
                <c:pt idx="1434">
                  <c:v>59.868999481201172</c:v>
                </c:pt>
                <c:pt idx="1435">
                  <c:v>59.869998931884766</c:v>
                </c:pt>
                <c:pt idx="1436">
                  <c:v>59.868000030517578</c:v>
                </c:pt>
                <c:pt idx="1437">
                  <c:v>59.868000030517578</c:v>
                </c:pt>
                <c:pt idx="1438">
                  <c:v>59.868999481201172</c:v>
                </c:pt>
                <c:pt idx="1439">
                  <c:v>59.869998931884766</c:v>
                </c:pt>
                <c:pt idx="1440">
                  <c:v>59.872001647949219</c:v>
                </c:pt>
                <c:pt idx="1441">
                  <c:v>59.874000549316406</c:v>
                </c:pt>
                <c:pt idx="1442">
                  <c:v>59.874000549316406</c:v>
                </c:pt>
                <c:pt idx="1443">
                  <c:v>59.874000549316406</c:v>
                </c:pt>
                <c:pt idx="1444">
                  <c:v>59.874000549316406</c:v>
                </c:pt>
                <c:pt idx="1445">
                  <c:v>59.874000549316406</c:v>
                </c:pt>
                <c:pt idx="1446">
                  <c:v>59.874000549316406</c:v>
                </c:pt>
                <c:pt idx="1447">
                  <c:v>59.874000549316406</c:v>
                </c:pt>
                <c:pt idx="1448">
                  <c:v>59.874000549316406</c:v>
                </c:pt>
                <c:pt idx="1449">
                  <c:v>59.875</c:v>
                </c:pt>
                <c:pt idx="1450">
                  <c:v>59.875</c:v>
                </c:pt>
                <c:pt idx="1451">
                  <c:v>59.875999450683594</c:v>
                </c:pt>
                <c:pt idx="1452">
                  <c:v>59.875999450683594</c:v>
                </c:pt>
                <c:pt idx="1453">
                  <c:v>59.876998901367188</c:v>
                </c:pt>
                <c:pt idx="1454">
                  <c:v>59.875999450683594</c:v>
                </c:pt>
                <c:pt idx="1455">
                  <c:v>59.875999450683594</c:v>
                </c:pt>
                <c:pt idx="1456">
                  <c:v>59.875999450683594</c:v>
                </c:pt>
                <c:pt idx="1457">
                  <c:v>59.875</c:v>
                </c:pt>
                <c:pt idx="1458">
                  <c:v>59.875999450683594</c:v>
                </c:pt>
                <c:pt idx="1459">
                  <c:v>59.875999450683594</c:v>
                </c:pt>
                <c:pt idx="1460">
                  <c:v>59.876998901367188</c:v>
                </c:pt>
                <c:pt idx="1461">
                  <c:v>59.876998901367188</c:v>
                </c:pt>
                <c:pt idx="1462">
                  <c:v>59.876998901367188</c:v>
                </c:pt>
                <c:pt idx="1463">
                  <c:v>59.877998352050781</c:v>
                </c:pt>
                <c:pt idx="1464">
                  <c:v>59.877998352050781</c:v>
                </c:pt>
                <c:pt idx="1465">
                  <c:v>59.876998901367188</c:v>
                </c:pt>
                <c:pt idx="1466">
                  <c:v>59.877998352050781</c:v>
                </c:pt>
                <c:pt idx="1467">
                  <c:v>59.879001617431641</c:v>
                </c:pt>
                <c:pt idx="1468">
                  <c:v>59.879001617431641</c:v>
                </c:pt>
                <c:pt idx="1469">
                  <c:v>59.879001617431641</c:v>
                </c:pt>
                <c:pt idx="1470">
                  <c:v>59.880001068115234</c:v>
                </c:pt>
                <c:pt idx="1471">
                  <c:v>59.880001068115234</c:v>
                </c:pt>
                <c:pt idx="1472">
                  <c:v>59.879001617431641</c:v>
                </c:pt>
                <c:pt idx="1473">
                  <c:v>59.862998962402344</c:v>
                </c:pt>
                <c:pt idx="1474">
                  <c:v>59.849998474121094</c:v>
                </c:pt>
                <c:pt idx="1475">
                  <c:v>59.840000152587891</c:v>
                </c:pt>
                <c:pt idx="1476">
                  <c:v>59.833999633789063</c:v>
                </c:pt>
                <c:pt idx="1477">
                  <c:v>59.826999664306641</c:v>
                </c:pt>
                <c:pt idx="1478">
                  <c:v>59.823001861572266</c:v>
                </c:pt>
                <c:pt idx="1479">
                  <c:v>59.819000244140625</c:v>
                </c:pt>
                <c:pt idx="1480">
                  <c:v>59.817001342773438</c:v>
                </c:pt>
                <c:pt idx="1481">
                  <c:v>59.817001342773438</c:v>
                </c:pt>
                <c:pt idx="1482">
                  <c:v>59.817001342773438</c:v>
                </c:pt>
                <c:pt idx="1483">
                  <c:v>59.817001342773438</c:v>
                </c:pt>
                <c:pt idx="1484">
                  <c:v>59.817001342773438</c:v>
                </c:pt>
                <c:pt idx="1485">
                  <c:v>59.817001342773438</c:v>
                </c:pt>
                <c:pt idx="1486">
                  <c:v>59.818000793457031</c:v>
                </c:pt>
                <c:pt idx="1487">
                  <c:v>59.818000793457031</c:v>
                </c:pt>
                <c:pt idx="1488">
                  <c:v>59.819000244140625</c:v>
                </c:pt>
                <c:pt idx="1489">
                  <c:v>59.819000244140625</c:v>
                </c:pt>
                <c:pt idx="1490">
                  <c:v>59.819000244140625</c:v>
                </c:pt>
                <c:pt idx="1491">
                  <c:v>59.819000244140625</c:v>
                </c:pt>
                <c:pt idx="1492">
                  <c:v>59.819000244140625</c:v>
                </c:pt>
                <c:pt idx="1493">
                  <c:v>59.819000244140625</c:v>
                </c:pt>
                <c:pt idx="1494">
                  <c:v>59.819000244140625</c:v>
                </c:pt>
                <c:pt idx="1495">
                  <c:v>59.819000244140625</c:v>
                </c:pt>
                <c:pt idx="1496">
                  <c:v>59.819000244140625</c:v>
                </c:pt>
                <c:pt idx="1497">
                  <c:v>59.819000244140625</c:v>
                </c:pt>
                <c:pt idx="1498">
                  <c:v>59.819999694824219</c:v>
                </c:pt>
                <c:pt idx="1499">
                  <c:v>59.819999694824219</c:v>
                </c:pt>
                <c:pt idx="1500">
                  <c:v>59.819999694824219</c:v>
                </c:pt>
                <c:pt idx="1501">
                  <c:v>59.819000244140625</c:v>
                </c:pt>
                <c:pt idx="1502">
                  <c:v>59.818000793457031</c:v>
                </c:pt>
                <c:pt idx="1503">
                  <c:v>59.818000793457031</c:v>
                </c:pt>
                <c:pt idx="1504">
                  <c:v>59.818000793457031</c:v>
                </c:pt>
                <c:pt idx="1505">
                  <c:v>59.816001892089844</c:v>
                </c:pt>
                <c:pt idx="1506">
                  <c:v>59.816001892089844</c:v>
                </c:pt>
                <c:pt idx="1507">
                  <c:v>59.816001892089844</c:v>
                </c:pt>
                <c:pt idx="1508">
                  <c:v>59.814998626708984</c:v>
                </c:pt>
                <c:pt idx="1509">
                  <c:v>59.813999176025391</c:v>
                </c:pt>
                <c:pt idx="1510">
                  <c:v>59.812999725341797</c:v>
                </c:pt>
                <c:pt idx="1511">
                  <c:v>59.812999725341797</c:v>
                </c:pt>
                <c:pt idx="1512">
                  <c:v>59.811000823974609</c:v>
                </c:pt>
                <c:pt idx="1513">
                  <c:v>59.810001373291016</c:v>
                </c:pt>
                <c:pt idx="1514">
                  <c:v>59.810001373291016</c:v>
                </c:pt>
                <c:pt idx="1515">
                  <c:v>59.810001373291016</c:v>
                </c:pt>
                <c:pt idx="1516">
                  <c:v>59.808998107910156</c:v>
                </c:pt>
                <c:pt idx="1517">
                  <c:v>59.808998107910156</c:v>
                </c:pt>
                <c:pt idx="1518">
                  <c:v>59.807998657226563</c:v>
                </c:pt>
                <c:pt idx="1519">
                  <c:v>59.807998657226563</c:v>
                </c:pt>
                <c:pt idx="1520">
                  <c:v>59.806999206542969</c:v>
                </c:pt>
                <c:pt idx="1521">
                  <c:v>59.806999206542969</c:v>
                </c:pt>
                <c:pt idx="1522">
                  <c:v>59.805999755859375</c:v>
                </c:pt>
                <c:pt idx="1523">
                  <c:v>59.805999755859375</c:v>
                </c:pt>
                <c:pt idx="1524">
                  <c:v>59.805999755859375</c:v>
                </c:pt>
                <c:pt idx="1525">
                  <c:v>59.805999755859375</c:v>
                </c:pt>
                <c:pt idx="1526">
                  <c:v>59.805999755859375</c:v>
                </c:pt>
                <c:pt idx="1527">
                  <c:v>59.805999755859375</c:v>
                </c:pt>
                <c:pt idx="1528">
                  <c:v>59.805999755859375</c:v>
                </c:pt>
                <c:pt idx="1529">
                  <c:v>59.805999755859375</c:v>
                </c:pt>
                <c:pt idx="1530">
                  <c:v>59.805999755859375</c:v>
                </c:pt>
                <c:pt idx="1531">
                  <c:v>59.806999206542969</c:v>
                </c:pt>
                <c:pt idx="1532">
                  <c:v>59.806999206542969</c:v>
                </c:pt>
                <c:pt idx="1533">
                  <c:v>59.806999206542969</c:v>
                </c:pt>
                <c:pt idx="1534">
                  <c:v>59.806999206542969</c:v>
                </c:pt>
                <c:pt idx="1535">
                  <c:v>59.806999206542969</c:v>
                </c:pt>
                <c:pt idx="1536">
                  <c:v>59.807998657226563</c:v>
                </c:pt>
                <c:pt idx="1537">
                  <c:v>59.807998657226563</c:v>
                </c:pt>
                <c:pt idx="1538">
                  <c:v>59.807998657226563</c:v>
                </c:pt>
                <c:pt idx="1539">
                  <c:v>59.808998107910156</c:v>
                </c:pt>
                <c:pt idx="1540">
                  <c:v>59.810001373291016</c:v>
                </c:pt>
                <c:pt idx="1541">
                  <c:v>59.812000274658203</c:v>
                </c:pt>
                <c:pt idx="1542">
                  <c:v>59.812999725341797</c:v>
                </c:pt>
                <c:pt idx="1543">
                  <c:v>59.813999176025391</c:v>
                </c:pt>
                <c:pt idx="1544">
                  <c:v>59.814998626708984</c:v>
                </c:pt>
                <c:pt idx="1545">
                  <c:v>59.816001892089844</c:v>
                </c:pt>
                <c:pt idx="1546">
                  <c:v>59.816001892089844</c:v>
                </c:pt>
                <c:pt idx="1547">
                  <c:v>59.816001892089844</c:v>
                </c:pt>
                <c:pt idx="1548">
                  <c:v>59.816001892089844</c:v>
                </c:pt>
                <c:pt idx="1549">
                  <c:v>59.814998626708984</c:v>
                </c:pt>
                <c:pt idx="1550">
                  <c:v>59.814998626708984</c:v>
                </c:pt>
                <c:pt idx="1551">
                  <c:v>59.814998626708984</c:v>
                </c:pt>
                <c:pt idx="1552">
                  <c:v>59.814998626708984</c:v>
                </c:pt>
                <c:pt idx="1553">
                  <c:v>59.813999176025391</c:v>
                </c:pt>
                <c:pt idx="1554">
                  <c:v>59.813999176025391</c:v>
                </c:pt>
                <c:pt idx="1555">
                  <c:v>59.813999176025391</c:v>
                </c:pt>
                <c:pt idx="1556">
                  <c:v>59.813999176025391</c:v>
                </c:pt>
                <c:pt idx="1557">
                  <c:v>59.813999176025391</c:v>
                </c:pt>
                <c:pt idx="1558">
                  <c:v>59.813999176025391</c:v>
                </c:pt>
                <c:pt idx="1559">
                  <c:v>59.813999176025391</c:v>
                </c:pt>
                <c:pt idx="1560">
                  <c:v>59.813999176025391</c:v>
                </c:pt>
                <c:pt idx="1561">
                  <c:v>59.812999725341797</c:v>
                </c:pt>
                <c:pt idx="1562">
                  <c:v>59.812999725341797</c:v>
                </c:pt>
                <c:pt idx="1563">
                  <c:v>59.812000274658203</c:v>
                </c:pt>
                <c:pt idx="1564">
                  <c:v>59.812000274658203</c:v>
                </c:pt>
                <c:pt idx="1565">
                  <c:v>59.811000823974609</c:v>
                </c:pt>
                <c:pt idx="1566">
                  <c:v>59.812000274658203</c:v>
                </c:pt>
                <c:pt idx="1567">
                  <c:v>59.812000274658203</c:v>
                </c:pt>
                <c:pt idx="1568">
                  <c:v>59.812000274658203</c:v>
                </c:pt>
                <c:pt idx="1569">
                  <c:v>59.812000274658203</c:v>
                </c:pt>
                <c:pt idx="1570">
                  <c:v>59.812000274658203</c:v>
                </c:pt>
                <c:pt idx="1571">
                  <c:v>59.812999725341797</c:v>
                </c:pt>
                <c:pt idx="1572">
                  <c:v>59.813999176025391</c:v>
                </c:pt>
                <c:pt idx="1573">
                  <c:v>59.812999725341797</c:v>
                </c:pt>
                <c:pt idx="1574">
                  <c:v>59.812999725341797</c:v>
                </c:pt>
                <c:pt idx="1575">
                  <c:v>59.812999725341797</c:v>
                </c:pt>
                <c:pt idx="1576">
                  <c:v>59.812999725341797</c:v>
                </c:pt>
                <c:pt idx="1577">
                  <c:v>59.812000274658203</c:v>
                </c:pt>
                <c:pt idx="1578">
                  <c:v>59.812999725341797</c:v>
                </c:pt>
                <c:pt idx="1579">
                  <c:v>59.812999725341797</c:v>
                </c:pt>
                <c:pt idx="1580">
                  <c:v>59.812000274658203</c:v>
                </c:pt>
                <c:pt idx="1581">
                  <c:v>59.812000274658203</c:v>
                </c:pt>
                <c:pt idx="1582">
                  <c:v>59.811000823974609</c:v>
                </c:pt>
                <c:pt idx="1583">
                  <c:v>59.811000823974609</c:v>
                </c:pt>
                <c:pt idx="1584">
                  <c:v>59.810001373291016</c:v>
                </c:pt>
                <c:pt idx="1585">
                  <c:v>59.810001373291016</c:v>
                </c:pt>
                <c:pt idx="1586">
                  <c:v>59.808998107910156</c:v>
                </c:pt>
                <c:pt idx="1587">
                  <c:v>59.808998107910156</c:v>
                </c:pt>
                <c:pt idx="1588">
                  <c:v>59.808998107910156</c:v>
                </c:pt>
                <c:pt idx="1589">
                  <c:v>59.807998657226563</c:v>
                </c:pt>
                <c:pt idx="1590">
                  <c:v>59.807998657226563</c:v>
                </c:pt>
                <c:pt idx="1591">
                  <c:v>59.806999206542969</c:v>
                </c:pt>
                <c:pt idx="1592">
                  <c:v>59.806999206542969</c:v>
                </c:pt>
                <c:pt idx="1593">
                  <c:v>59.806999206542969</c:v>
                </c:pt>
                <c:pt idx="1594">
                  <c:v>59.806999206542969</c:v>
                </c:pt>
                <c:pt idx="1595">
                  <c:v>59.806999206542969</c:v>
                </c:pt>
                <c:pt idx="1596">
                  <c:v>59.806999206542969</c:v>
                </c:pt>
                <c:pt idx="1597">
                  <c:v>59.805999755859375</c:v>
                </c:pt>
                <c:pt idx="1598">
                  <c:v>59.805999755859375</c:v>
                </c:pt>
                <c:pt idx="1599">
                  <c:v>59.805000305175781</c:v>
                </c:pt>
                <c:pt idx="1600">
                  <c:v>59.805000305175781</c:v>
                </c:pt>
                <c:pt idx="1601">
                  <c:v>59.805000305175781</c:v>
                </c:pt>
                <c:pt idx="1602">
                  <c:v>59.805000305175781</c:v>
                </c:pt>
                <c:pt idx="1603">
                  <c:v>59.804000854492188</c:v>
                </c:pt>
                <c:pt idx="1604">
                  <c:v>59.805000305175781</c:v>
                </c:pt>
                <c:pt idx="1605">
                  <c:v>59.805999755859375</c:v>
                </c:pt>
                <c:pt idx="1606">
                  <c:v>59.805999755859375</c:v>
                </c:pt>
                <c:pt idx="1607">
                  <c:v>59.805999755859375</c:v>
                </c:pt>
                <c:pt idx="1608">
                  <c:v>59.805999755859375</c:v>
                </c:pt>
                <c:pt idx="1609">
                  <c:v>59.805000305175781</c:v>
                </c:pt>
                <c:pt idx="1610">
                  <c:v>59.804000854492188</c:v>
                </c:pt>
                <c:pt idx="1611">
                  <c:v>59.804000854492188</c:v>
                </c:pt>
                <c:pt idx="1612">
                  <c:v>59.803001403808594</c:v>
                </c:pt>
                <c:pt idx="1613">
                  <c:v>59.801998138427734</c:v>
                </c:pt>
                <c:pt idx="1614">
                  <c:v>59.800998687744141</c:v>
                </c:pt>
                <c:pt idx="1615">
                  <c:v>59.800998687744141</c:v>
                </c:pt>
                <c:pt idx="1616">
                  <c:v>59.799999237060547</c:v>
                </c:pt>
                <c:pt idx="1617">
                  <c:v>59.799999237060547</c:v>
                </c:pt>
                <c:pt idx="1618">
                  <c:v>59.799999237060547</c:v>
                </c:pt>
                <c:pt idx="1619">
                  <c:v>59.799999237060547</c:v>
                </c:pt>
                <c:pt idx="1620">
                  <c:v>59.798999786376953</c:v>
                </c:pt>
                <c:pt idx="1621">
                  <c:v>59.798999786376953</c:v>
                </c:pt>
                <c:pt idx="1622">
                  <c:v>59.798999786376953</c:v>
                </c:pt>
                <c:pt idx="1623">
                  <c:v>59.797000885009766</c:v>
                </c:pt>
                <c:pt idx="1624">
                  <c:v>59.797000885009766</c:v>
                </c:pt>
                <c:pt idx="1625">
                  <c:v>59.797000885009766</c:v>
                </c:pt>
                <c:pt idx="1626">
                  <c:v>59.796001434326172</c:v>
                </c:pt>
                <c:pt idx="1627">
                  <c:v>59.796001434326172</c:v>
                </c:pt>
                <c:pt idx="1628">
                  <c:v>59.794998168945313</c:v>
                </c:pt>
                <c:pt idx="1629">
                  <c:v>59.793998718261719</c:v>
                </c:pt>
                <c:pt idx="1630">
                  <c:v>59.793998718261719</c:v>
                </c:pt>
                <c:pt idx="1631">
                  <c:v>59.793998718261719</c:v>
                </c:pt>
                <c:pt idx="1632">
                  <c:v>59.792999267578125</c:v>
                </c:pt>
                <c:pt idx="1633">
                  <c:v>59.791999816894531</c:v>
                </c:pt>
                <c:pt idx="1634">
                  <c:v>59.791000366210937</c:v>
                </c:pt>
                <c:pt idx="1635">
                  <c:v>59.790000915527344</c:v>
                </c:pt>
                <c:pt idx="1636">
                  <c:v>59.78900146484375</c:v>
                </c:pt>
                <c:pt idx="1637">
                  <c:v>59.786998748779297</c:v>
                </c:pt>
                <c:pt idx="1638">
                  <c:v>59.785999298095703</c:v>
                </c:pt>
                <c:pt idx="1639">
                  <c:v>59.785999298095703</c:v>
                </c:pt>
                <c:pt idx="1640">
                  <c:v>59.784999847412109</c:v>
                </c:pt>
                <c:pt idx="1641">
                  <c:v>59.784000396728516</c:v>
                </c:pt>
                <c:pt idx="1642">
                  <c:v>59.785999298095703</c:v>
                </c:pt>
                <c:pt idx="1643">
                  <c:v>59.787998199462891</c:v>
                </c:pt>
                <c:pt idx="1644">
                  <c:v>59.78900146484375</c:v>
                </c:pt>
                <c:pt idx="1645">
                  <c:v>59.78900146484375</c:v>
                </c:pt>
                <c:pt idx="1646">
                  <c:v>59.78900146484375</c:v>
                </c:pt>
                <c:pt idx="1647">
                  <c:v>59.787998199462891</c:v>
                </c:pt>
                <c:pt idx="1648">
                  <c:v>59.787998199462891</c:v>
                </c:pt>
                <c:pt idx="1649">
                  <c:v>59.786998748779297</c:v>
                </c:pt>
                <c:pt idx="1650">
                  <c:v>59.784999847412109</c:v>
                </c:pt>
                <c:pt idx="1651">
                  <c:v>59.784999847412109</c:v>
                </c:pt>
                <c:pt idx="1652">
                  <c:v>59.783000946044922</c:v>
                </c:pt>
                <c:pt idx="1653">
                  <c:v>59.783000946044922</c:v>
                </c:pt>
                <c:pt idx="1654">
                  <c:v>59.782001495361328</c:v>
                </c:pt>
                <c:pt idx="1655">
                  <c:v>59.779998779296875</c:v>
                </c:pt>
                <c:pt idx="1656">
                  <c:v>59.779998779296875</c:v>
                </c:pt>
                <c:pt idx="1657">
                  <c:v>59.778999328613281</c:v>
                </c:pt>
                <c:pt idx="1658">
                  <c:v>59.778999328613281</c:v>
                </c:pt>
                <c:pt idx="1659">
                  <c:v>59.777999877929688</c:v>
                </c:pt>
                <c:pt idx="1660">
                  <c:v>59.777999877929688</c:v>
                </c:pt>
                <c:pt idx="1661">
                  <c:v>59.7760009765625</c:v>
                </c:pt>
                <c:pt idx="1662">
                  <c:v>59.7760009765625</c:v>
                </c:pt>
                <c:pt idx="1663">
                  <c:v>59.775001525878906</c:v>
                </c:pt>
                <c:pt idx="1664">
                  <c:v>59.775001525878906</c:v>
                </c:pt>
                <c:pt idx="1665">
                  <c:v>59.773998260498047</c:v>
                </c:pt>
                <c:pt idx="1666">
                  <c:v>59.773998260498047</c:v>
                </c:pt>
                <c:pt idx="1667">
                  <c:v>59.772998809814453</c:v>
                </c:pt>
                <c:pt idx="1668">
                  <c:v>59.772998809814453</c:v>
                </c:pt>
                <c:pt idx="1669">
                  <c:v>59.771999359130859</c:v>
                </c:pt>
                <c:pt idx="1670">
                  <c:v>59.770999908447266</c:v>
                </c:pt>
                <c:pt idx="1671">
                  <c:v>59.770999908447266</c:v>
                </c:pt>
                <c:pt idx="1672">
                  <c:v>59.770000457763672</c:v>
                </c:pt>
                <c:pt idx="1673">
                  <c:v>59.770000457763672</c:v>
                </c:pt>
                <c:pt idx="1674">
                  <c:v>59.769001007080078</c:v>
                </c:pt>
                <c:pt idx="1675">
                  <c:v>59.768001556396484</c:v>
                </c:pt>
                <c:pt idx="1676">
                  <c:v>59.768001556396484</c:v>
                </c:pt>
                <c:pt idx="1677">
                  <c:v>59.766998291015625</c:v>
                </c:pt>
                <c:pt idx="1678">
                  <c:v>59.765998840332031</c:v>
                </c:pt>
                <c:pt idx="1679">
                  <c:v>59.764999389648438</c:v>
                </c:pt>
                <c:pt idx="1680">
                  <c:v>59.763999938964844</c:v>
                </c:pt>
                <c:pt idx="1681">
                  <c:v>59.76300048828125</c:v>
                </c:pt>
                <c:pt idx="1682">
                  <c:v>59.762001037597656</c:v>
                </c:pt>
                <c:pt idx="1683">
                  <c:v>59.761001586914063</c:v>
                </c:pt>
                <c:pt idx="1684">
                  <c:v>59.759998321533203</c:v>
                </c:pt>
                <c:pt idx="1685">
                  <c:v>59.758998870849609</c:v>
                </c:pt>
                <c:pt idx="1686">
                  <c:v>59.757999420166016</c:v>
                </c:pt>
                <c:pt idx="1687">
                  <c:v>59.756000518798828</c:v>
                </c:pt>
                <c:pt idx="1688">
                  <c:v>59.755001068115234</c:v>
                </c:pt>
                <c:pt idx="1689">
                  <c:v>59.755001068115234</c:v>
                </c:pt>
                <c:pt idx="1690">
                  <c:v>59.752998352050781</c:v>
                </c:pt>
                <c:pt idx="1691">
                  <c:v>59.752998352050781</c:v>
                </c:pt>
                <c:pt idx="1692">
                  <c:v>59.750999450683594</c:v>
                </c:pt>
                <c:pt idx="1693">
                  <c:v>59.75</c:v>
                </c:pt>
                <c:pt idx="1694">
                  <c:v>59.749000549316406</c:v>
                </c:pt>
                <c:pt idx="1695">
                  <c:v>59.748001098632812</c:v>
                </c:pt>
                <c:pt idx="1696">
                  <c:v>59.745998382568359</c:v>
                </c:pt>
                <c:pt idx="1697">
                  <c:v>59.737998962402344</c:v>
                </c:pt>
                <c:pt idx="1698">
                  <c:v>59.727001190185547</c:v>
                </c:pt>
                <c:pt idx="1699">
                  <c:v>59.719001770019531</c:v>
                </c:pt>
                <c:pt idx="1700">
                  <c:v>59.715000152587891</c:v>
                </c:pt>
                <c:pt idx="1701">
                  <c:v>59.709999084472656</c:v>
                </c:pt>
                <c:pt idx="1702">
                  <c:v>59.707000732421875</c:v>
                </c:pt>
                <c:pt idx="1703">
                  <c:v>59.703998565673828</c:v>
                </c:pt>
                <c:pt idx="1704">
                  <c:v>59.702999114990234</c:v>
                </c:pt>
                <c:pt idx="1705">
                  <c:v>59.701999664306641</c:v>
                </c:pt>
                <c:pt idx="1706">
                  <c:v>59.701999664306641</c:v>
                </c:pt>
                <c:pt idx="1707">
                  <c:v>59.701000213623047</c:v>
                </c:pt>
                <c:pt idx="1708">
                  <c:v>59.701999664306641</c:v>
                </c:pt>
                <c:pt idx="1709">
                  <c:v>59.701999664306641</c:v>
                </c:pt>
                <c:pt idx="1710">
                  <c:v>59.701999664306641</c:v>
                </c:pt>
                <c:pt idx="1711">
                  <c:v>59.701999664306641</c:v>
                </c:pt>
                <c:pt idx="1712">
                  <c:v>59.701000213623047</c:v>
                </c:pt>
                <c:pt idx="1713">
                  <c:v>59.701999664306641</c:v>
                </c:pt>
                <c:pt idx="1714">
                  <c:v>59.703998565673828</c:v>
                </c:pt>
                <c:pt idx="1715">
                  <c:v>59.701000213623047</c:v>
                </c:pt>
                <c:pt idx="1716">
                  <c:v>59.701000213623047</c:v>
                </c:pt>
                <c:pt idx="1717">
                  <c:v>59.701000213623047</c:v>
                </c:pt>
                <c:pt idx="1718">
                  <c:v>59.701000213623047</c:v>
                </c:pt>
                <c:pt idx="1719">
                  <c:v>59.701000213623047</c:v>
                </c:pt>
                <c:pt idx="1720">
                  <c:v>59.701000213623047</c:v>
                </c:pt>
                <c:pt idx="1721">
                  <c:v>59.701000213623047</c:v>
                </c:pt>
                <c:pt idx="1722">
                  <c:v>59.701000213623047</c:v>
                </c:pt>
                <c:pt idx="1723">
                  <c:v>59.700000762939453</c:v>
                </c:pt>
                <c:pt idx="1724">
                  <c:v>59.700000762939453</c:v>
                </c:pt>
                <c:pt idx="1725">
                  <c:v>59.699001312255859</c:v>
                </c:pt>
                <c:pt idx="1726">
                  <c:v>59.696998596191406</c:v>
                </c:pt>
                <c:pt idx="1727">
                  <c:v>59.695999145507813</c:v>
                </c:pt>
                <c:pt idx="1728">
                  <c:v>59.694000244140625</c:v>
                </c:pt>
                <c:pt idx="1729">
                  <c:v>59.694000244140625</c:v>
                </c:pt>
                <c:pt idx="1730">
                  <c:v>59.694000244140625</c:v>
                </c:pt>
                <c:pt idx="1731">
                  <c:v>59.692001342773438</c:v>
                </c:pt>
                <c:pt idx="1732">
                  <c:v>59.692001342773438</c:v>
                </c:pt>
                <c:pt idx="1733">
                  <c:v>59.691001892089844</c:v>
                </c:pt>
                <c:pt idx="1734">
                  <c:v>59.688999176025391</c:v>
                </c:pt>
                <c:pt idx="1735">
                  <c:v>59.688999176025391</c:v>
                </c:pt>
                <c:pt idx="1736">
                  <c:v>59.687999725341797</c:v>
                </c:pt>
                <c:pt idx="1737">
                  <c:v>59.687999725341797</c:v>
                </c:pt>
                <c:pt idx="1738">
                  <c:v>59.687999725341797</c:v>
                </c:pt>
                <c:pt idx="1739">
                  <c:v>59.687999725341797</c:v>
                </c:pt>
                <c:pt idx="1740">
                  <c:v>59.687999725341797</c:v>
                </c:pt>
                <c:pt idx="1741">
                  <c:v>59.686000823974609</c:v>
                </c:pt>
                <c:pt idx="1742">
                  <c:v>59.685001373291016</c:v>
                </c:pt>
                <c:pt idx="1743">
                  <c:v>59.683998107910156</c:v>
                </c:pt>
                <c:pt idx="1744">
                  <c:v>59.681999206542969</c:v>
                </c:pt>
                <c:pt idx="1745">
                  <c:v>59.680999755859375</c:v>
                </c:pt>
                <c:pt idx="1746">
                  <c:v>59.680000305175781</c:v>
                </c:pt>
                <c:pt idx="1747">
                  <c:v>59.679000854492188</c:v>
                </c:pt>
                <c:pt idx="1748">
                  <c:v>59.676998138427734</c:v>
                </c:pt>
                <c:pt idx="1749">
                  <c:v>59.674999237060547</c:v>
                </c:pt>
                <c:pt idx="1750">
                  <c:v>59.673999786376953</c:v>
                </c:pt>
                <c:pt idx="1751">
                  <c:v>59.672000885009766</c:v>
                </c:pt>
                <c:pt idx="1752">
                  <c:v>59.653999328613281</c:v>
                </c:pt>
                <c:pt idx="1753">
                  <c:v>59.637001037597656</c:v>
                </c:pt>
                <c:pt idx="1754">
                  <c:v>59.625</c:v>
                </c:pt>
                <c:pt idx="1755">
                  <c:v>59.617000579833984</c:v>
                </c:pt>
                <c:pt idx="1756">
                  <c:v>59.608001708984375</c:v>
                </c:pt>
                <c:pt idx="1757">
                  <c:v>59.602001190185547</c:v>
                </c:pt>
                <c:pt idx="1758">
                  <c:v>59.595001220703125</c:v>
                </c:pt>
                <c:pt idx="1759">
                  <c:v>59.590999603271484</c:v>
                </c:pt>
                <c:pt idx="1760">
                  <c:v>59.58599853515625</c:v>
                </c:pt>
                <c:pt idx="1761">
                  <c:v>59.583000183105469</c:v>
                </c:pt>
                <c:pt idx="1762">
                  <c:v>59.580001831054688</c:v>
                </c:pt>
                <c:pt idx="1763">
                  <c:v>59.576999664306641</c:v>
                </c:pt>
                <c:pt idx="1764">
                  <c:v>59.575000762939453</c:v>
                </c:pt>
                <c:pt idx="1765">
                  <c:v>59.571998596191406</c:v>
                </c:pt>
                <c:pt idx="1766">
                  <c:v>59.564998626708984</c:v>
                </c:pt>
                <c:pt idx="1767">
                  <c:v>59.554000854492188</c:v>
                </c:pt>
                <c:pt idx="1768">
                  <c:v>59.547000885009766</c:v>
                </c:pt>
                <c:pt idx="1769">
                  <c:v>59.541000366210938</c:v>
                </c:pt>
                <c:pt idx="1770">
                  <c:v>59.536998748779297</c:v>
                </c:pt>
                <c:pt idx="1771">
                  <c:v>59.533000946044922</c:v>
                </c:pt>
                <c:pt idx="1772">
                  <c:v>59.528999328613281</c:v>
                </c:pt>
                <c:pt idx="1773">
                  <c:v>59.527000427246094</c:v>
                </c:pt>
                <c:pt idx="1774">
                  <c:v>59.523998260498047</c:v>
                </c:pt>
                <c:pt idx="1775">
                  <c:v>59.521999359130859</c:v>
                </c:pt>
                <c:pt idx="1776">
                  <c:v>59.521999359130859</c:v>
                </c:pt>
                <c:pt idx="1777">
                  <c:v>59.520999908447266</c:v>
                </c:pt>
                <c:pt idx="1778">
                  <c:v>59.520000457763672</c:v>
                </c:pt>
                <c:pt idx="1779">
                  <c:v>59.515998840332031</c:v>
                </c:pt>
                <c:pt idx="1780">
                  <c:v>59.51300048828125</c:v>
                </c:pt>
                <c:pt idx="1781">
                  <c:v>59.508998870849609</c:v>
                </c:pt>
                <c:pt idx="1782">
                  <c:v>59.506999969482422</c:v>
                </c:pt>
                <c:pt idx="1783">
                  <c:v>59.504001617431641</c:v>
                </c:pt>
                <c:pt idx="1784">
                  <c:v>59.505001068115234</c:v>
                </c:pt>
                <c:pt idx="1785">
                  <c:v>59.505001068115234</c:v>
                </c:pt>
                <c:pt idx="1786">
                  <c:v>59.505001068115234</c:v>
                </c:pt>
                <c:pt idx="1787">
                  <c:v>59.504001617431641</c:v>
                </c:pt>
                <c:pt idx="1788">
                  <c:v>59.502998352050781</c:v>
                </c:pt>
                <c:pt idx="1789">
                  <c:v>59.501998901367188</c:v>
                </c:pt>
                <c:pt idx="1790">
                  <c:v>59.500999450683594</c:v>
                </c:pt>
                <c:pt idx="1791">
                  <c:v>59.5</c:v>
                </c:pt>
                <c:pt idx="1792">
                  <c:v>59.5</c:v>
                </c:pt>
                <c:pt idx="1793">
                  <c:v>59.5</c:v>
                </c:pt>
                <c:pt idx="1794">
                  <c:v>59.499000549316406</c:v>
                </c:pt>
                <c:pt idx="1795">
                  <c:v>59.499000549316406</c:v>
                </c:pt>
                <c:pt idx="1796">
                  <c:v>59.497001647949219</c:v>
                </c:pt>
                <c:pt idx="1797">
                  <c:v>59.498001098632813</c:v>
                </c:pt>
                <c:pt idx="1798">
                  <c:v>59.497001647949219</c:v>
                </c:pt>
                <c:pt idx="1799">
                  <c:v>59.495998382568359</c:v>
                </c:pt>
                <c:pt idx="1800">
                  <c:v>59.495998382568359</c:v>
                </c:pt>
                <c:pt idx="1801">
                  <c:v>59.493000030517578</c:v>
                </c:pt>
                <c:pt idx="1802">
                  <c:v>59.492000579833984</c:v>
                </c:pt>
                <c:pt idx="1803">
                  <c:v>59.491001129150391</c:v>
                </c:pt>
                <c:pt idx="1804">
                  <c:v>59.491001129150391</c:v>
                </c:pt>
                <c:pt idx="1805">
                  <c:v>59.492000579833984</c:v>
                </c:pt>
                <c:pt idx="1806">
                  <c:v>59.493000030517578</c:v>
                </c:pt>
                <c:pt idx="1807">
                  <c:v>59.492000579833984</c:v>
                </c:pt>
                <c:pt idx="1808">
                  <c:v>59.491001129150391</c:v>
                </c:pt>
                <c:pt idx="1809">
                  <c:v>59.490001678466797</c:v>
                </c:pt>
                <c:pt idx="1810">
                  <c:v>59.487998962402344</c:v>
                </c:pt>
                <c:pt idx="1811">
                  <c:v>59.48699951171875</c:v>
                </c:pt>
                <c:pt idx="1812">
                  <c:v>59.485000610351563</c:v>
                </c:pt>
                <c:pt idx="1813">
                  <c:v>59.483001708984375</c:v>
                </c:pt>
                <c:pt idx="1814">
                  <c:v>59.480998992919922</c:v>
                </c:pt>
                <c:pt idx="1815">
                  <c:v>59.479000091552734</c:v>
                </c:pt>
                <c:pt idx="1816">
                  <c:v>59.477001190185547</c:v>
                </c:pt>
                <c:pt idx="1817">
                  <c:v>59.474998474121094</c:v>
                </c:pt>
                <c:pt idx="1818">
                  <c:v>59.4739990234375</c:v>
                </c:pt>
                <c:pt idx="1819">
                  <c:v>59.472999572753906</c:v>
                </c:pt>
                <c:pt idx="1820">
                  <c:v>59.471000671386719</c:v>
                </c:pt>
                <c:pt idx="1821">
                  <c:v>59.469001770019531</c:v>
                </c:pt>
                <c:pt idx="1822">
                  <c:v>59.467998504638672</c:v>
                </c:pt>
                <c:pt idx="1823">
                  <c:v>59.465999603271484</c:v>
                </c:pt>
                <c:pt idx="1824">
                  <c:v>59.465000152587891</c:v>
                </c:pt>
                <c:pt idx="1825">
                  <c:v>59.463001251220703</c:v>
                </c:pt>
                <c:pt idx="1826">
                  <c:v>59.46099853515625</c:v>
                </c:pt>
                <c:pt idx="1827">
                  <c:v>59.459999084472656</c:v>
                </c:pt>
                <c:pt idx="1828">
                  <c:v>59.458999633789063</c:v>
                </c:pt>
                <c:pt idx="1829">
                  <c:v>59.458000183105469</c:v>
                </c:pt>
                <c:pt idx="1830">
                  <c:v>59.456001281738281</c:v>
                </c:pt>
                <c:pt idx="1831">
                  <c:v>59.456001281738281</c:v>
                </c:pt>
                <c:pt idx="1832">
                  <c:v>59.453998565673828</c:v>
                </c:pt>
                <c:pt idx="1833">
                  <c:v>59.453998565673828</c:v>
                </c:pt>
                <c:pt idx="1834">
                  <c:v>59.452999114990234</c:v>
                </c:pt>
                <c:pt idx="1835">
                  <c:v>59.451999664306641</c:v>
                </c:pt>
                <c:pt idx="1836">
                  <c:v>59.450000762939453</c:v>
                </c:pt>
                <c:pt idx="1837">
                  <c:v>59.449001312255859</c:v>
                </c:pt>
                <c:pt idx="1838">
                  <c:v>59.448001861572266</c:v>
                </c:pt>
                <c:pt idx="1839">
                  <c:v>59.448001861572266</c:v>
                </c:pt>
                <c:pt idx="1840">
                  <c:v>59.448001861572266</c:v>
                </c:pt>
                <c:pt idx="1841">
                  <c:v>59.448001861572266</c:v>
                </c:pt>
                <c:pt idx="1842">
                  <c:v>59.448001861572266</c:v>
                </c:pt>
                <c:pt idx="1843">
                  <c:v>59.449001312255859</c:v>
                </c:pt>
                <c:pt idx="1844">
                  <c:v>59.449001312255859</c:v>
                </c:pt>
                <c:pt idx="1845">
                  <c:v>59.448001861572266</c:v>
                </c:pt>
                <c:pt idx="1846">
                  <c:v>59.448001861572266</c:v>
                </c:pt>
                <c:pt idx="1847">
                  <c:v>59.446998596191406</c:v>
                </c:pt>
                <c:pt idx="1848">
                  <c:v>59.445999145507813</c:v>
                </c:pt>
                <c:pt idx="1849">
                  <c:v>59.445999145507813</c:v>
                </c:pt>
                <c:pt idx="1850">
                  <c:v>59.444999694824219</c:v>
                </c:pt>
                <c:pt idx="1851">
                  <c:v>59.444000244140625</c:v>
                </c:pt>
                <c:pt idx="1852">
                  <c:v>59.443000793457031</c:v>
                </c:pt>
                <c:pt idx="1853">
                  <c:v>59.442001342773438</c:v>
                </c:pt>
                <c:pt idx="1854">
                  <c:v>59.441001892089844</c:v>
                </c:pt>
                <c:pt idx="1855">
                  <c:v>59.439998626708984</c:v>
                </c:pt>
                <c:pt idx="1856">
                  <c:v>59.439998626708984</c:v>
                </c:pt>
                <c:pt idx="1857">
                  <c:v>59.438999176025391</c:v>
                </c:pt>
                <c:pt idx="1858">
                  <c:v>59.437999725341797</c:v>
                </c:pt>
                <c:pt idx="1859">
                  <c:v>59.437000274658203</c:v>
                </c:pt>
                <c:pt idx="1860">
                  <c:v>59.437000274658203</c:v>
                </c:pt>
                <c:pt idx="1861">
                  <c:v>59.436000823974609</c:v>
                </c:pt>
                <c:pt idx="1862">
                  <c:v>59.435001373291016</c:v>
                </c:pt>
                <c:pt idx="1863">
                  <c:v>59.432998657226562</c:v>
                </c:pt>
                <c:pt idx="1864">
                  <c:v>59.432998657226562</c:v>
                </c:pt>
                <c:pt idx="1865">
                  <c:v>59.432998657226562</c:v>
                </c:pt>
                <c:pt idx="1866">
                  <c:v>59.431999206542969</c:v>
                </c:pt>
                <c:pt idx="1867">
                  <c:v>59.430000305175781</c:v>
                </c:pt>
                <c:pt idx="1868">
                  <c:v>59.426998138427734</c:v>
                </c:pt>
                <c:pt idx="1869">
                  <c:v>59.422000885009766</c:v>
                </c:pt>
                <c:pt idx="1870">
                  <c:v>59.416999816894531</c:v>
                </c:pt>
                <c:pt idx="1871">
                  <c:v>59.41400146484375</c:v>
                </c:pt>
                <c:pt idx="1872">
                  <c:v>59.410999298095703</c:v>
                </c:pt>
                <c:pt idx="1873">
                  <c:v>59.408000946044922</c:v>
                </c:pt>
                <c:pt idx="1874">
                  <c:v>59.394001007080078</c:v>
                </c:pt>
                <c:pt idx="1875">
                  <c:v>59.384998321533203</c:v>
                </c:pt>
                <c:pt idx="1876">
                  <c:v>59.377998352050781</c:v>
                </c:pt>
                <c:pt idx="1877">
                  <c:v>59.373001098632812</c:v>
                </c:pt>
                <c:pt idx="1878">
                  <c:v>59.368000030517578</c:v>
                </c:pt>
                <c:pt idx="1879">
                  <c:v>59.363998413085938</c:v>
                </c:pt>
                <c:pt idx="1880">
                  <c:v>59.361000061035156</c:v>
                </c:pt>
                <c:pt idx="1881">
                  <c:v>59.356998443603516</c:v>
                </c:pt>
                <c:pt idx="1882">
                  <c:v>59.354000091552734</c:v>
                </c:pt>
                <c:pt idx="1883">
                  <c:v>59.351001739501953</c:v>
                </c:pt>
                <c:pt idx="1884">
                  <c:v>59.349998474121094</c:v>
                </c:pt>
                <c:pt idx="1885">
                  <c:v>59.347999572753906</c:v>
                </c:pt>
                <c:pt idx="1886">
                  <c:v>59.347000122070313</c:v>
                </c:pt>
                <c:pt idx="1887">
                  <c:v>59.347000122070313</c:v>
                </c:pt>
                <c:pt idx="1888">
                  <c:v>59.345001220703125</c:v>
                </c:pt>
                <c:pt idx="1889">
                  <c:v>59.342998504638672</c:v>
                </c:pt>
                <c:pt idx="1890">
                  <c:v>59.342998504638672</c:v>
                </c:pt>
                <c:pt idx="1891">
                  <c:v>59.341999053955078</c:v>
                </c:pt>
                <c:pt idx="1892">
                  <c:v>59.340000152587891</c:v>
                </c:pt>
                <c:pt idx="1893">
                  <c:v>59.340000152587891</c:v>
                </c:pt>
                <c:pt idx="1894">
                  <c:v>59.339000701904297</c:v>
                </c:pt>
                <c:pt idx="1895">
                  <c:v>59.338001251220703</c:v>
                </c:pt>
                <c:pt idx="1896">
                  <c:v>59.338001251220703</c:v>
                </c:pt>
                <c:pt idx="1897">
                  <c:v>59.337001800537109</c:v>
                </c:pt>
                <c:pt idx="1898">
                  <c:v>59.337001800537109</c:v>
                </c:pt>
                <c:pt idx="1899">
                  <c:v>59.337001800537109</c:v>
                </c:pt>
                <c:pt idx="1900">
                  <c:v>59.33599853515625</c:v>
                </c:pt>
                <c:pt idx="1901">
                  <c:v>59.33599853515625</c:v>
                </c:pt>
                <c:pt idx="1902">
                  <c:v>59.33599853515625</c:v>
                </c:pt>
                <c:pt idx="1903">
                  <c:v>59.334999084472656</c:v>
                </c:pt>
                <c:pt idx="1904">
                  <c:v>59.334999084472656</c:v>
                </c:pt>
                <c:pt idx="1905">
                  <c:v>59.333999633789062</c:v>
                </c:pt>
                <c:pt idx="1906">
                  <c:v>59.333999633789062</c:v>
                </c:pt>
                <c:pt idx="1907">
                  <c:v>59.333999633789062</c:v>
                </c:pt>
                <c:pt idx="1908">
                  <c:v>59.333000183105469</c:v>
                </c:pt>
                <c:pt idx="1909">
                  <c:v>59.333000183105469</c:v>
                </c:pt>
                <c:pt idx="1910">
                  <c:v>59.333999633789062</c:v>
                </c:pt>
                <c:pt idx="1911">
                  <c:v>59.333000183105469</c:v>
                </c:pt>
                <c:pt idx="1912">
                  <c:v>59.333999633789062</c:v>
                </c:pt>
                <c:pt idx="1913">
                  <c:v>59.333999633789062</c:v>
                </c:pt>
                <c:pt idx="1914">
                  <c:v>59.33599853515625</c:v>
                </c:pt>
                <c:pt idx="1915">
                  <c:v>59.33599853515625</c:v>
                </c:pt>
                <c:pt idx="1916">
                  <c:v>59.33599853515625</c:v>
                </c:pt>
                <c:pt idx="1917">
                  <c:v>59.33599853515625</c:v>
                </c:pt>
                <c:pt idx="1918">
                  <c:v>59.337001800537109</c:v>
                </c:pt>
                <c:pt idx="1919">
                  <c:v>59.338001251220703</c:v>
                </c:pt>
                <c:pt idx="1920">
                  <c:v>59.337001800537109</c:v>
                </c:pt>
                <c:pt idx="1921">
                  <c:v>59.33599853515625</c:v>
                </c:pt>
                <c:pt idx="1922">
                  <c:v>59.33599853515625</c:v>
                </c:pt>
                <c:pt idx="1923">
                  <c:v>59.338001251220703</c:v>
                </c:pt>
                <c:pt idx="1924">
                  <c:v>59.339000701904297</c:v>
                </c:pt>
                <c:pt idx="1925">
                  <c:v>59.340000152587891</c:v>
                </c:pt>
                <c:pt idx="1926">
                  <c:v>59.341999053955078</c:v>
                </c:pt>
                <c:pt idx="1927">
                  <c:v>59.344001770019531</c:v>
                </c:pt>
                <c:pt idx="1928">
                  <c:v>59.345001220703125</c:v>
                </c:pt>
                <c:pt idx="1929">
                  <c:v>59.345001220703125</c:v>
                </c:pt>
                <c:pt idx="1930">
                  <c:v>59.346000671386719</c:v>
                </c:pt>
                <c:pt idx="1931">
                  <c:v>59.345001220703125</c:v>
                </c:pt>
                <c:pt idx="1932">
                  <c:v>59.342998504638672</c:v>
                </c:pt>
                <c:pt idx="1933">
                  <c:v>59.341999053955078</c:v>
                </c:pt>
                <c:pt idx="1934">
                  <c:v>59.340999603271484</c:v>
                </c:pt>
                <c:pt idx="1935">
                  <c:v>59.340000152587891</c:v>
                </c:pt>
                <c:pt idx="1936">
                  <c:v>59.340999603271484</c:v>
                </c:pt>
                <c:pt idx="1937">
                  <c:v>59.340000152587891</c:v>
                </c:pt>
                <c:pt idx="1938">
                  <c:v>59.339000701904297</c:v>
                </c:pt>
                <c:pt idx="1939">
                  <c:v>59.340000152587891</c:v>
                </c:pt>
                <c:pt idx="1940">
                  <c:v>59.339000701904297</c:v>
                </c:pt>
                <c:pt idx="1941">
                  <c:v>59.339000701904297</c:v>
                </c:pt>
                <c:pt idx="1942">
                  <c:v>59.339000701904297</c:v>
                </c:pt>
                <c:pt idx="1943">
                  <c:v>59.339000701904297</c:v>
                </c:pt>
                <c:pt idx="1944">
                  <c:v>59.339000701904297</c:v>
                </c:pt>
                <c:pt idx="1945">
                  <c:v>59.338001251220703</c:v>
                </c:pt>
                <c:pt idx="1946">
                  <c:v>59.338001251220703</c:v>
                </c:pt>
                <c:pt idx="1947">
                  <c:v>59.338001251220703</c:v>
                </c:pt>
                <c:pt idx="1948">
                  <c:v>59.337001800537109</c:v>
                </c:pt>
                <c:pt idx="1949">
                  <c:v>59.337001800537109</c:v>
                </c:pt>
                <c:pt idx="1950">
                  <c:v>59.33599853515625</c:v>
                </c:pt>
                <c:pt idx="1951">
                  <c:v>59.33599853515625</c:v>
                </c:pt>
                <c:pt idx="1952">
                  <c:v>59.334999084472656</c:v>
                </c:pt>
                <c:pt idx="1953">
                  <c:v>59.334999084472656</c:v>
                </c:pt>
                <c:pt idx="1954">
                  <c:v>59.33599853515625</c:v>
                </c:pt>
                <c:pt idx="1955">
                  <c:v>59.33599853515625</c:v>
                </c:pt>
                <c:pt idx="1956">
                  <c:v>59.333999633789062</c:v>
                </c:pt>
                <c:pt idx="1957">
                  <c:v>59.332000732421875</c:v>
                </c:pt>
                <c:pt idx="1958">
                  <c:v>59.331001281738281</c:v>
                </c:pt>
                <c:pt idx="1959">
                  <c:v>59.328998565673828</c:v>
                </c:pt>
                <c:pt idx="1960">
                  <c:v>59.326999664306641</c:v>
                </c:pt>
                <c:pt idx="1961">
                  <c:v>59.325000762939453</c:v>
                </c:pt>
                <c:pt idx="1962">
                  <c:v>59.324001312255859</c:v>
                </c:pt>
                <c:pt idx="1963">
                  <c:v>59.320999145507813</c:v>
                </c:pt>
                <c:pt idx="1964">
                  <c:v>59.320999145507813</c:v>
                </c:pt>
                <c:pt idx="1965">
                  <c:v>59.318000793457031</c:v>
                </c:pt>
                <c:pt idx="1966">
                  <c:v>59.317001342773438</c:v>
                </c:pt>
                <c:pt idx="1967">
                  <c:v>59.313999176025391</c:v>
                </c:pt>
                <c:pt idx="1968">
                  <c:v>59.312000274658203</c:v>
                </c:pt>
                <c:pt idx="1969">
                  <c:v>59.312000274658203</c:v>
                </c:pt>
                <c:pt idx="1970">
                  <c:v>59.312999725341797</c:v>
                </c:pt>
                <c:pt idx="1971">
                  <c:v>59.312999725341797</c:v>
                </c:pt>
                <c:pt idx="1972">
                  <c:v>59.312999725341797</c:v>
                </c:pt>
                <c:pt idx="1973">
                  <c:v>59.312999725341797</c:v>
                </c:pt>
                <c:pt idx="1974">
                  <c:v>59.312000274658203</c:v>
                </c:pt>
                <c:pt idx="1975">
                  <c:v>59.312000274658203</c:v>
                </c:pt>
                <c:pt idx="1976">
                  <c:v>59.311000823974609</c:v>
                </c:pt>
                <c:pt idx="1977">
                  <c:v>59.311000823974609</c:v>
                </c:pt>
                <c:pt idx="1978">
                  <c:v>59.311000823974609</c:v>
                </c:pt>
                <c:pt idx="1979">
                  <c:v>59.311000823974609</c:v>
                </c:pt>
                <c:pt idx="1980">
                  <c:v>59.312000274658203</c:v>
                </c:pt>
                <c:pt idx="1981">
                  <c:v>59.312000274658203</c:v>
                </c:pt>
                <c:pt idx="1982">
                  <c:v>59.311000823974609</c:v>
                </c:pt>
                <c:pt idx="1983">
                  <c:v>59.312000274658203</c:v>
                </c:pt>
                <c:pt idx="1984">
                  <c:v>59.312999725341797</c:v>
                </c:pt>
                <c:pt idx="1985">
                  <c:v>59.312999725341797</c:v>
                </c:pt>
                <c:pt idx="1986">
                  <c:v>59.313999176025391</c:v>
                </c:pt>
                <c:pt idx="1987">
                  <c:v>59.312999725341797</c:v>
                </c:pt>
                <c:pt idx="1988">
                  <c:v>59.312000274658203</c:v>
                </c:pt>
                <c:pt idx="1989">
                  <c:v>59.311000823974609</c:v>
                </c:pt>
                <c:pt idx="1990">
                  <c:v>59.311000823974609</c:v>
                </c:pt>
                <c:pt idx="1991">
                  <c:v>59.310001373291016</c:v>
                </c:pt>
                <c:pt idx="1992">
                  <c:v>59.308998107910156</c:v>
                </c:pt>
                <c:pt idx="1993">
                  <c:v>59.308998107910156</c:v>
                </c:pt>
                <c:pt idx="1994">
                  <c:v>59.308998107910156</c:v>
                </c:pt>
                <c:pt idx="1995">
                  <c:v>59.308998107910156</c:v>
                </c:pt>
                <c:pt idx="1996">
                  <c:v>59.311000823974609</c:v>
                </c:pt>
                <c:pt idx="1997">
                  <c:v>59.312000274658203</c:v>
                </c:pt>
                <c:pt idx="1998">
                  <c:v>59.312999725341797</c:v>
                </c:pt>
                <c:pt idx="1999">
                  <c:v>59.312999725341797</c:v>
                </c:pt>
                <c:pt idx="2000">
                  <c:v>59.312999725341797</c:v>
                </c:pt>
                <c:pt idx="2001">
                  <c:v>59.313999176025391</c:v>
                </c:pt>
                <c:pt idx="2002">
                  <c:v>59.313999176025391</c:v>
                </c:pt>
                <c:pt idx="2003">
                  <c:v>59.313999176025391</c:v>
                </c:pt>
                <c:pt idx="2004">
                  <c:v>59.312999725341797</c:v>
                </c:pt>
                <c:pt idx="2005">
                  <c:v>59.312000274658203</c:v>
                </c:pt>
                <c:pt idx="2006">
                  <c:v>59.310001373291016</c:v>
                </c:pt>
                <c:pt idx="2007">
                  <c:v>59.308998107910156</c:v>
                </c:pt>
                <c:pt idx="2008">
                  <c:v>59.307998657226563</c:v>
                </c:pt>
                <c:pt idx="2009">
                  <c:v>59.307998657226563</c:v>
                </c:pt>
                <c:pt idx="2010">
                  <c:v>59.307998657226563</c:v>
                </c:pt>
                <c:pt idx="2011">
                  <c:v>59.307998657226563</c:v>
                </c:pt>
                <c:pt idx="2012">
                  <c:v>59.306999206542969</c:v>
                </c:pt>
                <c:pt idx="2013">
                  <c:v>59.306999206542969</c:v>
                </c:pt>
                <c:pt idx="2014">
                  <c:v>59.305999755859375</c:v>
                </c:pt>
                <c:pt idx="2015">
                  <c:v>59.306999206542969</c:v>
                </c:pt>
                <c:pt idx="2016">
                  <c:v>59.308998107910156</c:v>
                </c:pt>
                <c:pt idx="2017">
                  <c:v>59.310001373291016</c:v>
                </c:pt>
                <c:pt idx="2018">
                  <c:v>59.311000823974609</c:v>
                </c:pt>
                <c:pt idx="2019">
                  <c:v>59.310001373291016</c:v>
                </c:pt>
                <c:pt idx="2020">
                  <c:v>59.311000823974609</c:v>
                </c:pt>
                <c:pt idx="2021">
                  <c:v>59.311000823974609</c:v>
                </c:pt>
                <c:pt idx="2022">
                  <c:v>59.311000823974609</c:v>
                </c:pt>
                <c:pt idx="2023">
                  <c:v>59.312000274658203</c:v>
                </c:pt>
                <c:pt idx="2024">
                  <c:v>59.312000274658203</c:v>
                </c:pt>
                <c:pt idx="2025">
                  <c:v>59.312000274658203</c:v>
                </c:pt>
                <c:pt idx="2026">
                  <c:v>59.311000823974609</c:v>
                </c:pt>
                <c:pt idx="2027">
                  <c:v>59.311000823974609</c:v>
                </c:pt>
                <c:pt idx="2028">
                  <c:v>59.311000823974609</c:v>
                </c:pt>
                <c:pt idx="2029">
                  <c:v>59.310001373291016</c:v>
                </c:pt>
                <c:pt idx="2030">
                  <c:v>59.307998657226563</c:v>
                </c:pt>
                <c:pt idx="2031">
                  <c:v>59.308998107910156</c:v>
                </c:pt>
                <c:pt idx="2032">
                  <c:v>59.307998657226563</c:v>
                </c:pt>
                <c:pt idx="2033">
                  <c:v>59.307998657226563</c:v>
                </c:pt>
                <c:pt idx="2034">
                  <c:v>59.306999206542969</c:v>
                </c:pt>
                <c:pt idx="2035">
                  <c:v>59.306999206542969</c:v>
                </c:pt>
                <c:pt idx="2036">
                  <c:v>59.307998657226563</c:v>
                </c:pt>
                <c:pt idx="2037">
                  <c:v>59.307998657226563</c:v>
                </c:pt>
                <c:pt idx="2038">
                  <c:v>59.307998657226563</c:v>
                </c:pt>
                <c:pt idx="2039">
                  <c:v>59.306999206542969</c:v>
                </c:pt>
                <c:pt idx="2040">
                  <c:v>59.305999755859375</c:v>
                </c:pt>
                <c:pt idx="2041">
                  <c:v>59.305999755859375</c:v>
                </c:pt>
                <c:pt idx="2042">
                  <c:v>59.305000305175781</c:v>
                </c:pt>
                <c:pt idx="2043">
                  <c:v>59.305999755859375</c:v>
                </c:pt>
                <c:pt idx="2044">
                  <c:v>59.306999206542969</c:v>
                </c:pt>
                <c:pt idx="2045">
                  <c:v>59.307998657226563</c:v>
                </c:pt>
                <c:pt idx="2046">
                  <c:v>59.310001373291016</c:v>
                </c:pt>
                <c:pt idx="2047">
                  <c:v>59.308998107910156</c:v>
                </c:pt>
                <c:pt idx="2048">
                  <c:v>59.310001373291016</c:v>
                </c:pt>
                <c:pt idx="2049">
                  <c:v>59.311000823974609</c:v>
                </c:pt>
                <c:pt idx="2050">
                  <c:v>59.310001373291016</c:v>
                </c:pt>
                <c:pt idx="2051">
                  <c:v>59.308998107910156</c:v>
                </c:pt>
                <c:pt idx="2052">
                  <c:v>59.310001373291016</c:v>
                </c:pt>
                <c:pt idx="2053">
                  <c:v>59.308998107910156</c:v>
                </c:pt>
                <c:pt idx="2054">
                  <c:v>59.308998107910156</c:v>
                </c:pt>
                <c:pt idx="2055">
                  <c:v>59.307998657226563</c:v>
                </c:pt>
                <c:pt idx="2056">
                  <c:v>59.307998657226563</c:v>
                </c:pt>
                <c:pt idx="2057">
                  <c:v>59.305999755859375</c:v>
                </c:pt>
                <c:pt idx="2058">
                  <c:v>59.304000854492188</c:v>
                </c:pt>
                <c:pt idx="2059">
                  <c:v>59.304000854492188</c:v>
                </c:pt>
                <c:pt idx="2060">
                  <c:v>59.305000305175781</c:v>
                </c:pt>
                <c:pt idx="2061">
                  <c:v>59.305999755859375</c:v>
                </c:pt>
                <c:pt idx="2062">
                  <c:v>59.305999755859375</c:v>
                </c:pt>
                <c:pt idx="2063">
                  <c:v>59.307998657226563</c:v>
                </c:pt>
                <c:pt idx="2064">
                  <c:v>59.307998657226563</c:v>
                </c:pt>
                <c:pt idx="2065">
                  <c:v>59.307998657226563</c:v>
                </c:pt>
                <c:pt idx="2066">
                  <c:v>59.308998107910156</c:v>
                </c:pt>
                <c:pt idx="2067">
                  <c:v>59.308998107910156</c:v>
                </c:pt>
                <c:pt idx="2068">
                  <c:v>59.308998107910156</c:v>
                </c:pt>
                <c:pt idx="2069">
                  <c:v>59.306999206542969</c:v>
                </c:pt>
                <c:pt idx="2070">
                  <c:v>59.306999206542969</c:v>
                </c:pt>
                <c:pt idx="2071">
                  <c:v>59.305999755859375</c:v>
                </c:pt>
                <c:pt idx="2072">
                  <c:v>59.307998657226563</c:v>
                </c:pt>
                <c:pt idx="2073">
                  <c:v>59.310001373291016</c:v>
                </c:pt>
                <c:pt idx="2074">
                  <c:v>59.307998657226563</c:v>
                </c:pt>
                <c:pt idx="2075">
                  <c:v>59.308998107910156</c:v>
                </c:pt>
                <c:pt idx="2076">
                  <c:v>59.310001373291016</c:v>
                </c:pt>
                <c:pt idx="2077">
                  <c:v>59.311000823974609</c:v>
                </c:pt>
                <c:pt idx="2078">
                  <c:v>59.312000274658203</c:v>
                </c:pt>
                <c:pt idx="2079">
                  <c:v>59.312000274658203</c:v>
                </c:pt>
                <c:pt idx="2080">
                  <c:v>59.312000274658203</c:v>
                </c:pt>
                <c:pt idx="2081">
                  <c:v>59.313999176025391</c:v>
                </c:pt>
                <c:pt idx="2082">
                  <c:v>59.313999176025391</c:v>
                </c:pt>
                <c:pt idx="2083">
                  <c:v>59.313999176025391</c:v>
                </c:pt>
                <c:pt idx="2084">
                  <c:v>59.312999725341797</c:v>
                </c:pt>
                <c:pt idx="2085">
                  <c:v>59.312000274658203</c:v>
                </c:pt>
                <c:pt idx="2086">
                  <c:v>59.310001373291016</c:v>
                </c:pt>
                <c:pt idx="2087">
                  <c:v>59.311000823974609</c:v>
                </c:pt>
                <c:pt idx="2088">
                  <c:v>59.311000823974609</c:v>
                </c:pt>
                <c:pt idx="2089">
                  <c:v>59.310001373291016</c:v>
                </c:pt>
                <c:pt idx="2090">
                  <c:v>59.307998657226563</c:v>
                </c:pt>
                <c:pt idx="2091">
                  <c:v>59.307998657226563</c:v>
                </c:pt>
                <c:pt idx="2092">
                  <c:v>59.306999206542969</c:v>
                </c:pt>
                <c:pt idx="2093">
                  <c:v>59.305999755859375</c:v>
                </c:pt>
                <c:pt idx="2094">
                  <c:v>59.305999755859375</c:v>
                </c:pt>
                <c:pt idx="2095">
                  <c:v>59.304000854492188</c:v>
                </c:pt>
                <c:pt idx="2096">
                  <c:v>59.304000854492188</c:v>
                </c:pt>
                <c:pt idx="2097">
                  <c:v>59.303001403808594</c:v>
                </c:pt>
                <c:pt idx="2098">
                  <c:v>59.305999755859375</c:v>
                </c:pt>
                <c:pt idx="2099">
                  <c:v>59.307998657226563</c:v>
                </c:pt>
                <c:pt idx="2100">
                  <c:v>59.308998107910156</c:v>
                </c:pt>
                <c:pt idx="2101">
                  <c:v>59.311000823974609</c:v>
                </c:pt>
                <c:pt idx="2102">
                  <c:v>59.312000274658203</c:v>
                </c:pt>
                <c:pt idx="2103">
                  <c:v>59.313999176025391</c:v>
                </c:pt>
                <c:pt idx="2104">
                  <c:v>59.313999176025391</c:v>
                </c:pt>
                <c:pt idx="2105">
                  <c:v>59.317001342773438</c:v>
                </c:pt>
                <c:pt idx="2106">
                  <c:v>59.316001892089844</c:v>
                </c:pt>
                <c:pt idx="2107">
                  <c:v>59.317001342773438</c:v>
                </c:pt>
                <c:pt idx="2108">
                  <c:v>59.319000244140625</c:v>
                </c:pt>
                <c:pt idx="2109">
                  <c:v>59.320999145507813</c:v>
                </c:pt>
                <c:pt idx="2110">
                  <c:v>59.325000762939453</c:v>
                </c:pt>
                <c:pt idx="2111">
                  <c:v>59.326000213623047</c:v>
                </c:pt>
                <c:pt idx="2112">
                  <c:v>59.327999114990234</c:v>
                </c:pt>
                <c:pt idx="2113">
                  <c:v>59.330001831054687</c:v>
                </c:pt>
                <c:pt idx="2114">
                  <c:v>59.332000732421875</c:v>
                </c:pt>
                <c:pt idx="2115">
                  <c:v>59.333000183105469</c:v>
                </c:pt>
                <c:pt idx="2116">
                  <c:v>59.333000183105469</c:v>
                </c:pt>
                <c:pt idx="2117">
                  <c:v>59.334999084472656</c:v>
                </c:pt>
                <c:pt idx="2118">
                  <c:v>59.33599853515625</c:v>
                </c:pt>
                <c:pt idx="2119">
                  <c:v>59.337001800537109</c:v>
                </c:pt>
                <c:pt idx="2120">
                  <c:v>59.340000152587891</c:v>
                </c:pt>
                <c:pt idx="2121">
                  <c:v>59.340999603271484</c:v>
                </c:pt>
                <c:pt idx="2122">
                  <c:v>59.345001220703125</c:v>
                </c:pt>
                <c:pt idx="2123">
                  <c:v>59.347999572753906</c:v>
                </c:pt>
                <c:pt idx="2124">
                  <c:v>59.352001190185547</c:v>
                </c:pt>
                <c:pt idx="2125">
                  <c:v>59.355998992919922</c:v>
                </c:pt>
                <c:pt idx="2126">
                  <c:v>59.359001159667969</c:v>
                </c:pt>
                <c:pt idx="2127">
                  <c:v>59.362998962402344</c:v>
                </c:pt>
                <c:pt idx="2128">
                  <c:v>59.368000030517578</c:v>
                </c:pt>
                <c:pt idx="2129">
                  <c:v>59.372001647949219</c:v>
                </c:pt>
                <c:pt idx="2130">
                  <c:v>59.375</c:v>
                </c:pt>
                <c:pt idx="2131">
                  <c:v>59.377998352050781</c:v>
                </c:pt>
                <c:pt idx="2132">
                  <c:v>59.381999969482422</c:v>
                </c:pt>
                <c:pt idx="2133">
                  <c:v>59.384998321533203</c:v>
                </c:pt>
                <c:pt idx="2134">
                  <c:v>59.387001037597656</c:v>
                </c:pt>
                <c:pt idx="2135">
                  <c:v>59.390998840332031</c:v>
                </c:pt>
                <c:pt idx="2136">
                  <c:v>59.394001007080078</c:v>
                </c:pt>
                <c:pt idx="2137">
                  <c:v>59.397998809814453</c:v>
                </c:pt>
                <c:pt idx="2138">
                  <c:v>59.4010009765625</c:v>
                </c:pt>
                <c:pt idx="2139">
                  <c:v>59.404998779296875</c:v>
                </c:pt>
                <c:pt idx="2140">
                  <c:v>59.409000396728516</c:v>
                </c:pt>
                <c:pt idx="2141">
                  <c:v>59.412998199462891</c:v>
                </c:pt>
                <c:pt idx="2142">
                  <c:v>59.416999816894531</c:v>
                </c:pt>
                <c:pt idx="2143">
                  <c:v>59.422000885009766</c:v>
                </c:pt>
                <c:pt idx="2144">
                  <c:v>59.426998138427734</c:v>
                </c:pt>
                <c:pt idx="2145">
                  <c:v>59.430999755859375</c:v>
                </c:pt>
                <c:pt idx="2146">
                  <c:v>59.435001373291016</c:v>
                </c:pt>
                <c:pt idx="2147">
                  <c:v>59.441001892089844</c:v>
                </c:pt>
                <c:pt idx="2148">
                  <c:v>59.445999145507813</c:v>
                </c:pt>
                <c:pt idx="2149">
                  <c:v>59.451000213623047</c:v>
                </c:pt>
                <c:pt idx="2150">
                  <c:v>59.455001831054688</c:v>
                </c:pt>
                <c:pt idx="2151">
                  <c:v>59.458999633789063</c:v>
                </c:pt>
                <c:pt idx="2152">
                  <c:v>59.463001251220703</c:v>
                </c:pt>
                <c:pt idx="2153">
                  <c:v>59.465999603271484</c:v>
                </c:pt>
                <c:pt idx="2154">
                  <c:v>59.469001770019531</c:v>
                </c:pt>
                <c:pt idx="2155">
                  <c:v>59.471000671386719</c:v>
                </c:pt>
                <c:pt idx="2156">
                  <c:v>59.472999572753906</c:v>
                </c:pt>
                <c:pt idx="2157">
                  <c:v>59.476001739501953</c:v>
                </c:pt>
                <c:pt idx="2158">
                  <c:v>59.479000091552734</c:v>
                </c:pt>
                <c:pt idx="2159">
                  <c:v>59.479999542236328</c:v>
                </c:pt>
                <c:pt idx="2160">
                  <c:v>59.483001708984375</c:v>
                </c:pt>
                <c:pt idx="2161">
                  <c:v>59.485000610351563</c:v>
                </c:pt>
                <c:pt idx="2162">
                  <c:v>59.487998962402344</c:v>
                </c:pt>
                <c:pt idx="2163">
                  <c:v>59.491001129150391</c:v>
                </c:pt>
                <c:pt idx="2164">
                  <c:v>59.494998931884766</c:v>
                </c:pt>
                <c:pt idx="2165">
                  <c:v>59.499000549316406</c:v>
                </c:pt>
                <c:pt idx="2166">
                  <c:v>59.501998901367188</c:v>
                </c:pt>
                <c:pt idx="2167">
                  <c:v>59.505001068115234</c:v>
                </c:pt>
                <c:pt idx="2168">
                  <c:v>59.506999969482422</c:v>
                </c:pt>
                <c:pt idx="2169">
                  <c:v>59.508998870849609</c:v>
                </c:pt>
                <c:pt idx="2170">
                  <c:v>59.512001037597656</c:v>
                </c:pt>
                <c:pt idx="2171">
                  <c:v>59.514999389648438</c:v>
                </c:pt>
                <c:pt idx="2172">
                  <c:v>59.518001556396484</c:v>
                </c:pt>
                <c:pt idx="2173">
                  <c:v>59.520999908447266</c:v>
                </c:pt>
                <c:pt idx="2174">
                  <c:v>59.525001525878906</c:v>
                </c:pt>
                <c:pt idx="2175">
                  <c:v>59.527000427246094</c:v>
                </c:pt>
                <c:pt idx="2176">
                  <c:v>59.529998779296875</c:v>
                </c:pt>
                <c:pt idx="2177">
                  <c:v>59.534000396728516</c:v>
                </c:pt>
                <c:pt idx="2178">
                  <c:v>59.541000366210938</c:v>
                </c:pt>
                <c:pt idx="2179">
                  <c:v>59.546001434326172</c:v>
                </c:pt>
                <c:pt idx="2180">
                  <c:v>59.548999786376953</c:v>
                </c:pt>
                <c:pt idx="2181">
                  <c:v>59.553001403808594</c:v>
                </c:pt>
                <c:pt idx="2182">
                  <c:v>59.555000305175781</c:v>
                </c:pt>
                <c:pt idx="2183">
                  <c:v>59.557998657226563</c:v>
                </c:pt>
                <c:pt idx="2184">
                  <c:v>59.562000274658203</c:v>
                </c:pt>
                <c:pt idx="2185">
                  <c:v>59.564998626708984</c:v>
                </c:pt>
                <c:pt idx="2186">
                  <c:v>59.569999694824219</c:v>
                </c:pt>
                <c:pt idx="2187">
                  <c:v>59.575000762939453</c:v>
                </c:pt>
                <c:pt idx="2188">
                  <c:v>59.578998565673828</c:v>
                </c:pt>
                <c:pt idx="2189">
                  <c:v>59.583999633789063</c:v>
                </c:pt>
                <c:pt idx="2190">
                  <c:v>59.588001251220703</c:v>
                </c:pt>
                <c:pt idx="2191">
                  <c:v>59.592998504638672</c:v>
                </c:pt>
                <c:pt idx="2192">
                  <c:v>59.596000671386719</c:v>
                </c:pt>
                <c:pt idx="2193">
                  <c:v>59.599998474121094</c:v>
                </c:pt>
                <c:pt idx="2194">
                  <c:v>59.603000640869141</c:v>
                </c:pt>
                <c:pt idx="2195">
                  <c:v>59.605998992919922</c:v>
                </c:pt>
                <c:pt idx="2196">
                  <c:v>59.611000061035156</c:v>
                </c:pt>
                <c:pt idx="2197">
                  <c:v>59.613998413085937</c:v>
                </c:pt>
                <c:pt idx="2198">
                  <c:v>59.619998931884766</c:v>
                </c:pt>
                <c:pt idx="2199">
                  <c:v>59.624000549316406</c:v>
                </c:pt>
                <c:pt idx="2200">
                  <c:v>59.627998352050781</c:v>
                </c:pt>
                <c:pt idx="2201">
                  <c:v>59.631999969482422</c:v>
                </c:pt>
                <c:pt idx="2202">
                  <c:v>59.636001586914063</c:v>
                </c:pt>
                <c:pt idx="2203">
                  <c:v>59.639999389648438</c:v>
                </c:pt>
                <c:pt idx="2204">
                  <c:v>59.643001556396484</c:v>
                </c:pt>
                <c:pt idx="2205">
                  <c:v>59.646999359130859</c:v>
                </c:pt>
                <c:pt idx="2206">
                  <c:v>59.6510009765625</c:v>
                </c:pt>
                <c:pt idx="2207">
                  <c:v>59.654998779296875</c:v>
                </c:pt>
                <c:pt idx="2208">
                  <c:v>59.658000946044922</c:v>
                </c:pt>
                <c:pt idx="2209">
                  <c:v>59.660999298095703</c:v>
                </c:pt>
                <c:pt idx="2210">
                  <c:v>59.66400146484375</c:v>
                </c:pt>
                <c:pt idx="2211">
                  <c:v>59.667999267578125</c:v>
                </c:pt>
                <c:pt idx="2212">
                  <c:v>59.671001434326172</c:v>
                </c:pt>
                <c:pt idx="2213">
                  <c:v>59.674999237060547</c:v>
                </c:pt>
                <c:pt idx="2214">
                  <c:v>59.674999237060547</c:v>
                </c:pt>
                <c:pt idx="2215">
                  <c:v>59.678001403808594</c:v>
                </c:pt>
                <c:pt idx="2216">
                  <c:v>59.683998107910156</c:v>
                </c:pt>
                <c:pt idx="2217">
                  <c:v>59.687000274658203</c:v>
                </c:pt>
                <c:pt idx="2218">
                  <c:v>59.688999176025391</c:v>
                </c:pt>
                <c:pt idx="2219">
                  <c:v>59.692001342773438</c:v>
                </c:pt>
                <c:pt idx="2220">
                  <c:v>59.694999694824219</c:v>
                </c:pt>
                <c:pt idx="2221">
                  <c:v>59.699001312255859</c:v>
                </c:pt>
                <c:pt idx="2222">
                  <c:v>59.691001892089844</c:v>
                </c:pt>
                <c:pt idx="2223">
                  <c:v>59.662998199462891</c:v>
                </c:pt>
                <c:pt idx="2224">
                  <c:v>59.643001556396484</c:v>
                </c:pt>
                <c:pt idx="2225">
                  <c:v>59.629001617431641</c:v>
                </c:pt>
                <c:pt idx="2226">
                  <c:v>59.619998931884766</c:v>
                </c:pt>
                <c:pt idx="2227">
                  <c:v>59.61199951171875</c:v>
                </c:pt>
                <c:pt idx="2228">
                  <c:v>59.606998443603516</c:v>
                </c:pt>
                <c:pt idx="2229">
                  <c:v>59.602001190185547</c:v>
                </c:pt>
                <c:pt idx="2230">
                  <c:v>59.601001739501953</c:v>
                </c:pt>
                <c:pt idx="2231">
                  <c:v>59.599998474121094</c:v>
                </c:pt>
                <c:pt idx="2232">
                  <c:v>59.5989990234375</c:v>
                </c:pt>
                <c:pt idx="2233">
                  <c:v>59.597999572753906</c:v>
                </c:pt>
                <c:pt idx="2234">
                  <c:v>59.599998474121094</c:v>
                </c:pt>
                <c:pt idx="2235">
                  <c:v>59.603000640869141</c:v>
                </c:pt>
                <c:pt idx="2236">
                  <c:v>59.605998992919922</c:v>
                </c:pt>
                <c:pt idx="2237">
                  <c:v>59.609001159667969</c:v>
                </c:pt>
                <c:pt idx="2238">
                  <c:v>59.612998962402344</c:v>
                </c:pt>
                <c:pt idx="2239">
                  <c:v>59.616001129150391</c:v>
                </c:pt>
                <c:pt idx="2240">
                  <c:v>59.618999481201172</c:v>
                </c:pt>
                <c:pt idx="2241">
                  <c:v>59.620998382568359</c:v>
                </c:pt>
                <c:pt idx="2242">
                  <c:v>59.623001098632813</c:v>
                </c:pt>
                <c:pt idx="2243">
                  <c:v>59.625</c:v>
                </c:pt>
                <c:pt idx="2244">
                  <c:v>59.627998352050781</c:v>
                </c:pt>
                <c:pt idx="2245">
                  <c:v>59.630001068115234</c:v>
                </c:pt>
                <c:pt idx="2246">
                  <c:v>59.631000518798828</c:v>
                </c:pt>
                <c:pt idx="2247">
                  <c:v>59.633998870849609</c:v>
                </c:pt>
                <c:pt idx="2248">
                  <c:v>59.637001037597656</c:v>
                </c:pt>
                <c:pt idx="2249">
                  <c:v>59.638999938964844</c:v>
                </c:pt>
                <c:pt idx="2250">
                  <c:v>59.639999389648438</c:v>
                </c:pt>
                <c:pt idx="2251">
                  <c:v>59.641998291015625</c:v>
                </c:pt>
                <c:pt idx="2252">
                  <c:v>59.644001007080078</c:v>
                </c:pt>
                <c:pt idx="2253">
                  <c:v>59.645000457763672</c:v>
                </c:pt>
                <c:pt idx="2254">
                  <c:v>59.645000457763672</c:v>
                </c:pt>
                <c:pt idx="2255">
                  <c:v>59.646999359130859</c:v>
                </c:pt>
                <c:pt idx="2256">
                  <c:v>59.647998809814453</c:v>
                </c:pt>
                <c:pt idx="2257">
                  <c:v>59.648998260498047</c:v>
                </c:pt>
                <c:pt idx="2258">
                  <c:v>59.6510009765625</c:v>
                </c:pt>
                <c:pt idx="2259">
                  <c:v>59.652000427246094</c:v>
                </c:pt>
                <c:pt idx="2260">
                  <c:v>59.652000427246094</c:v>
                </c:pt>
                <c:pt idx="2261">
                  <c:v>59.654998779296875</c:v>
                </c:pt>
                <c:pt idx="2262">
                  <c:v>59.655998229980469</c:v>
                </c:pt>
                <c:pt idx="2263">
                  <c:v>59.655998229980469</c:v>
                </c:pt>
                <c:pt idx="2264">
                  <c:v>59.658000946044922</c:v>
                </c:pt>
                <c:pt idx="2265">
                  <c:v>59.659000396728516</c:v>
                </c:pt>
                <c:pt idx="2266">
                  <c:v>59.659999847412109</c:v>
                </c:pt>
                <c:pt idx="2267">
                  <c:v>59.661998748779297</c:v>
                </c:pt>
                <c:pt idx="2268">
                  <c:v>59.662998199462891</c:v>
                </c:pt>
                <c:pt idx="2269">
                  <c:v>59.66400146484375</c:v>
                </c:pt>
                <c:pt idx="2270">
                  <c:v>59.666000366210937</c:v>
                </c:pt>
                <c:pt idx="2271">
                  <c:v>59.667999267578125</c:v>
                </c:pt>
                <c:pt idx="2272">
                  <c:v>59.669998168945313</c:v>
                </c:pt>
                <c:pt idx="2273">
                  <c:v>59.672000885009766</c:v>
                </c:pt>
                <c:pt idx="2274">
                  <c:v>59.673999786376953</c:v>
                </c:pt>
                <c:pt idx="2275">
                  <c:v>59.674999237060547</c:v>
                </c:pt>
                <c:pt idx="2276">
                  <c:v>59.675998687744141</c:v>
                </c:pt>
                <c:pt idx="2277">
                  <c:v>59.680000305175781</c:v>
                </c:pt>
                <c:pt idx="2278">
                  <c:v>59.682998657226563</c:v>
                </c:pt>
                <c:pt idx="2279">
                  <c:v>59.683998107910156</c:v>
                </c:pt>
                <c:pt idx="2280">
                  <c:v>59.685001373291016</c:v>
                </c:pt>
                <c:pt idx="2281">
                  <c:v>59.686000823974609</c:v>
                </c:pt>
                <c:pt idx="2282">
                  <c:v>59.687999725341797</c:v>
                </c:pt>
                <c:pt idx="2283">
                  <c:v>59.689998626708984</c:v>
                </c:pt>
                <c:pt idx="2284">
                  <c:v>59.691001892089844</c:v>
                </c:pt>
                <c:pt idx="2285">
                  <c:v>59.693000793457031</c:v>
                </c:pt>
                <c:pt idx="2286">
                  <c:v>59.694000244140625</c:v>
                </c:pt>
                <c:pt idx="2287">
                  <c:v>59.696998596191406</c:v>
                </c:pt>
                <c:pt idx="2288">
                  <c:v>59.699001312255859</c:v>
                </c:pt>
                <c:pt idx="2289">
                  <c:v>59.701999664306641</c:v>
                </c:pt>
                <c:pt idx="2290">
                  <c:v>59.703998565673828</c:v>
                </c:pt>
                <c:pt idx="2291">
                  <c:v>59.706001281738281</c:v>
                </c:pt>
                <c:pt idx="2292">
                  <c:v>59.707000732421875</c:v>
                </c:pt>
                <c:pt idx="2293">
                  <c:v>59.708000183105469</c:v>
                </c:pt>
                <c:pt idx="2294">
                  <c:v>59.71099853515625</c:v>
                </c:pt>
                <c:pt idx="2295">
                  <c:v>59.712001800537109</c:v>
                </c:pt>
                <c:pt idx="2296">
                  <c:v>59.714000701904297</c:v>
                </c:pt>
                <c:pt idx="2297">
                  <c:v>59.715000152587891</c:v>
                </c:pt>
                <c:pt idx="2298">
                  <c:v>59.716999053955078</c:v>
                </c:pt>
                <c:pt idx="2299">
                  <c:v>59.717998504638672</c:v>
                </c:pt>
                <c:pt idx="2300">
                  <c:v>59.721000671386719</c:v>
                </c:pt>
                <c:pt idx="2301">
                  <c:v>59.722999572753906</c:v>
                </c:pt>
                <c:pt idx="2302">
                  <c:v>59.7239990234375</c:v>
                </c:pt>
                <c:pt idx="2303">
                  <c:v>59.726001739501953</c:v>
                </c:pt>
                <c:pt idx="2304">
                  <c:v>59.729000091552734</c:v>
                </c:pt>
                <c:pt idx="2305">
                  <c:v>59.730998992919922</c:v>
                </c:pt>
                <c:pt idx="2306">
                  <c:v>59.735000610351563</c:v>
                </c:pt>
                <c:pt idx="2307">
                  <c:v>59.73699951171875</c:v>
                </c:pt>
                <c:pt idx="2308">
                  <c:v>59.740001678466797</c:v>
                </c:pt>
                <c:pt idx="2309">
                  <c:v>59.742000579833984</c:v>
                </c:pt>
                <c:pt idx="2310">
                  <c:v>59.744998931884766</c:v>
                </c:pt>
                <c:pt idx="2311">
                  <c:v>59.747001647949219</c:v>
                </c:pt>
                <c:pt idx="2312">
                  <c:v>59.75</c:v>
                </c:pt>
                <c:pt idx="2313">
                  <c:v>59.750999450683594</c:v>
                </c:pt>
                <c:pt idx="2314">
                  <c:v>59.754001617431641</c:v>
                </c:pt>
                <c:pt idx="2315">
                  <c:v>59.756000518798828</c:v>
                </c:pt>
                <c:pt idx="2316">
                  <c:v>59.756999969482422</c:v>
                </c:pt>
                <c:pt idx="2317">
                  <c:v>59.757999420166016</c:v>
                </c:pt>
                <c:pt idx="2318">
                  <c:v>59.757999420166016</c:v>
                </c:pt>
                <c:pt idx="2319">
                  <c:v>59.758998870849609</c:v>
                </c:pt>
                <c:pt idx="2320">
                  <c:v>59.759998321533203</c:v>
                </c:pt>
                <c:pt idx="2321">
                  <c:v>59.761001586914063</c:v>
                </c:pt>
                <c:pt idx="2322">
                  <c:v>59.76300048828125</c:v>
                </c:pt>
                <c:pt idx="2323">
                  <c:v>59.764999389648438</c:v>
                </c:pt>
                <c:pt idx="2324">
                  <c:v>59.768001556396484</c:v>
                </c:pt>
                <c:pt idx="2325">
                  <c:v>59.769001007080078</c:v>
                </c:pt>
                <c:pt idx="2326">
                  <c:v>59.770999908447266</c:v>
                </c:pt>
                <c:pt idx="2327">
                  <c:v>59.771999359130859</c:v>
                </c:pt>
                <c:pt idx="2328">
                  <c:v>59.772998809814453</c:v>
                </c:pt>
                <c:pt idx="2329">
                  <c:v>59.773998260498047</c:v>
                </c:pt>
                <c:pt idx="2330">
                  <c:v>59.773998260498047</c:v>
                </c:pt>
                <c:pt idx="2331">
                  <c:v>59.775001525878906</c:v>
                </c:pt>
                <c:pt idx="2332">
                  <c:v>59.777000427246094</c:v>
                </c:pt>
                <c:pt idx="2333">
                  <c:v>59.778999328613281</c:v>
                </c:pt>
                <c:pt idx="2334">
                  <c:v>59.779998779296875</c:v>
                </c:pt>
                <c:pt idx="2335">
                  <c:v>59.782001495361328</c:v>
                </c:pt>
                <c:pt idx="2336">
                  <c:v>59.783000946044922</c:v>
                </c:pt>
                <c:pt idx="2337">
                  <c:v>59.784999847412109</c:v>
                </c:pt>
                <c:pt idx="2338">
                  <c:v>59.785999298095703</c:v>
                </c:pt>
                <c:pt idx="2339">
                  <c:v>59.786998748779297</c:v>
                </c:pt>
                <c:pt idx="2340">
                  <c:v>59.787998199462891</c:v>
                </c:pt>
                <c:pt idx="2341">
                  <c:v>59.78900146484375</c:v>
                </c:pt>
                <c:pt idx="2342">
                  <c:v>59.790000915527344</c:v>
                </c:pt>
                <c:pt idx="2343">
                  <c:v>59.791000366210937</c:v>
                </c:pt>
                <c:pt idx="2344">
                  <c:v>59.791999816894531</c:v>
                </c:pt>
                <c:pt idx="2345">
                  <c:v>59.791999816894531</c:v>
                </c:pt>
                <c:pt idx="2346">
                  <c:v>59.796001434326172</c:v>
                </c:pt>
                <c:pt idx="2347">
                  <c:v>59.798000335693359</c:v>
                </c:pt>
                <c:pt idx="2348">
                  <c:v>59.798999786376953</c:v>
                </c:pt>
                <c:pt idx="2349">
                  <c:v>59.800998687744141</c:v>
                </c:pt>
                <c:pt idx="2350">
                  <c:v>59.803001403808594</c:v>
                </c:pt>
                <c:pt idx="2351">
                  <c:v>59.804000854492188</c:v>
                </c:pt>
                <c:pt idx="2352">
                  <c:v>59.805000305175781</c:v>
                </c:pt>
                <c:pt idx="2353">
                  <c:v>59.806999206542969</c:v>
                </c:pt>
                <c:pt idx="2354">
                  <c:v>59.808998107910156</c:v>
                </c:pt>
                <c:pt idx="2355">
                  <c:v>59.811000823974609</c:v>
                </c:pt>
                <c:pt idx="2356">
                  <c:v>59.812999725341797</c:v>
                </c:pt>
                <c:pt idx="2357">
                  <c:v>59.814998626708984</c:v>
                </c:pt>
                <c:pt idx="2358">
                  <c:v>59.817001342773438</c:v>
                </c:pt>
                <c:pt idx="2359">
                  <c:v>59.819000244140625</c:v>
                </c:pt>
                <c:pt idx="2360">
                  <c:v>59.819000244140625</c:v>
                </c:pt>
                <c:pt idx="2361">
                  <c:v>59.820999145507813</c:v>
                </c:pt>
                <c:pt idx="2362">
                  <c:v>59.821998596191406</c:v>
                </c:pt>
                <c:pt idx="2363">
                  <c:v>59.821998596191406</c:v>
                </c:pt>
                <c:pt idx="2364">
                  <c:v>59.821998596191406</c:v>
                </c:pt>
                <c:pt idx="2365">
                  <c:v>59.825000762939453</c:v>
                </c:pt>
                <c:pt idx="2366">
                  <c:v>59.827999114990234</c:v>
                </c:pt>
                <c:pt idx="2367">
                  <c:v>59.830001831054687</c:v>
                </c:pt>
                <c:pt idx="2368">
                  <c:v>59.832000732421875</c:v>
                </c:pt>
                <c:pt idx="2369">
                  <c:v>59.833000183105469</c:v>
                </c:pt>
                <c:pt idx="2370">
                  <c:v>59.834999084472656</c:v>
                </c:pt>
                <c:pt idx="2371">
                  <c:v>59.837001800537109</c:v>
                </c:pt>
                <c:pt idx="2372">
                  <c:v>59.838001251220703</c:v>
                </c:pt>
                <c:pt idx="2373">
                  <c:v>59.839000701904297</c:v>
                </c:pt>
                <c:pt idx="2374">
                  <c:v>59.839000701904297</c:v>
                </c:pt>
                <c:pt idx="2375">
                  <c:v>59.840000152587891</c:v>
                </c:pt>
                <c:pt idx="2376">
                  <c:v>59.841999053955078</c:v>
                </c:pt>
                <c:pt idx="2377">
                  <c:v>59.841999053955078</c:v>
                </c:pt>
                <c:pt idx="2378">
                  <c:v>59.844001770019531</c:v>
                </c:pt>
                <c:pt idx="2379">
                  <c:v>59.846000671386719</c:v>
                </c:pt>
                <c:pt idx="2380">
                  <c:v>59.847000122070313</c:v>
                </c:pt>
                <c:pt idx="2381">
                  <c:v>59.849998474121094</c:v>
                </c:pt>
                <c:pt idx="2382">
                  <c:v>59.852001190185547</c:v>
                </c:pt>
                <c:pt idx="2383">
                  <c:v>59.854000091552734</c:v>
                </c:pt>
                <c:pt idx="2384">
                  <c:v>59.855998992919922</c:v>
                </c:pt>
                <c:pt idx="2385">
                  <c:v>59.858001708984375</c:v>
                </c:pt>
                <c:pt idx="2386">
                  <c:v>59.859001159667969</c:v>
                </c:pt>
                <c:pt idx="2387">
                  <c:v>59.860000610351563</c:v>
                </c:pt>
                <c:pt idx="2388">
                  <c:v>59.861000061035156</c:v>
                </c:pt>
                <c:pt idx="2389">
                  <c:v>59.86199951171875</c:v>
                </c:pt>
                <c:pt idx="2390">
                  <c:v>59.862998962402344</c:v>
                </c:pt>
                <c:pt idx="2391">
                  <c:v>59.861000061035156</c:v>
                </c:pt>
                <c:pt idx="2392">
                  <c:v>59.859001159667969</c:v>
                </c:pt>
                <c:pt idx="2393">
                  <c:v>59.860000610351563</c:v>
                </c:pt>
                <c:pt idx="2394">
                  <c:v>59.860000610351563</c:v>
                </c:pt>
                <c:pt idx="2395">
                  <c:v>59.860000610351563</c:v>
                </c:pt>
                <c:pt idx="2396">
                  <c:v>59.861000061035156</c:v>
                </c:pt>
                <c:pt idx="2397">
                  <c:v>59.86199951171875</c:v>
                </c:pt>
                <c:pt idx="2398">
                  <c:v>59.86199951171875</c:v>
                </c:pt>
                <c:pt idx="2399">
                  <c:v>59.86199951171875</c:v>
                </c:pt>
                <c:pt idx="2400">
                  <c:v>59.86199951171875</c:v>
                </c:pt>
                <c:pt idx="2401">
                  <c:v>59.862998962402344</c:v>
                </c:pt>
                <c:pt idx="2402">
                  <c:v>59.86199951171875</c:v>
                </c:pt>
                <c:pt idx="2403">
                  <c:v>59.86199951171875</c:v>
                </c:pt>
                <c:pt idx="2404">
                  <c:v>59.86199951171875</c:v>
                </c:pt>
                <c:pt idx="2405">
                  <c:v>59.863998413085938</c:v>
                </c:pt>
                <c:pt idx="2406">
                  <c:v>59.863998413085938</c:v>
                </c:pt>
                <c:pt idx="2407">
                  <c:v>59.866001129150391</c:v>
                </c:pt>
                <c:pt idx="2408">
                  <c:v>59.868000030517578</c:v>
                </c:pt>
                <c:pt idx="2409">
                  <c:v>59.868999481201172</c:v>
                </c:pt>
                <c:pt idx="2410">
                  <c:v>59.870998382568359</c:v>
                </c:pt>
                <c:pt idx="2411">
                  <c:v>59.872001647949219</c:v>
                </c:pt>
                <c:pt idx="2412">
                  <c:v>59.872001647949219</c:v>
                </c:pt>
                <c:pt idx="2413">
                  <c:v>59.873001098632813</c:v>
                </c:pt>
                <c:pt idx="2414">
                  <c:v>59.873001098632813</c:v>
                </c:pt>
                <c:pt idx="2415">
                  <c:v>59.874000549316406</c:v>
                </c:pt>
                <c:pt idx="2416">
                  <c:v>59.875</c:v>
                </c:pt>
                <c:pt idx="2417">
                  <c:v>59.876998901367188</c:v>
                </c:pt>
                <c:pt idx="2418">
                  <c:v>59.877998352050781</c:v>
                </c:pt>
                <c:pt idx="2419">
                  <c:v>59.879001617431641</c:v>
                </c:pt>
                <c:pt idx="2420">
                  <c:v>59.881000518798828</c:v>
                </c:pt>
                <c:pt idx="2421">
                  <c:v>59.883998870849609</c:v>
                </c:pt>
                <c:pt idx="2422">
                  <c:v>59.886001586914063</c:v>
                </c:pt>
                <c:pt idx="2423">
                  <c:v>59.888999938964844</c:v>
                </c:pt>
                <c:pt idx="2424">
                  <c:v>59.889999389648437</c:v>
                </c:pt>
                <c:pt idx="2425">
                  <c:v>59.893001556396484</c:v>
                </c:pt>
                <c:pt idx="2426">
                  <c:v>59.895000457763672</c:v>
                </c:pt>
                <c:pt idx="2427">
                  <c:v>59.895999908447266</c:v>
                </c:pt>
                <c:pt idx="2428">
                  <c:v>59.897998809814453</c:v>
                </c:pt>
                <c:pt idx="2429">
                  <c:v>59.896999359130859</c:v>
                </c:pt>
                <c:pt idx="2430">
                  <c:v>59.897998809814453</c:v>
                </c:pt>
                <c:pt idx="2431">
                  <c:v>59.898998260498047</c:v>
                </c:pt>
                <c:pt idx="2432">
                  <c:v>59.900001525878906</c:v>
                </c:pt>
                <c:pt idx="2433">
                  <c:v>59.9010009765625</c:v>
                </c:pt>
                <c:pt idx="2434">
                  <c:v>59.902000427246094</c:v>
                </c:pt>
                <c:pt idx="2435">
                  <c:v>59.902000427246094</c:v>
                </c:pt>
                <c:pt idx="2436">
                  <c:v>59.902000427246094</c:v>
                </c:pt>
                <c:pt idx="2437">
                  <c:v>59.902999877929688</c:v>
                </c:pt>
                <c:pt idx="2438">
                  <c:v>59.903999328613281</c:v>
                </c:pt>
                <c:pt idx="2439">
                  <c:v>59.903999328613281</c:v>
                </c:pt>
                <c:pt idx="2440">
                  <c:v>59.905998229980469</c:v>
                </c:pt>
                <c:pt idx="2441">
                  <c:v>59.905998229980469</c:v>
                </c:pt>
                <c:pt idx="2442">
                  <c:v>59.907001495361328</c:v>
                </c:pt>
                <c:pt idx="2443">
                  <c:v>59.908000946044922</c:v>
                </c:pt>
                <c:pt idx="2444">
                  <c:v>59.908000946044922</c:v>
                </c:pt>
                <c:pt idx="2445">
                  <c:v>59.908000946044922</c:v>
                </c:pt>
                <c:pt idx="2446">
                  <c:v>59.907001495361328</c:v>
                </c:pt>
                <c:pt idx="2447">
                  <c:v>59.907001495361328</c:v>
                </c:pt>
                <c:pt idx="2448">
                  <c:v>59.907001495361328</c:v>
                </c:pt>
                <c:pt idx="2449">
                  <c:v>59.908000946044922</c:v>
                </c:pt>
                <c:pt idx="2450">
                  <c:v>59.909000396728516</c:v>
                </c:pt>
                <c:pt idx="2451">
                  <c:v>59.909999847412109</c:v>
                </c:pt>
                <c:pt idx="2452">
                  <c:v>59.909999847412109</c:v>
                </c:pt>
                <c:pt idx="2453">
                  <c:v>59.910999298095703</c:v>
                </c:pt>
                <c:pt idx="2454">
                  <c:v>59.911998748779297</c:v>
                </c:pt>
                <c:pt idx="2455">
                  <c:v>59.912998199462891</c:v>
                </c:pt>
                <c:pt idx="2456">
                  <c:v>59.915000915527344</c:v>
                </c:pt>
                <c:pt idx="2457">
                  <c:v>59.915000915527344</c:v>
                </c:pt>
                <c:pt idx="2458">
                  <c:v>59.916000366210938</c:v>
                </c:pt>
                <c:pt idx="2459">
                  <c:v>59.917999267578125</c:v>
                </c:pt>
                <c:pt idx="2460">
                  <c:v>59.916999816894531</c:v>
                </c:pt>
                <c:pt idx="2461">
                  <c:v>59.918998718261719</c:v>
                </c:pt>
                <c:pt idx="2462">
                  <c:v>59.918998718261719</c:v>
                </c:pt>
                <c:pt idx="2463">
                  <c:v>59.918998718261719</c:v>
                </c:pt>
                <c:pt idx="2464">
                  <c:v>59.919998168945313</c:v>
                </c:pt>
                <c:pt idx="2465">
                  <c:v>59.921001434326172</c:v>
                </c:pt>
                <c:pt idx="2466">
                  <c:v>59.916999816894531</c:v>
                </c:pt>
                <c:pt idx="2467">
                  <c:v>59.910999298095703</c:v>
                </c:pt>
                <c:pt idx="2468">
                  <c:v>59.909000396728516</c:v>
                </c:pt>
                <c:pt idx="2469">
                  <c:v>59.907001495361328</c:v>
                </c:pt>
                <c:pt idx="2470">
                  <c:v>59.904998779296875</c:v>
                </c:pt>
                <c:pt idx="2471">
                  <c:v>59.905998229980469</c:v>
                </c:pt>
                <c:pt idx="2472">
                  <c:v>59.904998779296875</c:v>
                </c:pt>
                <c:pt idx="2473">
                  <c:v>59.905998229980469</c:v>
                </c:pt>
                <c:pt idx="2474">
                  <c:v>59.905998229980469</c:v>
                </c:pt>
                <c:pt idx="2475">
                  <c:v>59.905998229980469</c:v>
                </c:pt>
                <c:pt idx="2476">
                  <c:v>59.908000946044922</c:v>
                </c:pt>
                <c:pt idx="2477">
                  <c:v>59.908000946044922</c:v>
                </c:pt>
                <c:pt idx="2478">
                  <c:v>59.909999847412109</c:v>
                </c:pt>
                <c:pt idx="2479">
                  <c:v>59.910999298095703</c:v>
                </c:pt>
                <c:pt idx="2480">
                  <c:v>59.91400146484375</c:v>
                </c:pt>
                <c:pt idx="2481">
                  <c:v>59.915000915527344</c:v>
                </c:pt>
                <c:pt idx="2482">
                  <c:v>59.916999816894531</c:v>
                </c:pt>
                <c:pt idx="2483">
                  <c:v>59.917999267578125</c:v>
                </c:pt>
                <c:pt idx="2484">
                  <c:v>59.918998718261719</c:v>
                </c:pt>
                <c:pt idx="2485">
                  <c:v>59.915000915527344</c:v>
                </c:pt>
                <c:pt idx="2486">
                  <c:v>59.908000946044922</c:v>
                </c:pt>
                <c:pt idx="2487">
                  <c:v>59.902999877929688</c:v>
                </c:pt>
                <c:pt idx="2488">
                  <c:v>59.900001525878906</c:v>
                </c:pt>
                <c:pt idx="2489">
                  <c:v>59.895999908447266</c:v>
                </c:pt>
                <c:pt idx="2490">
                  <c:v>59.889999389648437</c:v>
                </c:pt>
                <c:pt idx="2491">
                  <c:v>59.884998321533203</c:v>
                </c:pt>
                <c:pt idx="2492">
                  <c:v>59.881999969482422</c:v>
                </c:pt>
                <c:pt idx="2493">
                  <c:v>59.879001617431641</c:v>
                </c:pt>
                <c:pt idx="2494">
                  <c:v>59.877998352050781</c:v>
                </c:pt>
                <c:pt idx="2495">
                  <c:v>59.876998901367188</c:v>
                </c:pt>
                <c:pt idx="2496">
                  <c:v>59.876998901367188</c:v>
                </c:pt>
                <c:pt idx="2497">
                  <c:v>59.876998901367188</c:v>
                </c:pt>
                <c:pt idx="2498">
                  <c:v>59.876998901367188</c:v>
                </c:pt>
                <c:pt idx="2499">
                  <c:v>59.877998352050781</c:v>
                </c:pt>
                <c:pt idx="2500">
                  <c:v>59.879001617431641</c:v>
                </c:pt>
                <c:pt idx="2501">
                  <c:v>59.879001617431641</c:v>
                </c:pt>
                <c:pt idx="2502">
                  <c:v>59.880001068115234</c:v>
                </c:pt>
                <c:pt idx="2503">
                  <c:v>59.881000518798828</c:v>
                </c:pt>
                <c:pt idx="2504">
                  <c:v>59.881999969482422</c:v>
                </c:pt>
                <c:pt idx="2505">
                  <c:v>59.881999969482422</c:v>
                </c:pt>
                <c:pt idx="2506">
                  <c:v>59.882999420166016</c:v>
                </c:pt>
                <c:pt idx="2507">
                  <c:v>59.883998870849609</c:v>
                </c:pt>
                <c:pt idx="2508">
                  <c:v>59.887001037597656</c:v>
                </c:pt>
                <c:pt idx="2509">
                  <c:v>59.88800048828125</c:v>
                </c:pt>
                <c:pt idx="2510">
                  <c:v>59.888999938964844</c:v>
                </c:pt>
                <c:pt idx="2511">
                  <c:v>59.890998840332031</c:v>
                </c:pt>
                <c:pt idx="2512">
                  <c:v>59.893001556396484</c:v>
                </c:pt>
                <c:pt idx="2513">
                  <c:v>59.895000457763672</c:v>
                </c:pt>
                <c:pt idx="2514">
                  <c:v>59.895999908447266</c:v>
                </c:pt>
                <c:pt idx="2515">
                  <c:v>59.897998809814453</c:v>
                </c:pt>
                <c:pt idx="2516">
                  <c:v>59.900001525878906</c:v>
                </c:pt>
                <c:pt idx="2517">
                  <c:v>59.902000427246094</c:v>
                </c:pt>
                <c:pt idx="2518">
                  <c:v>59.902999877929688</c:v>
                </c:pt>
                <c:pt idx="2519">
                  <c:v>59.903999328613281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529032"/>
        <c:axId val="486520408"/>
      </c:lineChart>
      <c:catAx>
        <c:axId val="486528248"/>
        <c:scaling>
          <c:orientation val="minMax"/>
        </c:scaling>
        <c:delete val="0"/>
        <c:axPos val="b"/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19232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486519232"/>
        <c:scaling>
          <c:orientation val="minMax"/>
          <c:max val="2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PRc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28248"/>
        <c:crosses val="autoZero"/>
        <c:crossBetween val="between"/>
        <c:majorUnit val="200"/>
      </c:valAx>
      <c:valAx>
        <c:axId val="4865204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29032"/>
        <c:crosses val="max"/>
        <c:crossBetween val="between"/>
        <c:majorUnit val="0.1"/>
      </c:valAx>
      <c:catAx>
        <c:axId val="486529032"/>
        <c:scaling>
          <c:orientation val="minMax"/>
        </c:scaling>
        <c:delete val="1"/>
        <c:axPos val="b"/>
        <c:majorTickMark val="out"/>
        <c:minorTickMark val="none"/>
        <c:tickLblPos val="nextTo"/>
        <c:crossAx val="486520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06909466254717E-2"/>
          <c:y val="0.12280304247683327"/>
          <c:w val="0.85667519859397556"/>
          <c:h val="0.75783652043494565"/>
        </c:manualLayout>
      </c:layout>
      <c:areaChart>
        <c:grouping val="stacked"/>
        <c:varyColors val="0"/>
        <c:ser>
          <c:idx val="3"/>
          <c:order val="0"/>
          <c:tx>
            <c:strRef>
              <c:f>'Wrong+SuspiciousPRC'!$AD$5</c:f>
              <c:strCache>
                <c:ptCount val="1"/>
                <c:pt idx="0">
                  <c:v>Remaining PRC</c:v>
                </c:pt>
              </c:strCache>
            </c:strRef>
          </c:tx>
          <c:spPr>
            <a:solidFill>
              <a:srgbClr val="9DA4A9">
                <a:alpha val="80000"/>
              </a:srgbClr>
            </a:solidFill>
            <a:ln w="25400">
              <a:noFill/>
            </a:ln>
            <a:effectLst/>
          </c:spPr>
          <c:val>
            <c:numRef>
              <c:f>'Wrong+SuspiciousPRC'!$AD$6:$AD$486</c:f>
              <c:numCache>
                <c:formatCode>General</c:formatCode>
                <c:ptCount val="481"/>
                <c:pt idx="0">
                  <c:v>599.6528148651123</c:v>
                </c:pt>
                <c:pt idx="1">
                  <c:v>589.76002311706543</c:v>
                </c:pt>
                <c:pt idx="2">
                  <c:v>589.76002311706543</c:v>
                </c:pt>
                <c:pt idx="3">
                  <c:v>590.00720024108887</c:v>
                </c:pt>
                <c:pt idx="4">
                  <c:v>590.46232414245605</c:v>
                </c:pt>
                <c:pt idx="5">
                  <c:v>590.46232414245605</c:v>
                </c:pt>
                <c:pt idx="6">
                  <c:v>592.58889579772949</c:v>
                </c:pt>
                <c:pt idx="7">
                  <c:v>620.5723705291748</c:v>
                </c:pt>
                <c:pt idx="8">
                  <c:v>620.5723705291748</c:v>
                </c:pt>
                <c:pt idx="9">
                  <c:v>612.78236198425293</c:v>
                </c:pt>
                <c:pt idx="10">
                  <c:v>619.59571647644043</c:v>
                </c:pt>
                <c:pt idx="11">
                  <c:v>619.59571647644043</c:v>
                </c:pt>
                <c:pt idx="12">
                  <c:v>622.87687492370605</c:v>
                </c:pt>
                <c:pt idx="13">
                  <c:v>622.26290702819824</c:v>
                </c:pt>
                <c:pt idx="14">
                  <c:v>622.26290702819824</c:v>
                </c:pt>
                <c:pt idx="15">
                  <c:v>621.52075004577637</c:v>
                </c:pt>
                <c:pt idx="16">
                  <c:v>612.34318351745605</c:v>
                </c:pt>
                <c:pt idx="17">
                  <c:v>612.34318351745605</c:v>
                </c:pt>
                <c:pt idx="18">
                  <c:v>616.27982902526855</c:v>
                </c:pt>
                <c:pt idx="19">
                  <c:v>585.58575248718262</c:v>
                </c:pt>
                <c:pt idx="20">
                  <c:v>585.58575248718262</c:v>
                </c:pt>
                <c:pt idx="21">
                  <c:v>600.47454643249512</c:v>
                </c:pt>
                <c:pt idx="22">
                  <c:v>579.38410758972168</c:v>
                </c:pt>
                <c:pt idx="23">
                  <c:v>579.38410758972168</c:v>
                </c:pt>
                <c:pt idx="24">
                  <c:v>586.50970268249512</c:v>
                </c:pt>
                <c:pt idx="25">
                  <c:v>578.60000419616699</c:v>
                </c:pt>
                <c:pt idx="26">
                  <c:v>578.60000419616699</c:v>
                </c:pt>
                <c:pt idx="27">
                  <c:v>579.11929130554199</c:v>
                </c:pt>
                <c:pt idx="28">
                  <c:v>575.25272941589355</c:v>
                </c:pt>
                <c:pt idx="29">
                  <c:v>575.25272941589355</c:v>
                </c:pt>
                <c:pt idx="30">
                  <c:v>581.59521293640137</c:v>
                </c:pt>
                <c:pt idx="31">
                  <c:v>576.43861198425293</c:v>
                </c:pt>
                <c:pt idx="32">
                  <c:v>576.43861198425293</c:v>
                </c:pt>
                <c:pt idx="33">
                  <c:v>575.06103324890137</c:v>
                </c:pt>
                <c:pt idx="34">
                  <c:v>576.89025688171387</c:v>
                </c:pt>
                <c:pt idx="35">
                  <c:v>576.89025688171387</c:v>
                </c:pt>
                <c:pt idx="36">
                  <c:v>582.7460765838623</c:v>
                </c:pt>
                <c:pt idx="37">
                  <c:v>574.9136791229248</c:v>
                </c:pt>
                <c:pt idx="38">
                  <c:v>571.10676383972168</c:v>
                </c:pt>
                <c:pt idx="39">
                  <c:v>579.95306205749512</c:v>
                </c:pt>
                <c:pt idx="40">
                  <c:v>579.95306205749512</c:v>
                </c:pt>
                <c:pt idx="41">
                  <c:v>579.4533519744873</c:v>
                </c:pt>
                <c:pt idx="42">
                  <c:v>633.67187309265137</c:v>
                </c:pt>
                <c:pt idx="43">
                  <c:v>633.67187309265137</c:v>
                </c:pt>
                <c:pt idx="44">
                  <c:v>634.63409233093262</c:v>
                </c:pt>
                <c:pt idx="45">
                  <c:v>679.4999828338623</c:v>
                </c:pt>
                <c:pt idx="46">
                  <c:v>679.4999828338623</c:v>
                </c:pt>
                <c:pt idx="47">
                  <c:v>679.7635326385498</c:v>
                </c:pt>
                <c:pt idx="48">
                  <c:v>683.41309928894043</c:v>
                </c:pt>
                <c:pt idx="49">
                  <c:v>683.41309928894043</c:v>
                </c:pt>
                <c:pt idx="50">
                  <c:v>689.78448295593262</c:v>
                </c:pt>
                <c:pt idx="51">
                  <c:v>687.97656059265137</c:v>
                </c:pt>
                <c:pt idx="52">
                  <c:v>687.97656059265137</c:v>
                </c:pt>
                <c:pt idx="53">
                  <c:v>688.06622123718262</c:v>
                </c:pt>
                <c:pt idx="54">
                  <c:v>731.4658031463623</c:v>
                </c:pt>
                <c:pt idx="55">
                  <c:v>731.4658031463623</c:v>
                </c:pt>
                <c:pt idx="56">
                  <c:v>729.15412712097168</c:v>
                </c:pt>
                <c:pt idx="57">
                  <c:v>731.33704948425293</c:v>
                </c:pt>
                <c:pt idx="58">
                  <c:v>731.33704948425293</c:v>
                </c:pt>
                <c:pt idx="59">
                  <c:v>733.5694408416748</c:v>
                </c:pt>
                <c:pt idx="60">
                  <c:v>754.22596549987793</c:v>
                </c:pt>
                <c:pt idx="61">
                  <c:v>754.22596549987793</c:v>
                </c:pt>
                <c:pt idx="62">
                  <c:v>755.50709342956543</c:v>
                </c:pt>
                <c:pt idx="63">
                  <c:v>747.78010177612305</c:v>
                </c:pt>
                <c:pt idx="64">
                  <c:v>747.78010177612305</c:v>
                </c:pt>
                <c:pt idx="65">
                  <c:v>752.7297477722168</c:v>
                </c:pt>
                <c:pt idx="66">
                  <c:v>756.52911186218262</c:v>
                </c:pt>
                <c:pt idx="67">
                  <c:v>756.52911186218262</c:v>
                </c:pt>
                <c:pt idx="68">
                  <c:v>758.15775871276855</c:v>
                </c:pt>
                <c:pt idx="69">
                  <c:v>798.19085502624512</c:v>
                </c:pt>
                <c:pt idx="70">
                  <c:v>798.19085502624512</c:v>
                </c:pt>
                <c:pt idx="71">
                  <c:v>797.71023368835449</c:v>
                </c:pt>
                <c:pt idx="72">
                  <c:v>842.21195793151855</c:v>
                </c:pt>
                <c:pt idx="73">
                  <c:v>842.21195793151855</c:v>
                </c:pt>
                <c:pt idx="74">
                  <c:v>844.1179027557373</c:v>
                </c:pt>
                <c:pt idx="75">
                  <c:v>874.30965995788574</c:v>
                </c:pt>
                <c:pt idx="76">
                  <c:v>874.30965995788574</c:v>
                </c:pt>
                <c:pt idx="77">
                  <c:v>874.84931755065918</c:v>
                </c:pt>
                <c:pt idx="78">
                  <c:v>914.97684860229492</c:v>
                </c:pt>
                <c:pt idx="79">
                  <c:v>914.97684860229492</c:v>
                </c:pt>
                <c:pt idx="80">
                  <c:v>914.56193161010742</c:v>
                </c:pt>
                <c:pt idx="81">
                  <c:v>904.7822380065918</c:v>
                </c:pt>
                <c:pt idx="82">
                  <c:v>904.7822380065918</c:v>
                </c:pt>
                <c:pt idx="83">
                  <c:v>905.04201889038086</c:v>
                </c:pt>
                <c:pt idx="84">
                  <c:v>898.26389694213867</c:v>
                </c:pt>
                <c:pt idx="85">
                  <c:v>898.26389694213867</c:v>
                </c:pt>
                <c:pt idx="86">
                  <c:v>897.97018051147461</c:v>
                </c:pt>
                <c:pt idx="87">
                  <c:v>918.26360702514648</c:v>
                </c:pt>
                <c:pt idx="88">
                  <c:v>918.26360702514648</c:v>
                </c:pt>
                <c:pt idx="89">
                  <c:v>918.95251083374023</c:v>
                </c:pt>
                <c:pt idx="90">
                  <c:v>927.1109733581543</c:v>
                </c:pt>
                <c:pt idx="91">
                  <c:v>927.1109733581543</c:v>
                </c:pt>
                <c:pt idx="92">
                  <c:v>927.74534225463867</c:v>
                </c:pt>
                <c:pt idx="93">
                  <c:v>923.41744613647461</c:v>
                </c:pt>
                <c:pt idx="94">
                  <c:v>923.41744613647461</c:v>
                </c:pt>
                <c:pt idx="95">
                  <c:v>923.49229049682617</c:v>
                </c:pt>
                <c:pt idx="96">
                  <c:v>960.75382614135742</c:v>
                </c:pt>
                <c:pt idx="97">
                  <c:v>960.75382614135742</c:v>
                </c:pt>
                <c:pt idx="98">
                  <c:v>960.3176383972168</c:v>
                </c:pt>
                <c:pt idx="99">
                  <c:v>967.09531784057617</c:v>
                </c:pt>
                <c:pt idx="100">
                  <c:v>967.09531784057617</c:v>
                </c:pt>
                <c:pt idx="101">
                  <c:v>968.02407455444336</c:v>
                </c:pt>
                <c:pt idx="102">
                  <c:v>976.38482284545898</c:v>
                </c:pt>
                <c:pt idx="103">
                  <c:v>976.38482284545898</c:v>
                </c:pt>
                <c:pt idx="104">
                  <c:v>979.07104110717773</c:v>
                </c:pt>
                <c:pt idx="105">
                  <c:v>981.99534225463867</c:v>
                </c:pt>
                <c:pt idx="106">
                  <c:v>981.99534225463867</c:v>
                </c:pt>
                <c:pt idx="107">
                  <c:v>983.95580673217773</c:v>
                </c:pt>
                <c:pt idx="108">
                  <c:v>991.58892440795898</c:v>
                </c:pt>
                <c:pt idx="109">
                  <c:v>991.58892440795898</c:v>
                </c:pt>
                <c:pt idx="110">
                  <c:v>990.79912948608398</c:v>
                </c:pt>
                <c:pt idx="111">
                  <c:v>1028.3863639831543</c:v>
                </c:pt>
                <c:pt idx="112">
                  <c:v>1028.3863639831543</c:v>
                </c:pt>
                <c:pt idx="113">
                  <c:v>1028.623119354248</c:v>
                </c:pt>
                <c:pt idx="114">
                  <c:v>1047.886043548584</c:v>
                </c:pt>
                <c:pt idx="115">
                  <c:v>1046.2994346618652</c:v>
                </c:pt>
                <c:pt idx="116">
                  <c:v>1046.2994346618652</c:v>
                </c:pt>
                <c:pt idx="117">
                  <c:v>1046.1487846374512</c:v>
                </c:pt>
                <c:pt idx="118">
                  <c:v>1065.434886932373</c:v>
                </c:pt>
                <c:pt idx="119">
                  <c:v>1065.434886932373</c:v>
                </c:pt>
                <c:pt idx="120">
                  <c:v>1065.0829277038574</c:v>
                </c:pt>
                <c:pt idx="121">
                  <c:v>1083.9980735778809</c:v>
                </c:pt>
                <c:pt idx="122">
                  <c:v>1083.9980735778809</c:v>
                </c:pt>
                <c:pt idx="123">
                  <c:v>1084.4037742614746</c:v>
                </c:pt>
                <c:pt idx="124">
                  <c:v>1078.6485557556152</c:v>
                </c:pt>
                <c:pt idx="125">
                  <c:v>1078.6485557556152</c:v>
                </c:pt>
                <c:pt idx="126">
                  <c:v>1078.493480682373</c:v>
                </c:pt>
                <c:pt idx="127">
                  <c:v>1136.7181663513184</c:v>
                </c:pt>
                <c:pt idx="128">
                  <c:v>1136.7181663513184</c:v>
                </c:pt>
                <c:pt idx="129">
                  <c:v>1136.7181663513184</c:v>
                </c:pt>
                <c:pt idx="130">
                  <c:v>1190.8941411972046</c:v>
                </c:pt>
                <c:pt idx="131">
                  <c:v>1190.8941411972046</c:v>
                </c:pt>
                <c:pt idx="132">
                  <c:v>1191.301947593689</c:v>
                </c:pt>
                <c:pt idx="133">
                  <c:v>1218.197322845459</c:v>
                </c:pt>
                <c:pt idx="134">
                  <c:v>1218.197322845459</c:v>
                </c:pt>
                <c:pt idx="135">
                  <c:v>1218.4911766052246</c:v>
                </c:pt>
                <c:pt idx="136">
                  <c:v>1185.5044822692871</c:v>
                </c:pt>
                <c:pt idx="137">
                  <c:v>1185.5044822692871</c:v>
                </c:pt>
                <c:pt idx="138">
                  <c:v>1184.2719688415527</c:v>
                </c:pt>
                <c:pt idx="139">
                  <c:v>1135.7358665466309</c:v>
                </c:pt>
                <c:pt idx="140">
                  <c:v>1135.7358665466309</c:v>
                </c:pt>
                <c:pt idx="141">
                  <c:v>1137.6083946228027</c:v>
                </c:pt>
                <c:pt idx="142">
                  <c:v>1129.9191551208496</c:v>
                </c:pt>
                <c:pt idx="143">
                  <c:v>1129.9191551208496</c:v>
                </c:pt>
                <c:pt idx="144">
                  <c:v>1129.9986228942871</c:v>
                </c:pt>
                <c:pt idx="145">
                  <c:v>1124.0298271179199</c:v>
                </c:pt>
                <c:pt idx="146">
                  <c:v>1124.0298271179199</c:v>
                </c:pt>
                <c:pt idx="147">
                  <c:v>1126.8522148132324</c:v>
                </c:pt>
                <c:pt idx="148">
                  <c:v>1113.0979270935059</c:v>
                </c:pt>
                <c:pt idx="149">
                  <c:v>1113.0979270935059</c:v>
                </c:pt>
                <c:pt idx="150">
                  <c:v>1112.0128593444824</c:v>
                </c:pt>
                <c:pt idx="151">
                  <c:v>1119.4669761657715</c:v>
                </c:pt>
                <c:pt idx="152">
                  <c:v>1119.4669761657715</c:v>
                </c:pt>
                <c:pt idx="153">
                  <c:v>1119.676830291748</c:v>
                </c:pt>
                <c:pt idx="154">
                  <c:v>1100.1077842712402</c:v>
                </c:pt>
                <c:pt idx="155">
                  <c:v>1100.1077842712402</c:v>
                </c:pt>
                <c:pt idx="156">
                  <c:v>1101.8941307067871</c:v>
                </c:pt>
                <c:pt idx="157">
                  <c:v>1087.3340721130371</c:v>
                </c:pt>
                <c:pt idx="158">
                  <c:v>1087.3340721130371</c:v>
                </c:pt>
                <c:pt idx="159">
                  <c:v>1090.043514251709</c:v>
                </c:pt>
                <c:pt idx="160">
                  <c:v>1093.1463260650635</c:v>
                </c:pt>
                <c:pt idx="161">
                  <c:v>1093.1463260650635</c:v>
                </c:pt>
                <c:pt idx="162">
                  <c:v>1096.4749088287354</c:v>
                </c:pt>
                <c:pt idx="163">
                  <c:v>1084.3767356872559</c:v>
                </c:pt>
                <c:pt idx="164">
                  <c:v>1084.3767356872559</c:v>
                </c:pt>
                <c:pt idx="165">
                  <c:v>1085.3038902282715</c:v>
                </c:pt>
                <c:pt idx="166">
                  <c:v>1075.867488861084</c:v>
                </c:pt>
                <c:pt idx="167">
                  <c:v>1075.867488861084</c:v>
                </c:pt>
                <c:pt idx="168">
                  <c:v>1076.8691520690918</c:v>
                </c:pt>
                <c:pt idx="169">
                  <c:v>1078.9253959655762</c:v>
                </c:pt>
                <c:pt idx="170">
                  <c:v>1078.9253959655762</c:v>
                </c:pt>
                <c:pt idx="171">
                  <c:v>1079.1928977966309</c:v>
                </c:pt>
                <c:pt idx="172">
                  <c:v>1061.9525108337402</c:v>
                </c:pt>
                <c:pt idx="173">
                  <c:v>1061.9525108337402</c:v>
                </c:pt>
                <c:pt idx="174">
                  <c:v>1063.5236167907715</c:v>
                </c:pt>
                <c:pt idx="175">
                  <c:v>1043.6716423034668</c:v>
                </c:pt>
                <c:pt idx="176">
                  <c:v>1043.6716423034668</c:v>
                </c:pt>
                <c:pt idx="177">
                  <c:v>1045.1915702819824</c:v>
                </c:pt>
                <c:pt idx="178">
                  <c:v>1037.274227142334</c:v>
                </c:pt>
                <c:pt idx="179">
                  <c:v>1037.274227142334</c:v>
                </c:pt>
                <c:pt idx="180">
                  <c:v>1040.4636039733887</c:v>
                </c:pt>
                <c:pt idx="181">
                  <c:v>1029.6505088806152</c:v>
                </c:pt>
                <c:pt idx="182">
                  <c:v>1029.6505088806152</c:v>
                </c:pt>
                <c:pt idx="183">
                  <c:v>1030.7896385192871</c:v>
                </c:pt>
                <c:pt idx="184">
                  <c:v>1028.1417503356934</c:v>
                </c:pt>
                <c:pt idx="185">
                  <c:v>1028.1417503356934</c:v>
                </c:pt>
                <c:pt idx="186">
                  <c:v>1028.4038352966309</c:v>
                </c:pt>
                <c:pt idx="187">
                  <c:v>1035.5036106109619</c:v>
                </c:pt>
                <c:pt idx="188">
                  <c:v>1035.8801822662354</c:v>
                </c:pt>
                <c:pt idx="189">
                  <c:v>1036.609582901001</c:v>
                </c:pt>
                <c:pt idx="190">
                  <c:v>1019.9510746002197</c:v>
                </c:pt>
                <c:pt idx="191">
                  <c:v>1019.9510746002197</c:v>
                </c:pt>
                <c:pt idx="192">
                  <c:v>1020.2364292144775</c:v>
                </c:pt>
                <c:pt idx="193">
                  <c:v>1002.6238193511963</c:v>
                </c:pt>
                <c:pt idx="194">
                  <c:v>1002.6238193511963</c:v>
                </c:pt>
                <c:pt idx="195">
                  <c:v>1001.4878787994385</c:v>
                </c:pt>
                <c:pt idx="196">
                  <c:v>1056.894983291626</c:v>
                </c:pt>
                <c:pt idx="197">
                  <c:v>1056.894983291626</c:v>
                </c:pt>
                <c:pt idx="198">
                  <c:v>1055.5042362213135</c:v>
                </c:pt>
                <c:pt idx="199">
                  <c:v>1048.1851768493652</c:v>
                </c:pt>
                <c:pt idx="200">
                  <c:v>1048.1851768493652</c:v>
                </c:pt>
                <c:pt idx="201">
                  <c:v>1049.5728721618652</c:v>
                </c:pt>
                <c:pt idx="202">
                  <c:v>963.93661117553711</c:v>
                </c:pt>
                <c:pt idx="203">
                  <c:v>963.93661117553711</c:v>
                </c:pt>
                <c:pt idx="204">
                  <c:v>963.60277938842773</c:v>
                </c:pt>
                <c:pt idx="205">
                  <c:v>960.03454208374023</c:v>
                </c:pt>
                <c:pt idx="206">
                  <c:v>960.03454208374023</c:v>
                </c:pt>
                <c:pt idx="207">
                  <c:v>960.04536056518555</c:v>
                </c:pt>
                <c:pt idx="208">
                  <c:v>944.95188331604004</c:v>
                </c:pt>
                <c:pt idx="209">
                  <c:v>944.95188331604004</c:v>
                </c:pt>
                <c:pt idx="210">
                  <c:v>944.95188331604004</c:v>
                </c:pt>
                <c:pt idx="211">
                  <c:v>925.09964942932129</c:v>
                </c:pt>
                <c:pt idx="212">
                  <c:v>925.09964942932129</c:v>
                </c:pt>
                <c:pt idx="213">
                  <c:v>925.43435096740723</c:v>
                </c:pt>
                <c:pt idx="214">
                  <c:v>914.65139198303223</c:v>
                </c:pt>
                <c:pt idx="215">
                  <c:v>914.65139198303223</c:v>
                </c:pt>
                <c:pt idx="216">
                  <c:v>914.55361366271973</c:v>
                </c:pt>
                <c:pt idx="217">
                  <c:v>904.42046546936035</c:v>
                </c:pt>
                <c:pt idx="218">
                  <c:v>904.42046546936035</c:v>
                </c:pt>
                <c:pt idx="219">
                  <c:v>904.48224830627441</c:v>
                </c:pt>
                <c:pt idx="220">
                  <c:v>898.2791690826416</c:v>
                </c:pt>
                <c:pt idx="221">
                  <c:v>898.2791690826416</c:v>
                </c:pt>
                <c:pt idx="222">
                  <c:v>898.40906715393066</c:v>
                </c:pt>
                <c:pt idx="223">
                  <c:v>856.83869361877441</c:v>
                </c:pt>
                <c:pt idx="224">
                  <c:v>856.83869361877441</c:v>
                </c:pt>
                <c:pt idx="225">
                  <c:v>856.53272438049316</c:v>
                </c:pt>
                <c:pt idx="226">
                  <c:v>838.01433753967285</c:v>
                </c:pt>
                <c:pt idx="227">
                  <c:v>838.01433753967285</c:v>
                </c:pt>
                <c:pt idx="228">
                  <c:v>838.65424537658691</c:v>
                </c:pt>
                <c:pt idx="229">
                  <c:v>838.9238109588623</c:v>
                </c:pt>
                <c:pt idx="230">
                  <c:v>838.9238109588623</c:v>
                </c:pt>
                <c:pt idx="231">
                  <c:v>836.77880668640137</c:v>
                </c:pt>
                <c:pt idx="232">
                  <c:v>815.0886173248291</c:v>
                </c:pt>
                <c:pt idx="233">
                  <c:v>815.0886173248291</c:v>
                </c:pt>
                <c:pt idx="234">
                  <c:v>816.5331974029541</c:v>
                </c:pt>
                <c:pt idx="235">
                  <c:v>833.47786903381348</c:v>
                </c:pt>
                <c:pt idx="236">
                  <c:v>833.47786903381348</c:v>
                </c:pt>
                <c:pt idx="237">
                  <c:v>833.49048805236816</c:v>
                </c:pt>
                <c:pt idx="238">
                  <c:v>808.35428810119629</c:v>
                </c:pt>
                <c:pt idx="239">
                  <c:v>808.35428810119629</c:v>
                </c:pt>
                <c:pt idx="240">
                  <c:v>807.63163185119629</c:v>
                </c:pt>
                <c:pt idx="241">
                  <c:v>807.30915260314941</c:v>
                </c:pt>
                <c:pt idx="242">
                  <c:v>807.30915260314941</c:v>
                </c:pt>
                <c:pt idx="243">
                  <c:v>807.17438697814941</c:v>
                </c:pt>
                <c:pt idx="244">
                  <c:v>799.25629615783691</c:v>
                </c:pt>
                <c:pt idx="245">
                  <c:v>799.25629615783691</c:v>
                </c:pt>
                <c:pt idx="246">
                  <c:v>801.7999210357666</c:v>
                </c:pt>
                <c:pt idx="247">
                  <c:v>775.9510440826416</c:v>
                </c:pt>
                <c:pt idx="248">
                  <c:v>775.9510440826416</c:v>
                </c:pt>
                <c:pt idx="249">
                  <c:v>773.51717567443848</c:v>
                </c:pt>
                <c:pt idx="250">
                  <c:v>762.01653480529785</c:v>
                </c:pt>
                <c:pt idx="251">
                  <c:v>762.01653480529785</c:v>
                </c:pt>
                <c:pt idx="252">
                  <c:v>761.40900611877441</c:v>
                </c:pt>
                <c:pt idx="253">
                  <c:v>740.80307960510254</c:v>
                </c:pt>
                <c:pt idx="254">
                  <c:v>740.80307960510254</c:v>
                </c:pt>
                <c:pt idx="255">
                  <c:v>743.34737586975098</c:v>
                </c:pt>
                <c:pt idx="256">
                  <c:v>743.37611198425293</c:v>
                </c:pt>
                <c:pt idx="257">
                  <c:v>743.37611198425293</c:v>
                </c:pt>
                <c:pt idx="258">
                  <c:v>742.85268974304199</c:v>
                </c:pt>
                <c:pt idx="259">
                  <c:v>721.52407264709473</c:v>
                </c:pt>
                <c:pt idx="260">
                  <c:v>721.52407264709473</c:v>
                </c:pt>
                <c:pt idx="261">
                  <c:v>721.66352272033691</c:v>
                </c:pt>
                <c:pt idx="262">
                  <c:v>700.75875282287598</c:v>
                </c:pt>
                <c:pt idx="263">
                  <c:v>700.6246280670166</c:v>
                </c:pt>
                <c:pt idx="264">
                  <c:v>700.6246280670166</c:v>
                </c:pt>
                <c:pt idx="265">
                  <c:v>700.47321510314941</c:v>
                </c:pt>
                <c:pt idx="266">
                  <c:v>690.82563209533691</c:v>
                </c:pt>
                <c:pt idx="267">
                  <c:v>690.82563209533691</c:v>
                </c:pt>
                <c:pt idx="268">
                  <c:v>690.79989051818848</c:v>
                </c:pt>
                <c:pt idx="269">
                  <c:v>675.4393253326416</c:v>
                </c:pt>
                <c:pt idx="270">
                  <c:v>675.4393253326416</c:v>
                </c:pt>
                <c:pt idx="271">
                  <c:v>675.63837623596191</c:v>
                </c:pt>
                <c:pt idx="272">
                  <c:v>675.02114295959473</c:v>
                </c:pt>
                <c:pt idx="273">
                  <c:v>675.02114295959473</c:v>
                </c:pt>
                <c:pt idx="274">
                  <c:v>675.47004127502441</c:v>
                </c:pt>
                <c:pt idx="275">
                  <c:v>657.29877090454102</c:v>
                </c:pt>
                <c:pt idx="276">
                  <c:v>657.29877090454102</c:v>
                </c:pt>
                <c:pt idx="277">
                  <c:v>656.60428237915039</c:v>
                </c:pt>
                <c:pt idx="278">
                  <c:v>647.39228630065918</c:v>
                </c:pt>
                <c:pt idx="279">
                  <c:v>647.39228630065918</c:v>
                </c:pt>
                <c:pt idx="280">
                  <c:v>646.27364921569824</c:v>
                </c:pt>
                <c:pt idx="281">
                  <c:v>643.19589900970459</c:v>
                </c:pt>
                <c:pt idx="282">
                  <c:v>643.19589900970459</c:v>
                </c:pt>
                <c:pt idx="283">
                  <c:v>645.02271175384521</c:v>
                </c:pt>
                <c:pt idx="284">
                  <c:v>631.62696266174316</c:v>
                </c:pt>
                <c:pt idx="285">
                  <c:v>631.62696266174316</c:v>
                </c:pt>
                <c:pt idx="286">
                  <c:v>632.21412086486816</c:v>
                </c:pt>
                <c:pt idx="287">
                  <c:v>638.52045440673828</c:v>
                </c:pt>
                <c:pt idx="288">
                  <c:v>638.52045440673828</c:v>
                </c:pt>
                <c:pt idx="289">
                  <c:v>638.62905120849609</c:v>
                </c:pt>
                <c:pt idx="290">
                  <c:v>611.60970497131348</c:v>
                </c:pt>
                <c:pt idx="291">
                  <c:v>611.60970497131348</c:v>
                </c:pt>
                <c:pt idx="292">
                  <c:v>609.56710243225098</c:v>
                </c:pt>
                <c:pt idx="293">
                  <c:v>581.95989227294922</c:v>
                </c:pt>
                <c:pt idx="294">
                  <c:v>581.95989227294922</c:v>
                </c:pt>
                <c:pt idx="295">
                  <c:v>583.11164093017578</c:v>
                </c:pt>
                <c:pt idx="296">
                  <c:v>590.20547199249268</c:v>
                </c:pt>
                <c:pt idx="297">
                  <c:v>590.20547199249268</c:v>
                </c:pt>
                <c:pt idx="298">
                  <c:v>591.44228839874268</c:v>
                </c:pt>
                <c:pt idx="299">
                  <c:v>571.60633087158203</c:v>
                </c:pt>
                <c:pt idx="300">
                  <c:v>571.60633087158203</c:v>
                </c:pt>
                <c:pt idx="301">
                  <c:v>571.96822357177734</c:v>
                </c:pt>
                <c:pt idx="302">
                  <c:v>570.20726776123047</c:v>
                </c:pt>
                <c:pt idx="303">
                  <c:v>570.20726776123047</c:v>
                </c:pt>
                <c:pt idx="304">
                  <c:v>571.68630218505859</c:v>
                </c:pt>
                <c:pt idx="305">
                  <c:v>587.48086738586426</c:v>
                </c:pt>
                <c:pt idx="306">
                  <c:v>587.48086738586426</c:v>
                </c:pt>
                <c:pt idx="307">
                  <c:v>587.56534004211426</c:v>
                </c:pt>
                <c:pt idx="308">
                  <c:v>588.79452705383301</c:v>
                </c:pt>
                <c:pt idx="309">
                  <c:v>588.79452705383301</c:v>
                </c:pt>
                <c:pt idx="310">
                  <c:v>587.13623237609863</c:v>
                </c:pt>
                <c:pt idx="311">
                  <c:v>581.17465591430664</c:v>
                </c:pt>
                <c:pt idx="312">
                  <c:v>581.17465591430664</c:v>
                </c:pt>
                <c:pt idx="313">
                  <c:v>582.97844314575195</c:v>
                </c:pt>
                <c:pt idx="314">
                  <c:v>576.94573402404785</c:v>
                </c:pt>
                <c:pt idx="315">
                  <c:v>576.94573402404785</c:v>
                </c:pt>
                <c:pt idx="316">
                  <c:v>577.38175392150879</c:v>
                </c:pt>
                <c:pt idx="317">
                  <c:v>542.26520156860352</c:v>
                </c:pt>
                <c:pt idx="318">
                  <c:v>542.26520156860352</c:v>
                </c:pt>
                <c:pt idx="319">
                  <c:v>539.97897720336914</c:v>
                </c:pt>
                <c:pt idx="320">
                  <c:v>549.3856143951416</c:v>
                </c:pt>
                <c:pt idx="321">
                  <c:v>549.3856143951416</c:v>
                </c:pt>
                <c:pt idx="322">
                  <c:v>549.71286964416504</c:v>
                </c:pt>
                <c:pt idx="323">
                  <c:v>554.43927955627441</c:v>
                </c:pt>
                <c:pt idx="324">
                  <c:v>554.43927955627441</c:v>
                </c:pt>
                <c:pt idx="325">
                  <c:v>552.8646183013916</c:v>
                </c:pt>
                <c:pt idx="326">
                  <c:v>562.03521156311035</c:v>
                </c:pt>
                <c:pt idx="327">
                  <c:v>562.03521156311035</c:v>
                </c:pt>
                <c:pt idx="328">
                  <c:v>561.70850563049316</c:v>
                </c:pt>
                <c:pt idx="329">
                  <c:v>522.60666847229004</c:v>
                </c:pt>
                <c:pt idx="330">
                  <c:v>522.60666847229004</c:v>
                </c:pt>
                <c:pt idx="331">
                  <c:v>523.1522159576416</c:v>
                </c:pt>
                <c:pt idx="332">
                  <c:v>525.65140724182129</c:v>
                </c:pt>
                <c:pt idx="333">
                  <c:v>525.65140724182129</c:v>
                </c:pt>
                <c:pt idx="334">
                  <c:v>526.18546485900879</c:v>
                </c:pt>
                <c:pt idx="335">
                  <c:v>535.0736026763916</c:v>
                </c:pt>
                <c:pt idx="336">
                  <c:v>535.0736026763916</c:v>
                </c:pt>
                <c:pt idx="337">
                  <c:v>535.46016883850098</c:v>
                </c:pt>
                <c:pt idx="338">
                  <c:v>546.57366371154785</c:v>
                </c:pt>
                <c:pt idx="339">
                  <c:v>546.6845645904541</c:v>
                </c:pt>
                <c:pt idx="340">
                  <c:v>548.49341773986816</c:v>
                </c:pt>
                <c:pt idx="341">
                  <c:v>548.49341773986816</c:v>
                </c:pt>
                <c:pt idx="342">
                  <c:v>549.08643531799316</c:v>
                </c:pt>
                <c:pt idx="343">
                  <c:v>558.16622352600098</c:v>
                </c:pt>
                <c:pt idx="344">
                  <c:v>558.16622352600098</c:v>
                </c:pt>
                <c:pt idx="345">
                  <c:v>558.06336402893066</c:v>
                </c:pt>
                <c:pt idx="346">
                  <c:v>570.7519474029541</c:v>
                </c:pt>
                <c:pt idx="347">
                  <c:v>570.7519474029541</c:v>
                </c:pt>
                <c:pt idx="348">
                  <c:v>570.51822853088379</c:v>
                </c:pt>
                <c:pt idx="349">
                  <c:v>575.42337989807129</c:v>
                </c:pt>
                <c:pt idx="350">
                  <c:v>568.48725318908691</c:v>
                </c:pt>
                <c:pt idx="351">
                  <c:v>568.48725318908691</c:v>
                </c:pt>
                <c:pt idx="352">
                  <c:v>566.77329444885254</c:v>
                </c:pt>
                <c:pt idx="353">
                  <c:v>560.72147560119629</c:v>
                </c:pt>
                <c:pt idx="354">
                  <c:v>560.72147560119629</c:v>
                </c:pt>
                <c:pt idx="355">
                  <c:v>562.92928504943848</c:v>
                </c:pt>
                <c:pt idx="356">
                  <c:v>554.29996681213379</c:v>
                </c:pt>
                <c:pt idx="357">
                  <c:v>554.29996681213379</c:v>
                </c:pt>
                <c:pt idx="358">
                  <c:v>554.64261817932129</c:v>
                </c:pt>
                <c:pt idx="359">
                  <c:v>544.98174476623535</c:v>
                </c:pt>
                <c:pt idx="360">
                  <c:v>544.98174476623535</c:v>
                </c:pt>
                <c:pt idx="361">
                  <c:v>542.81936073303223</c:v>
                </c:pt>
                <c:pt idx="362">
                  <c:v>554.72649574279785</c:v>
                </c:pt>
                <c:pt idx="363">
                  <c:v>554.72649574279785</c:v>
                </c:pt>
                <c:pt idx="364">
                  <c:v>561.57686805725098</c:v>
                </c:pt>
                <c:pt idx="365">
                  <c:v>519.0394229888916</c:v>
                </c:pt>
                <c:pt idx="366">
                  <c:v>519.0394229888916</c:v>
                </c:pt>
                <c:pt idx="367">
                  <c:v>516.72993659973145</c:v>
                </c:pt>
                <c:pt idx="368">
                  <c:v>492.84210395812988</c:v>
                </c:pt>
                <c:pt idx="369">
                  <c:v>492.84210395812988</c:v>
                </c:pt>
                <c:pt idx="370">
                  <c:v>492.55435371398926</c:v>
                </c:pt>
                <c:pt idx="371">
                  <c:v>483.68000984191895</c:v>
                </c:pt>
                <c:pt idx="372">
                  <c:v>483.68000984191895</c:v>
                </c:pt>
                <c:pt idx="373">
                  <c:v>485.48507881164551</c:v>
                </c:pt>
                <c:pt idx="374">
                  <c:v>473.32945442199707</c:v>
                </c:pt>
                <c:pt idx="375">
                  <c:v>473.32945442199707</c:v>
                </c:pt>
                <c:pt idx="376">
                  <c:v>473.16970252990723</c:v>
                </c:pt>
                <c:pt idx="377">
                  <c:v>474.78655433654785</c:v>
                </c:pt>
                <c:pt idx="378">
                  <c:v>474.78655433654785</c:v>
                </c:pt>
                <c:pt idx="379">
                  <c:v>474.94904518127441</c:v>
                </c:pt>
                <c:pt idx="380">
                  <c:v>468.9267520904541</c:v>
                </c:pt>
                <c:pt idx="381">
                  <c:v>468.9267520904541</c:v>
                </c:pt>
                <c:pt idx="382">
                  <c:v>468.70114326477051</c:v>
                </c:pt>
                <c:pt idx="383">
                  <c:v>461.77372169494629</c:v>
                </c:pt>
                <c:pt idx="384">
                  <c:v>461.77372169494629</c:v>
                </c:pt>
                <c:pt idx="385">
                  <c:v>472.54004096984863</c:v>
                </c:pt>
                <c:pt idx="386">
                  <c:v>438.21356391906738</c:v>
                </c:pt>
                <c:pt idx="387">
                  <c:v>438.21356391906738</c:v>
                </c:pt>
                <c:pt idx="388">
                  <c:v>441.01313972473145</c:v>
                </c:pt>
                <c:pt idx="389">
                  <c:v>444.20808601379395</c:v>
                </c:pt>
                <c:pt idx="390">
                  <c:v>444.20808601379395</c:v>
                </c:pt>
                <c:pt idx="391">
                  <c:v>443.97210121154785</c:v>
                </c:pt>
                <c:pt idx="392">
                  <c:v>446.35341835021973</c:v>
                </c:pt>
                <c:pt idx="393">
                  <c:v>446.35341835021973</c:v>
                </c:pt>
                <c:pt idx="394">
                  <c:v>446.30546760559082</c:v>
                </c:pt>
                <c:pt idx="395">
                  <c:v>442.4575366973877</c:v>
                </c:pt>
                <c:pt idx="396">
                  <c:v>442.4575366973877</c:v>
                </c:pt>
                <c:pt idx="397">
                  <c:v>442.6622486114502</c:v>
                </c:pt>
                <c:pt idx="398">
                  <c:v>418.57463264465332</c:v>
                </c:pt>
                <c:pt idx="399">
                  <c:v>418.57463264465332</c:v>
                </c:pt>
                <c:pt idx="400">
                  <c:v>418.75718879699707</c:v>
                </c:pt>
                <c:pt idx="401">
                  <c:v>494.51736640930176</c:v>
                </c:pt>
                <c:pt idx="402">
                  <c:v>494.51736640930176</c:v>
                </c:pt>
                <c:pt idx="403">
                  <c:v>494.51736640930176</c:v>
                </c:pt>
                <c:pt idx="404">
                  <c:v>400.17956733703613</c:v>
                </c:pt>
                <c:pt idx="405">
                  <c:v>400.17956733703613</c:v>
                </c:pt>
                <c:pt idx="406">
                  <c:v>400.6766529083252</c:v>
                </c:pt>
                <c:pt idx="407">
                  <c:v>399.67354011535645</c:v>
                </c:pt>
                <c:pt idx="408">
                  <c:v>399.67354011535645</c:v>
                </c:pt>
                <c:pt idx="409">
                  <c:v>399.0427417755127</c:v>
                </c:pt>
                <c:pt idx="410">
                  <c:v>412.59440803527832</c:v>
                </c:pt>
                <c:pt idx="411">
                  <c:v>412.59440803527832</c:v>
                </c:pt>
                <c:pt idx="412">
                  <c:v>411.51938056945801</c:v>
                </c:pt>
                <c:pt idx="413">
                  <c:v>415.26131629943848</c:v>
                </c:pt>
                <c:pt idx="414">
                  <c:v>416.37642097473145</c:v>
                </c:pt>
                <c:pt idx="415">
                  <c:v>415.27603340148926</c:v>
                </c:pt>
                <c:pt idx="416">
                  <c:v>415.27603340148926</c:v>
                </c:pt>
                <c:pt idx="417">
                  <c:v>414.68308448791504</c:v>
                </c:pt>
                <c:pt idx="418">
                  <c:v>405.97832679748535</c:v>
                </c:pt>
                <c:pt idx="419">
                  <c:v>405.97832679748535</c:v>
                </c:pt>
                <c:pt idx="420">
                  <c:v>405.63204383850098</c:v>
                </c:pt>
                <c:pt idx="421">
                  <c:v>398.9842472076416</c:v>
                </c:pt>
                <c:pt idx="422">
                  <c:v>398.9842472076416</c:v>
                </c:pt>
                <c:pt idx="423">
                  <c:v>406.14936256408691</c:v>
                </c:pt>
                <c:pt idx="424">
                  <c:v>387.01224708557129</c:v>
                </c:pt>
                <c:pt idx="425">
                  <c:v>387.01224708557129</c:v>
                </c:pt>
                <c:pt idx="426">
                  <c:v>385.19965553283691</c:v>
                </c:pt>
                <c:pt idx="427">
                  <c:v>369.04644966125488</c:v>
                </c:pt>
                <c:pt idx="428">
                  <c:v>369.04644966125488</c:v>
                </c:pt>
                <c:pt idx="429">
                  <c:v>370.64815711975098</c:v>
                </c:pt>
                <c:pt idx="430">
                  <c:v>346.02158546447754</c:v>
                </c:pt>
                <c:pt idx="431">
                  <c:v>346.02158546447754</c:v>
                </c:pt>
                <c:pt idx="432">
                  <c:v>345.84913063049316</c:v>
                </c:pt>
                <c:pt idx="433">
                  <c:v>343.19040870666504</c:v>
                </c:pt>
                <c:pt idx="434">
                  <c:v>343.19040870666504</c:v>
                </c:pt>
                <c:pt idx="435">
                  <c:v>343.73206520080566</c:v>
                </c:pt>
                <c:pt idx="436">
                  <c:v>341.62578773498535</c:v>
                </c:pt>
                <c:pt idx="437">
                  <c:v>341.62578773498535</c:v>
                </c:pt>
                <c:pt idx="438">
                  <c:v>341.09702491760254</c:v>
                </c:pt>
                <c:pt idx="439">
                  <c:v>349.23697853088379</c:v>
                </c:pt>
                <c:pt idx="440">
                  <c:v>349.23697853088379</c:v>
                </c:pt>
                <c:pt idx="441">
                  <c:v>349.16739082336426</c:v>
                </c:pt>
                <c:pt idx="442">
                  <c:v>353.09054756164551</c:v>
                </c:pt>
                <c:pt idx="443">
                  <c:v>353.09054756164551</c:v>
                </c:pt>
                <c:pt idx="444">
                  <c:v>353.75906562805176</c:v>
                </c:pt>
                <c:pt idx="445">
                  <c:v>345.05740547180176</c:v>
                </c:pt>
                <c:pt idx="446">
                  <c:v>345.05740547180176</c:v>
                </c:pt>
                <c:pt idx="447">
                  <c:v>343.00177955627441</c:v>
                </c:pt>
                <c:pt idx="448">
                  <c:v>339.23072242736816</c:v>
                </c:pt>
                <c:pt idx="449">
                  <c:v>339.23072242736816</c:v>
                </c:pt>
                <c:pt idx="450">
                  <c:v>340.91214179992676</c:v>
                </c:pt>
                <c:pt idx="451">
                  <c:v>332.47802925109863</c:v>
                </c:pt>
                <c:pt idx="452">
                  <c:v>332.47802925109863</c:v>
                </c:pt>
                <c:pt idx="453">
                  <c:v>332.74991035461426</c:v>
                </c:pt>
                <c:pt idx="454">
                  <c:v>322.99615669250488</c:v>
                </c:pt>
                <c:pt idx="455">
                  <c:v>322.99615669250488</c:v>
                </c:pt>
                <c:pt idx="456">
                  <c:v>322.70537757873535</c:v>
                </c:pt>
                <c:pt idx="457">
                  <c:v>327.46482276916504</c:v>
                </c:pt>
                <c:pt idx="458">
                  <c:v>327.46482276916504</c:v>
                </c:pt>
                <c:pt idx="459">
                  <c:v>328.06492042541504</c:v>
                </c:pt>
                <c:pt idx="460">
                  <c:v>323.49097633361816</c:v>
                </c:pt>
                <c:pt idx="461">
                  <c:v>323.49097633361816</c:v>
                </c:pt>
                <c:pt idx="462">
                  <c:v>321.5609073638916</c:v>
                </c:pt>
                <c:pt idx="463">
                  <c:v>321.74378395080566</c:v>
                </c:pt>
                <c:pt idx="464">
                  <c:v>321.74378395080566</c:v>
                </c:pt>
                <c:pt idx="465">
                  <c:v>323.64205360412598</c:v>
                </c:pt>
                <c:pt idx="466">
                  <c:v>311.48626136779785</c:v>
                </c:pt>
                <c:pt idx="467">
                  <c:v>311.48626136779785</c:v>
                </c:pt>
                <c:pt idx="468">
                  <c:v>311.28777503967285</c:v>
                </c:pt>
                <c:pt idx="469">
                  <c:v>297.15088844299316</c:v>
                </c:pt>
                <c:pt idx="470">
                  <c:v>297.15088844299316</c:v>
                </c:pt>
                <c:pt idx="471">
                  <c:v>297.5875186920166</c:v>
                </c:pt>
                <c:pt idx="472">
                  <c:v>297.11379432678223</c:v>
                </c:pt>
                <c:pt idx="473">
                  <c:v>297.11379432678223</c:v>
                </c:pt>
                <c:pt idx="474">
                  <c:v>296.75457954406738</c:v>
                </c:pt>
                <c:pt idx="475">
                  <c:v>292.19828987121582</c:v>
                </c:pt>
                <c:pt idx="476">
                  <c:v>292.19828987121582</c:v>
                </c:pt>
                <c:pt idx="477">
                  <c:v>253.64056968688965</c:v>
                </c:pt>
                <c:pt idx="478">
                  <c:v>253.19753074645996</c:v>
                </c:pt>
                <c:pt idx="479">
                  <c:v>253.19753074645996</c:v>
                </c:pt>
                <c:pt idx="480">
                  <c:v>253.01368522644043</c:v>
                </c:pt>
              </c:numCache>
            </c:numRef>
          </c:val>
        </c:ser>
        <c:ser>
          <c:idx val="0"/>
          <c:order val="1"/>
          <c:tx>
            <c:strRef>
              <c:f>'Wrong+SuspiciousPRC'!$Y$5</c:f>
              <c:strCache>
                <c:ptCount val="1"/>
                <c:pt idx="0">
                  <c:v>Estimated Incorrect PRC</c:v>
                </c:pt>
              </c:strCache>
            </c:strRef>
          </c:tx>
          <c:spPr>
            <a:solidFill>
              <a:srgbClr val="00AEC7">
                <a:alpha val="80000"/>
              </a:srgbClr>
            </a:solidFill>
            <a:ln w="25400">
              <a:noFill/>
            </a:ln>
            <a:effectLst/>
          </c:spPr>
          <c:cat>
            <c:numRef>
              <c:f>'Wrong+SuspiciousPRC'!$B$6:$B$486</c:f>
              <c:numCache>
                <c:formatCode>h:mm\ AM/PM</c:formatCode>
                <c:ptCount val="481"/>
                <c:pt idx="0">
                  <c:v>5.7638888888888885E-2</c:v>
                </c:pt>
                <c:pt idx="1">
                  <c:v>5.768518518518518E-2</c:v>
                </c:pt>
                <c:pt idx="2">
                  <c:v>5.7731481481481474E-2</c:v>
                </c:pt>
                <c:pt idx="3">
                  <c:v>5.7777777777777782E-2</c:v>
                </c:pt>
                <c:pt idx="4">
                  <c:v>5.7824074074074076E-2</c:v>
                </c:pt>
                <c:pt idx="5">
                  <c:v>5.7870370370370371E-2</c:v>
                </c:pt>
                <c:pt idx="6">
                  <c:v>5.7916666666666665E-2</c:v>
                </c:pt>
                <c:pt idx="7">
                  <c:v>5.7962962962962959E-2</c:v>
                </c:pt>
                <c:pt idx="8">
                  <c:v>5.800925925925926E-2</c:v>
                </c:pt>
                <c:pt idx="9">
                  <c:v>5.8055555555555555E-2</c:v>
                </c:pt>
                <c:pt idx="10">
                  <c:v>5.8101851851851849E-2</c:v>
                </c:pt>
                <c:pt idx="11">
                  <c:v>5.814814814814815E-2</c:v>
                </c:pt>
                <c:pt idx="12">
                  <c:v>5.8194444444444444E-2</c:v>
                </c:pt>
                <c:pt idx="13">
                  <c:v>5.8240740740740739E-2</c:v>
                </c:pt>
                <c:pt idx="14">
                  <c:v>5.8287037037037033E-2</c:v>
                </c:pt>
                <c:pt idx="15">
                  <c:v>5.8333333333333327E-2</c:v>
                </c:pt>
                <c:pt idx="16">
                  <c:v>5.8379629629629635E-2</c:v>
                </c:pt>
                <c:pt idx="17">
                  <c:v>5.842592592592593E-2</c:v>
                </c:pt>
                <c:pt idx="18">
                  <c:v>5.8472222222222224E-2</c:v>
                </c:pt>
                <c:pt idx="19">
                  <c:v>5.8518518518518518E-2</c:v>
                </c:pt>
                <c:pt idx="20">
                  <c:v>5.8564814814814813E-2</c:v>
                </c:pt>
                <c:pt idx="21">
                  <c:v>5.8611111111111114E-2</c:v>
                </c:pt>
                <c:pt idx="22">
                  <c:v>5.8657407407407408E-2</c:v>
                </c:pt>
                <c:pt idx="23">
                  <c:v>5.8703703703703702E-2</c:v>
                </c:pt>
                <c:pt idx="24">
                  <c:v>5.8750000000000004E-2</c:v>
                </c:pt>
                <c:pt idx="25">
                  <c:v>5.8796296296296298E-2</c:v>
                </c:pt>
                <c:pt idx="26">
                  <c:v>5.8842592592592592E-2</c:v>
                </c:pt>
                <c:pt idx="27">
                  <c:v>5.8888888888888886E-2</c:v>
                </c:pt>
                <c:pt idx="28">
                  <c:v>5.8935185185185181E-2</c:v>
                </c:pt>
                <c:pt idx="29">
                  <c:v>5.8981481481481489E-2</c:v>
                </c:pt>
                <c:pt idx="30">
                  <c:v>5.9027777777777783E-2</c:v>
                </c:pt>
                <c:pt idx="31">
                  <c:v>5.9074074074074077E-2</c:v>
                </c:pt>
                <c:pt idx="32">
                  <c:v>5.9120370370370372E-2</c:v>
                </c:pt>
                <c:pt idx="33">
                  <c:v>5.9166666666666666E-2</c:v>
                </c:pt>
                <c:pt idx="34">
                  <c:v>5.9212962962962967E-2</c:v>
                </c:pt>
                <c:pt idx="35">
                  <c:v>5.9259259259259262E-2</c:v>
                </c:pt>
                <c:pt idx="36">
                  <c:v>5.9305555555555556E-2</c:v>
                </c:pt>
                <c:pt idx="37">
                  <c:v>5.935185185185185E-2</c:v>
                </c:pt>
                <c:pt idx="38">
                  <c:v>5.9398148148148144E-2</c:v>
                </c:pt>
                <c:pt idx="39">
                  <c:v>5.9444444444444446E-2</c:v>
                </c:pt>
                <c:pt idx="40">
                  <c:v>5.949074074074074E-2</c:v>
                </c:pt>
                <c:pt idx="41">
                  <c:v>5.9537037037037034E-2</c:v>
                </c:pt>
                <c:pt idx="42">
                  <c:v>5.9583333333333328E-2</c:v>
                </c:pt>
                <c:pt idx="43">
                  <c:v>5.9629629629629623E-2</c:v>
                </c:pt>
                <c:pt idx="44">
                  <c:v>5.9675925925925931E-2</c:v>
                </c:pt>
                <c:pt idx="45">
                  <c:v>5.9722222222222225E-2</c:v>
                </c:pt>
                <c:pt idx="46">
                  <c:v>5.9768518518518519E-2</c:v>
                </c:pt>
                <c:pt idx="47">
                  <c:v>5.9814814814814814E-2</c:v>
                </c:pt>
                <c:pt idx="48">
                  <c:v>5.9861111111111108E-2</c:v>
                </c:pt>
                <c:pt idx="49">
                  <c:v>5.9907407407407409E-2</c:v>
                </c:pt>
                <c:pt idx="50">
                  <c:v>5.9953703703703703E-2</c:v>
                </c:pt>
                <c:pt idx="51">
                  <c:v>0.06</c:v>
                </c:pt>
                <c:pt idx="52">
                  <c:v>6.0046296296296292E-2</c:v>
                </c:pt>
                <c:pt idx="53">
                  <c:v>6.0092592592592593E-2</c:v>
                </c:pt>
                <c:pt idx="54">
                  <c:v>6.0138888888888888E-2</c:v>
                </c:pt>
                <c:pt idx="55">
                  <c:v>6.0185185185185182E-2</c:v>
                </c:pt>
                <c:pt idx="56">
                  <c:v>6.0231481481481476E-2</c:v>
                </c:pt>
                <c:pt idx="57">
                  <c:v>6.0277777777777784E-2</c:v>
                </c:pt>
                <c:pt idx="58">
                  <c:v>6.0324074074074079E-2</c:v>
                </c:pt>
                <c:pt idx="59">
                  <c:v>6.0370370370370373E-2</c:v>
                </c:pt>
                <c:pt idx="60">
                  <c:v>6.0416666666666667E-2</c:v>
                </c:pt>
                <c:pt idx="61">
                  <c:v>6.0462962962962961E-2</c:v>
                </c:pt>
                <c:pt idx="62">
                  <c:v>6.0509259259259263E-2</c:v>
                </c:pt>
                <c:pt idx="63">
                  <c:v>6.0555555555555557E-2</c:v>
                </c:pt>
                <c:pt idx="64">
                  <c:v>6.0601851851851851E-2</c:v>
                </c:pt>
                <c:pt idx="65">
                  <c:v>6.0648148148148145E-2</c:v>
                </c:pt>
                <c:pt idx="66">
                  <c:v>6.069444444444444E-2</c:v>
                </c:pt>
                <c:pt idx="67">
                  <c:v>6.0740740740740741E-2</c:v>
                </c:pt>
                <c:pt idx="68">
                  <c:v>6.0787037037037035E-2</c:v>
                </c:pt>
                <c:pt idx="69">
                  <c:v>6.083333333333333E-2</c:v>
                </c:pt>
                <c:pt idx="70">
                  <c:v>6.0879629629629638E-2</c:v>
                </c:pt>
                <c:pt idx="71">
                  <c:v>6.0925925925925932E-2</c:v>
                </c:pt>
                <c:pt idx="72">
                  <c:v>6.0972222222222226E-2</c:v>
                </c:pt>
                <c:pt idx="73">
                  <c:v>6.1018518518518521E-2</c:v>
                </c:pt>
                <c:pt idx="74">
                  <c:v>6.1064814814814815E-2</c:v>
                </c:pt>
                <c:pt idx="75">
                  <c:v>6.1111111111111116E-2</c:v>
                </c:pt>
                <c:pt idx="76">
                  <c:v>6.115740740740741E-2</c:v>
                </c:pt>
                <c:pt idx="77">
                  <c:v>6.1203703703703705E-2</c:v>
                </c:pt>
                <c:pt idx="78">
                  <c:v>6.1249999999999999E-2</c:v>
                </c:pt>
                <c:pt idx="79">
                  <c:v>6.1296296296296293E-2</c:v>
                </c:pt>
                <c:pt idx="80">
                  <c:v>6.1342592592592594E-2</c:v>
                </c:pt>
                <c:pt idx="81">
                  <c:v>6.1388888888888889E-2</c:v>
                </c:pt>
                <c:pt idx="82">
                  <c:v>6.1435185185185183E-2</c:v>
                </c:pt>
                <c:pt idx="83">
                  <c:v>6.1481481481481477E-2</c:v>
                </c:pt>
                <c:pt idx="84">
                  <c:v>6.1527777777777772E-2</c:v>
                </c:pt>
                <c:pt idx="85">
                  <c:v>6.157407407407408E-2</c:v>
                </c:pt>
                <c:pt idx="86">
                  <c:v>6.1620370370370374E-2</c:v>
                </c:pt>
                <c:pt idx="87">
                  <c:v>6.1666666666666668E-2</c:v>
                </c:pt>
                <c:pt idx="88">
                  <c:v>6.1712962962962963E-2</c:v>
                </c:pt>
                <c:pt idx="89">
                  <c:v>6.1759259259259257E-2</c:v>
                </c:pt>
                <c:pt idx="90">
                  <c:v>6.1805555555555558E-2</c:v>
                </c:pt>
                <c:pt idx="91">
                  <c:v>6.1851851851851852E-2</c:v>
                </c:pt>
                <c:pt idx="92">
                  <c:v>6.1898148148148147E-2</c:v>
                </c:pt>
                <c:pt idx="93">
                  <c:v>6.1944444444444441E-2</c:v>
                </c:pt>
                <c:pt idx="94">
                  <c:v>6.1990740740740735E-2</c:v>
                </c:pt>
                <c:pt idx="95">
                  <c:v>6.2037037037037036E-2</c:v>
                </c:pt>
                <c:pt idx="96">
                  <c:v>6.2083333333333331E-2</c:v>
                </c:pt>
                <c:pt idx="97">
                  <c:v>6.2129629629629625E-2</c:v>
                </c:pt>
                <c:pt idx="98">
                  <c:v>6.2175925925925933E-2</c:v>
                </c:pt>
                <c:pt idx="99">
                  <c:v>6.2222222222222227E-2</c:v>
                </c:pt>
                <c:pt idx="100">
                  <c:v>6.2268518518518522E-2</c:v>
                </c:pt>
                <c:pt idx="101">
                  <c:v>6.2314814814814816E-2</c:v>
                </c:pt>
                <c:pt idx="102">
                  <c:v>6.236111111111111E-2</c:v>
                </c:pt>
                <c:pt idx="103">
                  <c:v>6.2407407407407411E-2</c:v>
                </c:pt>
                <c:pt idx="104">
                  <c:v>6.2453703703703706E-2</c:v>
                </c:pt>
                <c:pt idx="105">
                  <c:v>6.25E-2</c:v>
                </c:pt>
                <c:pt idx="106">
                  <c:v>6.2546296296296294E-2</c:v>
                </c:pt>
                <c:pt idx="107">
                  <c:v>6.2592592592592589E-2</c:v>
                </c:pt>
                <c:pt idx="108">
                  <c:v>6.2638888888888897E-2</c:v>
                </c:pt>
                <c:pt idx="109">
                  <c:v>6.2685185185185191E-2</c:v>
                </c:pt>
                <c:pt idx="110">
                  <c:v>6.2731481481481485E-2</c:v>
                </c:pt>
                <c:pt idx="111">
                  <c:v>6.277777777777778E-2</c:v>
                </c:pt>
                <c:pt idx="112">
                  <c:v>6.2824074074074074E-2</c:v>
                </c:pt>
                <c:pt idx="113">
                  <c:v>6.2870370370370368E-2</c:v>
                </c:pt>
                <c:pt idx="114">
                  <c:v>6.2916666666666662E-2</c:v>
                </c:pt>
                <c:pt idx="115">
                  <c:v>6.2962962962962957E-2</c:v>
                </c:pt>
                <c:pt idx="116">
                  <c:v>6.3009259259259265E-2</c:v>
                </c:pt>
                <c:pt idx="117">
                  <c:v>6.3055555555555545E-2</c:v>
                </c:pt>
                <c:pt idx="118">
                  <c:v>6.3101851851851853E-2</c:v>
                </c:pt>
                <c:pt idx="119">
                  <c:v>6.3148148148148148E-2</c:v>
                </c:pt>
                <c:pt idx="120">
                  <c:v>6.3194444444444442E-2</c:v>
                </c:pt>
                <c:pt idx="121">
                  <c:v>6.324074074074075E-2</c:v>
                </c:pt>
                <c:pt idx="122">
                  <c:v>6.3287037037037031E-2</c:v>
                </c:pt>
                <c:pt idx="123">
                  <c:v>6.3333333333333339E-2</c:v>
                </c:pt>
                <c:pt idx="124">
                  <c:v>6.3379629629629633E-2</c:v>
                </c:pt>
                <c:pt idx="125">
                  <c:v>6.3425925925925927E-2</c:v>
                </c:pt>
                <c:pt idx="126">
                  <c:v>6.3472222222222222E-2</c:v>
                </c:pt>
                <c:pt idx="127">
                  <c:v>6.3518518518518516E-2</c:v>
                </c:pt>
                <c:pt idx="128">
                  <c:v>6.356481481481481E-2</c:v>
                </c:pt>
                <c:pt idx="129">
                  <c:v>6.3611111111111118E-2</c:v>
                </c:pt>
                <c:pt idx="130">
                  <c:v>6.3657407407407399E-2</c:v>
                </c:pt>
                <c:pt idx="131">
                  <c:v>6.3703703703703707E-2</c:v>
                </c:pt>
                <c:pt idx="132">
                  <c:v>6.3750000000000001E-2</c:v>
                </c:pt>
                <c:pt idx="133">
                  <c:v>6.3796296296296295E-2</c:v>
                </c:pt>
                <c:pt idx="134">
                  <c:v>6.3842592592592604E-2</c:v>
                </c:pt>
                <c:pt idx="135">
                  <c:v>6.3888888888888884E-2</c:v>
                </c:pt>
                <c:pt idx="136">
                  <c:v>6.3935185185185192E-2</c:v>
                </c:pt>
                <c:pt idx="137">
                  <c:v>6.3981481481481486E-2</c:v>
                </c:pt>
                <c:pt idx="138">
                  <c:v>6.4027777777777781E-2</c:v>
                </c:pt>
                <c:pt idx="139">
                  <c:v>6.4074074074074075E-2</c:v>
                </c:pt>
                <c:pt idx="140">
                  <c:v>6.4120370370370369E-2</c:v>
                </c:pt>
                <c:pt idx="141">
                  <c:v>6.4166666666666664E-2</c:v>
                </c:pt>
                <c:pt idx="142">
                  <c:v>6.4212962962962958E-2</c:v>
                </c:pt>
                <c:pt idx="143">
                  <c:v>6.4259259259259252E-2</c:v>
                </c:pt>
                <c:pt idx="144">
                  <c:v>6.430555555555556E-2</c:v>
                </c:pt>
                <c:pt idx="145">
                  <c:v>6.4351851851851841E-2</c:v>
                </c:pt>
                <c:pt idx="146">
                  <c:v>6.4398148148148149E-2</c:v>
                </c:pt>
                <c:pt idx="147">
                  <c:v>6.4444444444444443E-2</c:v>
                </c:pt>
                <c:pt idx="148">
                  <c:v>6.4490740740740737E-2</c:v>
                </c:pt>
                <c:pt idx="149">
                  <c:v>6.4537037037037046E-2</c:v>
                </c:pt>
                <c:pt idx="150">
                  <c:v>6.458333333333334E-2</c:v>
                </c:pt>
                <c:pt idx="151">
                  <c:v>6.4629629629629634E-2</c:v>
                </c:pt>
                <c:pt idx="152">
                  <c:v>6.4675925925925928E-2</c:v>
                </c:pt>
                <c:pt idx="153">
                  <c:v>6.4722222222222223E-2</c:v>
                </c:pt>
                <c:pt idx="154">
                  <c:v>6.4768518518518517E-2</c:v>
                </c:pt>
                <c:pt idx="155">
                  <c:v>6.4814814814814811E-2</c:v>
                </c:pt>
                <c:pt idx="156">
                  <c:v>6.4861111111111105E-2</c:v>
                </c:pt>
                <c:pt idx="157">
                  <c:v>6.4907407407407414E-2</c:v>
                </c:pt>
                <c:pt idx="158">
                  <c:v>6.4953703703703694E-2</c:v>
                </c:pt>
                <c:pt idx="159">
                  <c:v>6.5000000000000002E-2</c:v>
                </c:pt>
                <c:pt idx="160">
                  <c:v>6.5046296296296297E-2</c:v>
                </c:pt>
                <c:pt idx="161">
                  <c:v>6.5092592592592591E-2</c:v>
                </c:pt>
                <c:pt idx="162">
                  <c:v>6.5138888888888885E-2</c:v>
                </c:pt>
                <c:pt idx="163">
                  <c:v>6.5185185185185179E-2</c:v>
                </c:pt>
                <c:pt idx="164">
                  <c:v>6.5231481481481488E-2</c:v>
                </c:pt>
                <c:pt idx="165">
                  <c:v>6.5277777777777782E-2</c:v>
                </c:pt>
                <c:pt idx="166">
                  <c:v>6.5324074074074076E-2</c:v>
                </c:pt>
                <c:pt idx="167">
                  <c:v>6.537037037037037E-2</c:v>
                </c:pt>
                <c:pt idx="168">
                  <c:v>6.5416666666666665E-2</c:v>
                </c:pt>
                <c:pt idx="169">
                  <c:v>6.5462962962962959E-2</c:v>
                </c:pt>
                <c:pt idx="170">
                  <c:v>6.5509259259259267E-2</c:v>
                </c:pt>
                <c:pt idx="171">
                  <c:v>6.5555555555555547E-2</c:v>
                </c:pt>
                <c:pt idx="172">
                  <c:v>6.5601851851851856E-2</c:v>
                </c:pt>
                <c:pt idx="173">
                  <c:v>6.5648148148148136E-2</c:v>
                </c:pt>
                <c:pt idx="174">
                  <c:v>6.5694444444444444E-2</c:v>
                </c:pt>
                <c:pt idx="175">
                  <c:v>6.5740740740740738E-2</c:v>
                </c:pt>
                <c:pt idx="176">
                  <c:v>6.5787037037037033E-2</c:v>
                </c:pt>
                <c:pt idx="177">
                  <c:v>6.5833333333333341E-2</c:v>
                </c:pt>
                <c:pt idx="178">
                  <c:v>6.5879629629629635E-2</c:v>
                </c:pt>
                <c:pt idx="179">
                  <c:v>6.5925925925925929E-2</c:v>
                </c:pt>
                <c:pt idx="180">
                  <c:v>6.5972222222222224E-2</c:v>
                </c:pt>
                <c:pt idx="181">
                  <c:v>6.6018518518518518E-2</c:v>
                </c:pt>
                <c:pt idx="182">
                  <c:v>6.6064814814814812E-2</c:v>
                </c:pt>
                <c:pt idx="183">
                  <c:v>6.6111111111111107E-2</c:v>
                </c:pt>
                <c:pt idx="184">
                  <c:v>6.6157407407407401E-2</c:v>
                </c:pt>
                <c:pt idx="185">
                  <c:v>6.6203703703703709E-2</c:v>
                </c:pt>
                <c:pt idx="186">
                  <c:v>6.6249999999999989E-2</c:v>
                </c:pt>
                <c:pt idx="187">
                  <c:v>6.6296296296296298E-2</c:v>
                </c:pt>
                <c:pt idx="188">
                  <c:v>6.6342592592592592E-2</c:v>
                </c:pt>
                <c:pt idx="189">
                  <c:v>6.6388888888888886E-2</c:v>
                </c:pt>
                <c:pt idx="190">
                  <c:v>6.6435185185185194E-2</c:v>
                </c:pt>
                <c:pt idx="191">
                  <c:v>6.6481481481481489E-2</c:v>
                </c:pt>
                <c:pt idx="192">
                  <c:v>6.6527777777777783E-2</c:v>
                </c:pt>
                <c:pt idx="193">
                  <c:v>6.6574074074074077E-2</c:v>
                </c:pt>
                <c:pt idx="194">
                  <c:v>6.6620370370370371E-2</c:v>
                </c:pt>
                <c:pt idx="195">
                  <c:v>6.6666666666666666E-2</c:v>
                </c:pt>
                <c:pt idx="196">
                  <c:v>6.671296296296296E-2</c:v>
                </c:pt>
                <c:pt idx="197">
                  <c:v>6.6759259259259254E-2</c:v>
                </c:pt>
                <c:pt idx="198">
                  <c:v>6.6805555555555562E-2</c:v>
                </c:pt>
                <c:pt idx="199">
                  <c:v>6.6851851851851843E-2</c:v>
                </c:pt>
                <c:pt idx="200">
                  <c:v>6.6898148148148151E-2</c:v>
                </c:pt>
                <c:pt idx="201">
                  <c:v>6.6944444444444445E-2</c:v>
                </c:pt>
                <c:pt idx="202">
                  <c:v>6.699074074074074E-2</c:v>
                </c:pt>
                <c:pt idx="203">
                  <c:v>6.7037037037037034E-2</c:v>
                </c:pt>
                <c:pt idx="204">
                  <c:v>6.7083333333333328E-2</c:v>
                </c:pt>
                <c:pt idx="205">
                  <c:v>6.7129629629629636E-2</c:v>
                </c:pt>
                <c:pt idx="206">
                  <c:v>6.7175925925925931E-2</c:v>
                </c:pt>
                <c:pt idx="207">
                  <c:v>6.7222222222222225E-2</c:v>
                </c:pt>
                <c:pt idx="208">
                  <c:v>6.7268518518518519E-2</c:v>
                </c:pt>
                <c:pt idx="209">
                  <c:v>6.7314814814814813E-2</c:v>
                </c:pt>
                <c:pt idx="210">
                  <c:v>6.7361111111111108E-2</c:v>
                </c:pt>
                <c:pt idx="211">
                  <c:v>6.7407407407407416E-2</c:v>
                </c:pt>
                <c:pt idx="212">
                  <c:v>6.7453703703703696E-2</c:v>
                </c:pt>
                <c:pt idx="213">
                  <c:v>6.7500000000000004E-2</c:v>
                </c:pt>
                <c:pt idx="214">
                  <c:v>6.7546296296296285E-2</c:v>
                </c:pt>
                <c:pt idx="215">
                  <c:v>6.7592592592592593E-2</c:v>
                </c:pt>
                <c:pt idx="216">
                  <c:v>6.7638888888888887E-2</c:v>
                </c:pt>
                <c:pt idx="217">
                  <c:v>6.7685185185185182E-2</c:v>
                </c:pt>
                <c:pt idx="218">
                  <c:v>6.773148148148149E-2</c:v>
                </c:pt>
                <c:pt idx="219">
                  <c:v>6.7777777777777784E-2</c:v>
                </c:pt>
                <c:pt idx="220">
                  <c:v>6.7824074074074078E-2</c:v>
                </c:pt>
                <c:pt idx="221">
                  <c:v>6.7870370370370373E-2</c:v>
                </c:pt>
                <c:pt idx="222">
                  <c:v>6.7916666666666667E-2</c:v>
                </c:pt>
                <c:pt idx="223">
                  <c:v>6.7962962962962961E-2</c:v>
                </c:pt>
                <c:pt idx="224">
                  <c:v>6.8009259259259255E-2</c:v>
                </c:pt>
                <c:pt idx="225">
                  <c:v>6.805555555555555E-2</c:v>
                </c:pt>
                <c:pt idx="226">
                  <c:v>6.8101851851851858E-2</c:v>
                </c:pt>
                <c:pt idx="227">
                  <c:v>6.8148148148148138E-2</c:v>
                </c:pt>
                <c:pt idx="228">
                  <c:v>6.8194444444444446E-2</c:v>
                </c:pt>
                <c:pt idx="229">
                  <c:v>6.8240740740740741E-2</c:v>
                </c:pt>
                <c:pt idx="230">
                  <c:v>6.8287037037037035E-2</c:v>
                </c:pt>
                <c:pt idx="231">
                  <c:v>6.8333333333333343E-2</c:v>
                </c:pt>
                <c:pt idx="232">
                  <c:v>6.8379629629629637E-2</c:v>
                </c:pt>
                <c:pt idx="233">
                  <c:v>6.8425925925925932E-2</c:v>
                </c:pt>
                <c:pt idx="234">
                  <c:v>6.8472222222222226E-2</c:v>
                </c:pt>
                <c:pt idx="235">
                  <c:v>6.851851851851852E-2</c:v>
                </c:pt>
                <c:pt idx="236">
                  <c:v>6.8564814814814815E-2</c:v>
                </c:pt>
                <c:pt idx="237">
                  <c:v>6.8611111111111109E-2</c:v>
                </c:pt>
                <c:pt idx="238">
                  <c:v>6.8657407407407403E-2</c:v>
                </c:pt>
                <c:pt idx="239">
                  <c:v>6.8703703703703697E-2</c:v>
                </c:pt>
                <c:pt idx="240">
                  <c:v>6.8749999999999992E-2</c:v>
                </c:pt>
                <c:pt idx="241">
                  <c:v>6.87962962962963E-2</c:v>
                </c:pt>
                <c:pt idx="242">
                  <c:v>6.8842592592592594E-2</c:v>
                </c:pt>
                <c:pt idx="243">
                  <c:v>6.8888888888888888E-2</c:v>
                </c:pt>
                <c:pt idx="244">
                  <c:v>6.8935185185185183E-2</c:v>
                </c:pt>
                <c:pt idx="245">
                  <c:v>6.8981481481481477E-2</c:v>
                </c:pt>
                <c:pt idx="246">
                  <c:v>6.9027777777777785E-2</c:v>
                </c:pt>
                <c:pt idx="247">
                  <c:v>6.9074074074074079E-2</c:v>
                </c:pt>
                <c:pt idx="248">
                  <c:v>6.9120370370370374E-2</c:v>
                </c:pt>
                <c:pt idx="249">
                  <c:v>6.9166666666666668E-2</c:v>
                </c:pt>
                <c:pt idx="250">
                  <c:v>6.9212962962962962E-2</c:v>
                </c:pt>
                <c:pt idx="251">
                  <c:v>6.9259259259259257E-2</c:v>
                </c:pt>
                <c:pt idx="252">
                  <c:v>6.9305555555555551E-2</c:v>
                </c:pt>
                <c:pt idx="253">
                  <c:v>6.9351851851851845E-2</c:v>
                </c:pt>
                <c:pt idx="254">
                  <c:v>6.9398148148148139E-2</c:v>
                </c:pt>
                <c:pt idx="255">
                  <c:v>6.9444444444444434E-2</c:v>
                </c:pt>
                <c:pt idx="256">
                  <c:v>6.9490740740740742E-2</c:v>
                </c:pt>
                <c:pt idx="257">
                  <c:v>6.9537037037037036E-2</c:v>
                </c:pt>
                <c:pt idx="258">
                  <c:v>6.958333333333333E-2</c:v>
                </c:pt>
                <c:pt idx="259">
                  <c:v>6.9629629629629639E-2</c:v>
                </c:pt>
                <c:pt idx="260">
                  <c:v>6.9675925925925933E-2</c:v>
                </c:pt>
                <c:pt idx="261">
                  <c:v>6.9722222222222227E-2</c:v>
                </c:pt>
                <c:pt idx="262">
                  <c:v>6.9768518518518521E-2</c:v>
                </c:pt>
                <c:pt idx="263">
                  <c:v>6.9814814814814816E-2</c:v>
                </c:pt>
                <c:pt idx="264">
                  <c:v>6.986111111111111E-2</c:v>
                </c:pt>
                <c:pt idx="265">
                  <c:v>6.9907407407407404E-2</c:v>
                </c:pt>
                <c:pt idx="266">
                  <c:v>6.9953703703703699E-2</c:v>
                </c:pt>
                <c:pt idx="267">
                  <c:v>6.9999999999999993E-2</c:v>
                </c:pt>
                <c:pt idx="268">
                  <c:v>7.0046296296296287E-2</c:v>
                </c:pt>
                <c:pt idx="269">
                  <c:v>7.0092592592592595E-2</c:v>
                </c:pt>
                <c:pt idx="270">
                  <c:v>7.013888888888889E-2</c:v>
                </c:pt>
                <c:pt idx="271">
                  <c:v>7.0185185185185184E-2</c:v>
                </c:pt>
                <c:pt idx="272">
                  <c:v>7.0231481481481492E-2</c:v>
                </c:pt>
                <c:pt idx="273">
                  <c:v>7.0277777777777786E-2</c:v>
                </c:pt>
                <c:pt idx="274">
                  <c:v>7.0324074074074081E-2</c:v>
                </c:pt>
                <c:pt idx="275">
                  <c:v>7.0370370370370375E-2</c:v>
                </c:pt>
                <c:pt idx="276">
                  <c:v>7.0416666666666669E-2</c:v>
                </c:pt>
                <c:pt idx="277">
                  <c:v>7.0462962962962963E-2</c:v>
                </c:pt>
                <c:pt idx="278">
                  <c:v>7.0509259259259258E-2</c:v>
                </c:pt>
                <c:pt idx="279">
                  <c:v>7.0555555555555552E-2</c:v>
                </c:pt>
                <c:pt idx="280">
                  <c:v>7.0601851851851846E-2</c:v>
                </c:pt>
                <c:pt idx="281">
                  <c:v>7.064814814814814E-2</c:v>
                </c:pt>
                <c:pt idx="282">
                  <c:v>7.0694444444444449E-2</c:v>
                </c:pt>
                <c:pt idx="283">
                  <c:v>7.0740740740740743E-2</c:v>
                </c:pt>
                <c:pt idx="284">
                  <c:v>7.0787037037037037E-2</c:v>
                </c:pt>
                <c:pt idx="285">
                  <c:v>7.0833333333333331E-2</c:v>
                </c:pt>
                <c:pt idx="286">
                  <c:v>7.0879629629629626E-2</c:v>
                </c:pt>
                <c:pt idx="287">
                  <c:v>7.0925925925925934E-2</c:v>
                </c:pt>
                <c:pt idx="288">
                  <c:v>7.0972222222222228E-2</c:v>
                </c:pt>
                <c:pt idx="289">
                  <c:v>7.1018518518518522E-2</c:v>
                </c:pt>
                <c:pt idx="290">
                  <c:v>7.1064814814814817E-2</c:v>
                </c:pt>
                <c:pt idx="291">
                  <c:v>7.1111111111111111E-2</c:v>
                </c:pt>
                <c:pt idx="292">
                  <c:v>7.1157407407407405E-2</c:v>
                </c:pt>
                <c:pt idx="293">
                  <c:v>7.12037037037037E-2</c:v>
                </c:pt>
                <c:pt idx="294">
                  <c:v>7.1249999999999994E-2</c:v>
                </c:pt>
                <c:pt idx="295">
                  <c:v>7.1296296296296288E-2</c:v>
                </c:pt>
                <c:pt idx="296">
                  <c:v>7.1342592592592582E-2</c:v>
                </c:pt>
                <c:pt idx="297">
                  <c:v>7.1388888888888891E-2</c:v>
                </c:pt>
                <c:pt idx="298">
                  <c:v>7.1435185185185185E-2</c:v>
                </c:pt>
                <c:pt idx="299">
                  <c:v>7.1481481481481479E-2</c:v>
                </c:pt>
                <c:pt idx="300">
                  <c:v>7.1527777777777787E-2</c:v>
                </c:pt>
                <c:pt idx="301">
                  <c:v>7.1574074074074082E-2</c:v>
                </c:pt>
                <c:pt idx="302">
                  <c:v>7.1620370370370376E-2</c:v>
                </c:pt>
                <c:pt idx="303">
                  <c:v>7.166666666666667E-2</c:v>
                </c:pt>
                <c:pt idx="304">
                  <c:v>7.1712962962962964E-2</c:v>
                </c:pt>
                <c:pt idx="305">
                  <c:v>7.1759259259259259E-2</c:v>
                </c:pt>
                <c:pt idx="306">
                  <c:v>7.1805555555555553E-2</c:v>
                </c:pt>
                <c:pt idx="307">
                  <c:v>7.1851851851851847E-2</c:v>
                </c:pt>
                <c:pt idx="308">
                  <c:v>7.1898148148148142E-2</c:v>
                </c:pt>
                <c:pt idx="309">
                  <c:v>7.1944444444444436E-2</c:v>
                </c:pt>
                <c:pt idx="310">
                  <c:v>7.1990740740740744E-2</c:v>
                </c:pt>
                <c:pt idx="311">
                  <c:v>7.2037037037037038E-2</c:v>
                </c:pt>
                <c:pt idx="312">
                  <c:v>7.2083333333333333E-2</c:v>
                </c:pt>
                <c:pt idx="313">
                  <c:v>7.2129629629629641E-2</c:v>
                </c:pt>
                <c:pt idx="314">
                  <c:v>7.2175925925925921E-2</c:v>
                </c:pt>
                <c:pt idx="315">
                  <c:v>7.2222222222222229E-2</c:v>
                </c:pt>
                <c:pt idx="316">
                  <c:v>7.2268518518518524E-2</c:v>
                </c:pt>
                <c:pt idx="317">
                  <c:v>7.2314814814814818E-2</c:v>
                </c:pt>
                <c:pt idx="318">
                  <c:v>7.2361111111111112E-2</c:v>
                </c:pt>
                <c:pt idx="319">
                  <c:v>7.2407407407407406E-2</c:v>
                </c:pt>
                <c:pt idx="320">
                  <c:v>7.2453703703703701E-2</c:v>
                </c:pt>
                <c:pt idx="321">
                  <c:v>7.2499999999999995E-2</c:v>
                </c:pt>
                <c:pt idx="322">
                  <c:v>7.2546296296296289E-2</c:v>
                </c:pt>
                <c:pt idx="323">
                  <c:v>7.2592592592592597E-2</c:v>
                </c:pt>
                <c:pt idx="324">
                  <c:v>7.2638888888888892E-2</c:v>
                </c:pt>
                <c:pt idx="325">
                  <c:v>7.2685185185185186E-2</c:v>
                </c:pt>
                <c:pt idx="326">
                  <c:v>7.273148148148148E-2</c:v>
                </c:pt>
                <c:pt idx="327">
                  <c:v>7.2777777777777775E-2</c:v>
                </c:pt>
                <c:pt idx="328">
                  <c:v>7.2824074074074083E-2</c:v>
                </c:pt>
                <c:pt idx="329">
                  <c:v>7.2870370370370363E-2</c:v>
                </c:pt>
                <c:pt idx="330">
                  <c:v>7.2916666666666671E-2</c:v>
                </c:pt>
                <c:pt idx="331">
                  <c:v>7.2962962962962966E-2</c:v>
                </c:pt>
                <c:pt idx="332">
                  <c:v>7.300925925925926E-2</c:v>
                </c:pt>
                <c:pt idx="333">
                  <c:v>7.3055555555555554E-2</c:v>
                </c:pt>
                <c:pt idx="334">
                  <c:v>7.3101851851851848E-2</c:v>
                </c:pt>
                <c:pt idx="335">
                  <c:v>7.3148148148148143E-2</c:v>
                </c:pt>
                <c:pt idx="336">
                  <c:v>7.3194444444444437E-2</c:v>
                </c:pt>
                <c:pt idx="337">
                  <c:v>7.3240740740740731E-2</c:v>
                </c:pt>
                <c:pt idx="338">
                  <c:v>7.3287037037037039E-2</c:v>
                </c:pt>
                <c:pt idx="339">
                  <c:v>7.3333333333333334E-2</c:v>
                </c:pt>
                <c:pt idx="340">
                  <c:v>7.3379629629629628E-2</c:v>
                </c:pt>
                <c:pt idx="341">
                  <c:v>7.3425925925925936E-2</c:v>
                </c:pt>
                <c:pt idx="342">
                  <c:v>7.3472222222222217E-2</c:v>
                </c:pt>
                <c:pt idx="343">
                  <c:v>7.3518518518518525E-2</c:v>
                </c:pt>
                <c:pt idx="344">
                  <c:v>7.3564814814814819E-2</c:v>
                </c:pt>
                <c:pt idx="345">
                  <c:v>7.3611111111111113E-2</c:v>
                </c:pt>
                <c:pt idx="346">
                  <c:v>7.3657407407407408E-2</c:v>
                </c:pt>
                <c:pt idx="347">
                  <c:v>7.3703703703703702E-2</c:v>
                </c:pt>
                <c:pt idx="348">
                  <c:v>7.3749999999999996E-2</c:v>
                </c:pt>
                <c:pt idx="349">
                  <c:v>7.379629629629629E-2</c:v>
                </c:pt>
                <c:pt idx="350">
                  <c:v>7.3842592592592585E-2</c:v>
                </c:pt>
                <c:pt idx="351">
                  <c:v>7.3888888888888893E-2</c:v>
                </c:pt>
                <c:pt idx="352">
                  <c:v>7.3935185185185187E-2</c:v>
                </c:pt>
                <c:pt idx="353">
                  <c:v>7.3981481481481481E-2</c:v>
                </c:pt>
                <c:pt idx="354">
                  <c:v>7.402777777777779E-2</c:v>
                </c:pt>
                <c:pt idx="355">
                  <c:v>7.407407407407407E-2</c:v>
                </c:pt>
                <c:pt idx="356">
                  <c:v>7.4120370370370378E-2</c:v>
                </c:pt>
                <c:pt idx="357">
                  <c:v>7.4166666666666659E-2</c:v>
                </c:pt>
                <c:pt idx="358">
                  <c:v>7.4212962962962967E-2</c:v>
                </c:pt>
                <c:pt idx="359">
                  <c:v>7.4259259259259261E-2</c:v>
                </c:pt>
                <c:pt idx="360">
                  <c:v>7.4305555555555555E-2</c:v>
                </c:pt>
                <c:pt idx="361">
                  <c:v>7.435185185185185E-2</c:v>
                </c:pt>
                <c:pt idx="362">
                  <c:v>7.4398148148148144E-2</c:v>
                </c:pt>
                <c:pt idx="363">
                  <c:v>7.4444444444444438E-2</c:v>
                </c:pt>
                <c:pt idx="364">
                  <c:v>7.4490740740740746E-2</c:v>
                </c:pt>
                <c:pt idx="365">
                  <c:v>7.4537037037037041E-2</c:v>
                </c:pt>
                <c:pt idx="366">
                  <c:v>7.4583333333333335E-2</c:v>
                </c:pt>
                <c:pt idx="367">
                  <c:v>7.4629629629629629E-2</c:v>
                </c:pt>
                <c:pt idx="368">
                  <c:v>7.4675925925925923E-2</c:v>
                </c:pt>
                <c:pt idx="369">
                  <c:v>7.4722222222222232E-2</c:v>
                </c:pt>
                <c:pt idx="370">
                  <c:v>7.4768518518518512E-2</c:v>
                </c:pt>
                <c:pt idx="371">
                  <c:v>7.481481481481482E-2</c:v>
                </c:pt>
                <c:pt idx="372">
                  <c:v>7.4861111111111114E-2</c:v>
                </c:pt>
                <c:pt idx="373">
                  <c:v>7.4907407407407409E-2</c:v>
                </c:pt>
                <c:pt idx="374">
                  <c:v>7.4953703703703703E-2</c:v>
                </c:pt>
                <c:pt idx="375">
                  <c:v>7.4999999999999997E-2</c:v>
                </c:pt>
                <c:pt idx="376">
                  <c:v>7.5046296296296292E-2</c:v>
                </c:pt>
                <c:pt idx="377">
                  <c:v>7.5092592592592586E-2</c:v>
                </c:pt>
                <c:pt idx="378">
                  <c:v>7.513888888888888E-2</c:v>
                </c:pt>
                <c:pt idx="379">
                  <c:v>7.5185185185185188E-2</c:v>
                </c:pt>
                <c:pt idx="380">
                  <c:v>7.5231481481481483E-2</c:v>
                </c:pt>
                <c:pt idx="381">
                  <c:v>7.5277777777777777E-2</c:v>
                </c:pt>
                <c:pt idx="382">
                  <c:v>7.5324074074074085E-2</c:v>
                </c:pt>
                <c:pt idx="383">
                  <c:v>7.5370370370370365E-2</c:v>
                </c:pt>
                <c:pt idx="384">
                  <c:v>7.5416666666666674E-2</c:v>
                </c:pt>
                <c:pt idx="385">
                  <c:v>7.5462962962962968E-2</c:v>
                </c:pt>
                <c:pt idx="386">
                  <c:v>7.5509259259259262E-2</c:v>
                </c:pt>
                <c:pt idx="387">
                  <c:v>7.5555555555555556E-2</c:v>
                </c:pt>
                <c:pt idx="388">
                  <c:v>7.5601851851851851E-2</c:v>
                </c:pt>
                <c:pt idx="389">
                  <c:v>7.5648148148148145E-2</c:v>
                </c:pt>
                <c:pt idx="390">
                  <c:v>7.5694444444444439E-2</c:v>
                </c:pt>
                <c:pt idx="391">
                  <c:v>7.5740740740740733E-2</c:v>
                </c:pt>
                <c:pt idx="392">
                  <c:v>7.5787037037037042E-2</c:v>
                </c:pt>
                <c:pt idx="393">
                  <c:v>7.5833333333333336E-2</c:v>
                </c:pt>
                <c:pt idx="394">
                  <c:v>7.587962962962963E-2</c:v>
                </c:pt>
                <c:pt idx="395">
                  <c:v>7.5925925925925938E-2</c:v>
                </c:pt>
                <c:pt idx="396">
                  <c:v>7.5972222222222219E-2</c:v>
                </c:pt>
                <c:pt idx="397">
                  <c:v>7.6018518518518527E-2</c:v>
                </c:pt>
                <c:pt idx="398">
                  <c:v>7.6064814814814807E-2</c:v>
                </c:pt>
                <c:pt idx="399">
                  <c:v>7.6111111111111115E-2</c:v>
                </c:pt>
                <c:pt idx="400">
                  <c:v>7.615740740740741E-2</c:v>
                </c:pt>
                <c:pt idx="401">
                  <c:v>7.6203703703703704E-2</c:v>
                </c:pt>
                <c:pt idx="402">
                  <c:v>7.6249999999999998E-2</c:v>
                </c:pt>
                <c:pt idx="403">
                  <c:v>7.6296296296296293E-2</c:v>
                </c:pt>
                <c:pt idx="404">
                  <c:v>7.6342592592592587E-2</c:v>
                </c:pt>
                <c:pt idx="405">
                  <c:v>7.6388888888888895E-2</c:v>
                </c:pt>
                <c:pt idx="406">
                  <c:v>7.6435185185185189E-2</c:v>
                </c:pt>
                <c:pt idx="407">
                  <c:v>7.6481481481481484E-2</c:v>
                </c:pt>
                <c:pt idx="408">
                  <c:v>7.6527777777777778E-2</c:v>
                </c:pt>
                <c:pt idx="409">
                  <c:v>7.6574074074074072E-2</c:v>
                </c:pt>
                <c:pt idx="410">
                  <c:v>7.662037037037038E-2</c:v>
                </c:pt>
                <c:pt idx="411">
                  <c:v>7.6666666666666661E-2</c:v>
                </c:pt>
                <c:pt idx="412">
                  <c:v>7.6712962962962969E-2</c:v>
                </c:pt>
                <c:pt idx="413">
                  <c:v>7.6759259259259263E-2</c:v>
                </c:pt>
                <c:pt idx="414">
                  <c:v>7.6805555555555557E-2</c:v>
                </c:pt>
                <c:pt idx="415">
                  <c:v>7.6851851851851852E-2</c:v>
                </c:pt>
                <c:pt idx="416">
                  <c:v>7.6898148148148146E-2</c:v>
                </c:pt>
                <c:pt idx="417">
                  <c:v>7.694444444444444E-2</c:v>
                </c:pt>
                <c:pt idx="418">
                  <c:v>7.6990740740740735E-2</c:v>
                </c:pt>
                <c:pt idx="419">
                  <c:v>7.7037037037037029E-2</c:v>
                </c:pt>
                <c:pt idx="420">
                  <c:v>7.7083333333333337E-2</c:v>
                </c:pt>
                <c:pt idx="421">
                  <c:v>7.7129629629629631E-2</c:v>
                </c:pt>
                <c:pt idx="422">
                  <c:v>7.7175925925925926E-2</c:v>
                </c:pt>
                <c:pt idx="423">
                  <c:v>7.7222222222222234E-2</c:v>
                </c:pt>
                <c:pt idx="424">
                  <c:v>7.7268518518518514E-2</c:v>
                </c:pt>
                <c:pt idx="425">
                  <c:v>7.7314814814814822E-2</c:v>
                </c:pt>
                <c:pt idx="426">
                  <c:v>7.7361111111111117E-2</c:v>
                </c:pt>
                <c:pt idx="427">
                  <c:v>7.7407407407407411E-2</c:v>
                </c:pt>
                <c:pt idx="428">
                  <c:v>7.7453703703703705E-2</c:v>
                </c:pt>
                <c:pt idx="429">
                  <c:v>7.7499999999999999E-2</c:v>
                </c:pt>
                <c:pt idx="430">
                  <c:v>7.7546296296296294E-2</c:v>
                </c:pt>
                <c:pt idx="431">
                  <c:v>7.7592592592592588E-2</c:v>
                </c:pt>
                <c:pt idx="432">
                  <c:v>7.7638888888888882E-2</c:v>
                </c:pt>
                <c:pt idx="433">
                  <c:v>7.768518518518519E-2</c:v>
                </c:pt>
                <c:pt idx="434">
                  <c:v>7.7731481481481471E-2</c:v>
                </c:pt>
                <c:pt idx="435">
                  <c:v>7.7777777777777779E-2</c:v>
                </c:pt>
                <c:pt idx="436">
                  <c:v>7.7824074074074087E-2</c:v>
                </c:pt>
                <c:pt idx="437">
                  <c:v>7.7870370370370368E-2</c:v>
                </c:pt>
                <c:pt idx="438">
                  <c:v>7.7916666666666676E-2</c:v>
                </c:pt>
                <c:pt idx="439">
                  <c:v>7.7962962962962956E-2</c:v>
                </c:pt>
                <c:pt idx="440">
                  <c:v>7.8009259259259264E-2</c:v>
                </c:pt>
                <c:pt idx="441">
                  <c:v>7.8055555555555559E-2</c:v>
                </c:pt>
                <c:pt idx="442">
                  <c:v>7.8101851851851853E-2</c:v>
                </c:pt>
                <c:pt idx="443">
                  <c:v>7.8148148148148147E-2</c:v>
                </c:pt>
                <c:pt idx="444">
                  <c:v>7.8194444444444441E-2</c:v>
                </c:pt>
                <c:pt idx="445">
                  <c:v>7.8240740740740736E-2</c:v>
                </c:pt>
                <c:pt idx="446">
                  <c:v>7.8287037037037044E-2</c:v>
                </c:pt>
                <c:pt idx="447">
                  <c:v>7.8333333333333324E-2</c:v>
                </c:pt>
                <c:pt idx="448">
                  <c:v>7.8379629629629632E-2</c:v>
                </c:pt>
                <c:pt idx="449">
                  <c:v>7.8425925925925913E-2</c:v>
                </c:pt>
                <c:pt idx="450">
                  <c:v>7.8472222222222221E-2</c:v>
                </c:pt>
                <c:pt idx="451">
                  <c:v>7.8518518518518529E-2</c:v>
                </c:pt>
                <c:pt idx="452">
                  <c:v>7.856481481481481E-2</c:v>
                </c:pt>
                <c:pt idx="453">
                  <c:v>7.8611111111111118E-2</c:v>
                </c:pt>
                <c:pt idx="454">
                  <c:v>7.8657407407407412E-2</c:v>
                </c:pt>
                <c:pt idx="455">
                  <c:v>7.8703703703703706E-2</c:v>
                </c:pt>
                <c:pt idx="456">
                  <c:v>7.8750000000000001E-2</c:v>
                </c:pt>
                <c:pt idx="457">
                  <c:v>7.8796296296296295E-2</c:v>
                </c:pt>
                <c:pt idx="458">
                  <c:v>7.8842592592592589E-2</c:v>
                </c:pt>
                <c:pt idx="459">
                  <c:v>7.8888888888888883E-2</c:v>
                </c:pt>
                <c:pt idx="460">
                  <c:v>7.8935185185185178E-2</c:v>
                </c:pt>
                <c:pt idx="461">
                  <c:v>7.8981481481481486E-2</c:v>
                </c:pt>
                <c:pt idx="462">
                  <c:v>7.9027777777777766E-2</c:v>
                </c:pt>
                <c:pt idx="463">
                  <c:v>7.9074074074074074E-2</c:v>
                </c:pt>
                <c:pt idx="464">
                  <c:v>7.9120370370370369E-2</c:v>
                </c:pt>
                <c:pt idx="465">
                  <c:v>7.9166666666666663E-2</c:v>
                </c:pt>
                <c:pt idx="466">
                  <c:v>7.9212962962962971E-2</c:v>
                </c:pt>
                <c:pt idx="467">
                  <c:v>7.9259259259259265E-2</c:v>
                </c:pt>
                <c:pt idx="468">
                  <c:v>7.930555555555556E-2</c:v>
                </c:pt>
                <c:pt idx="469">
                  <c:v>7.9351851851851854E-2</c:v>
                </c:pt>
                <c:pt idx="470">
                  <c:v>7.9398148148148148E-2</c:v>
                </c:pt>
                <c:pt idx="471">
                  <c:v>7.9444444444444443E-2</c:v>
                </c:pt>
                <c:pt idx="472">
                  <c:v>7.9490740740740737E-2</c:v>
                </c:pt>
                <c:pt idx="473">
                  <c:v>7.9537037037037031E-2</c:v>
                </c:pt>
                <c:pt idx="474">
                  <c:v>7.9583333333333339E-2</c:v>
                </c:pt>
                <c:pt idx="475">
                  <c:v>7.962962962962962E-2</c:v>
                </c:pt>
                <c:pt idx="476">
                  <c:v>7.9675925925925928E-2</c:v>
                </c:pt>
                <c:pt idx="477">
                  <c:v>7.9722222222222222E-2</c:v>
                </c:pt>
                <c:pt idx="478">
                  <c:v>7.9768518518518516E-2</c:v>
                </c:pt>
                <c:pt idx="479">
                  <c:v>7.9814814814814811E-2</c:v>
                </c:pt>
                <c:pt idx="480">
                  <c:v>7.9861111111111105E-2</c:v>
                </c:pt>
              </c:numCache>
            </c:numRef>
          </c:cat>
          <c:val>
            <c:numRef>
              <c:f>'Wrong+SuspiciousPRC'!$Y$6:$Y$486</c:f>
              <c:numCache>
                <c:formatCode>General</c:formatCode>
                <c:ptCount val="481"/>
                <c:pt idx="0">
                  <c:v>494.1629810333252</c:v>
                </c:pt>
                <c:pt idx="1">
                  <c:v>491.23314094543457</c:v>
                </c:pt>
                <c:pt idx="2">
                  <c:v>491.23314094543457</c:v>
                </c:pt>
                <c:pt idx="3">
                  <c:v>490.98596382141113</c:v>
                </c:pt>
                <c:pt idx="4">
                  <c:v>488.20369148254395</c:v>
                </c:pt>
                <c:pt idx="5">
                  <c:v>488.20369148254395</c:v>
                </c:pt>
                <c:pt idx="6">
                  <c:v>486.07711982727051</c:v>
                </c:pt>
                <c:pt idx="7">
                  <c:v>482.0675220489502</c:v>
                </c:pt>
                <c:pt idx="8">
                  <c:v>482.0675220489502</c:v>
                </c:pt>
                <c:pt idx="9">
                  <c:v>489.85753059387207</c:v>
                </c:pt>
                <c:pt idx="10">
                  <c:v>489.91417121887207</c:v>
                </c:pt>
                <c:pt idx="11">
                  <c:v>489.91417121887207</c:v>
                </c:pt>
                <c:pt idx="12">
                  <c:v>486.63301277160645</c:v>
                </c:pt>
                <c:pt idx="13">
                  <c:v>486.54483222961426</c:v>
                </c:pt>
                <c:pt idx="14">
                  <c:v>486.54483222961426</c:v>
                </c:pt>
                <c:pt idx="15">
                  <c:v>487.28698921203613</c:v>
                </c:pt>
                <c:pt idx="16">
                  <c:v>486.11506843566895</c:v>
                </c:pt>
                <c:pt idx="17">
                  <c:v>486.11506843566895</c:v>
                </c:pt>
                <c:pt idx="18">
                  <c:v>482.17842292785645</c:v>
                </c:pt>
                <c:pt idx="19">
                  <c:v>481.98871040344238</c:v>
                </c:pt>
                <c:pt idx="20">
                  <c:v>481.98871040344238</c:v>
                </c:pt>
                <c:pt idx="21">
                  <c:v>467.09991645812988</c:v>
                </c:pt>
                <c:pt idx="22">
                  <c:v>464.58610725402832</c:v>
                </c:pt>
                <c:pt idx="23">
                  <c:v>464.58610725402832</c:v>
                </c:pt>
                <c:pt idx="24">
                  <c:v>457.46051216125488</c:v>
                </c:pt>
                <c:pt idx="25">
                  <c:v>455.21408271789551</c:v>
                </c:pt>
                <c:pt idx="26">
                  <c:v>455.21408271789551</c:v>
                </c:pt>
                <c:pt idx="27">
                  <c:v>454.69479560852051</c:v>
                </c:pt>
                <c:pt idx="28">
                  <c:v>453.54438972473145</c:v>
                </c:pt>
                <c:pt idx="29">
                  <c:v>453.54438972473145</c:v>
                </c:pt>
                <c:pt idx="30">
                  <c:v>447.20190620422363</c:v>
                </c:pt>
                <c:pt idx="31">
                  <c:v>449.69005012512207</c:v>
                </c:pt>
                <c:pt idx="32">
                  <c:v>449.69005012512207</c:v>
                </c:pt>
                <c:pt idx="33">
                  <c:v>451.06762886047363</c:v>
                </c:pt>
                <c:pt idx="34">
                  <c:v>448.84314155578613</c:v>
                </c:pt>
                <c:pt idx="35">
                  <c:v>448.84314155578613</c:v>
                </c:pt>
                <c:pt idx="36">
                  <c:v>442.9873218536377</c:v>
                </c:pt>
                <c:pt idx="37">
                  <c:v>441.4325122833252</c:v>
                </c:pt>
                <c:pt idx="38">
                  <c:v>439.34825325012207</c:v>
                </c:pt>
                <c:pt idx="39">
                  <c:v>440.53631782531738</c:v>
                </c:pt>
                <c:pt idx="40">
                  <c:v>440.53631782531738</c:v>
                </c:pt>
                <c:pt idx="41">
                  <c:v>441.0360279083252</c:v>
                </c:pt>
                <c:pt idx="42">
                  <c:v>446.40027046203613</c:v>
                </c:pt>
                <c:pt idx="43">
                  <c:v>446.40027046203613</c:v>
                </c:pt>
                <c:pt idx="44">
                  <c:v>445.43805122375488</c:v>
                </c:pt>
                <c:pt idx="45">
                  <c:v>449.4345874786377</c:v>
                </c:pt>
                <c:pt idx="46">
                  <c:v>449.4345874786377</c:v>
                </c:pt>
                <c:pt idx="47">
                  <c:v>449.1710376739502</c:v>
                </c:pt>
                <c:pt idx="48">
                  <c:v>449.23472785949707</c:v>
                </c:pt>
                <c:pt idx="49">
                  <c:v>449.23472785949707</c:v>
                </c:pt>
                <c:pt idx="50">
                  <c:v>442.86334419250488</c:v>
                </c:pt>
                <c:pt idx="51">
                  <c:v>443.93908882141113</c:v>
                </c:pt>
                <c:pt idx="52">
                  <c:v>443.93908882141113</c:v>
                </c:pt>
                <c:pt idx="53">
                  <c:v>443.84942817687988</c:v>
                </c:pt>
                <c:pt idx="54">
                  <c:v>443.1808032989502</c:v>
                </c:pt>
                <c:pt idx="55">
                  <c:v>443.1808032989502</c:v>
                </c:pt>
                <c:pt idx="56">
                  <c:v>445.49247932434082</c:v>
                </c:pt>
                <c:pt idx="57">
                  <c:v>448.45726203918457</c:v>
                </c:pt>
                <c:pt idx="58">
                  <c:v>448.45726203918457</c:v>
                </c:pt>
                <c:pt idx="59">
                  <c:v>446.2248706817627</c:v>
                </c:pt>
                <c:pt idx="60">
                  <c:v>450.03050422668457</c:v>
                </c:pt>
                <c:pt idx="61">
                  <c:v>450.03050422668457</c:v>
                </c:pt>
                <c:pt idx="62">
                  <c:v>448.74937629699707</c:v>
                </c:pt>
                <c:pt idx="63">
                  <c:v>451.98955154418945</c:v>
                </c:pt>
                <c:pt idx="64">
                  <c:v>451.98955154418945</c:v>
                </c:pt>
                <c:pt idx="65">
                  <c:v>447.0399055480957</c:v>
                </c:pt>
                <c:pt idx="66">
                  <c:v>456.50299263000488</c:v>
                </c:pt>
                <c:pt idx="67">
                  <c:v>456.50299263000488</c:v>
                </c:pt>
                <c:pt idx="68">
                  <c:v>454.87434577941895</c:v>
                </c:pt>
                <c:pt idx="69">
                  <c:v>463.27728462219238</c:v>
                </c:pt>
                <c:pt idx="70">
                  <c:v>463.27728462219238</c:v>
                </c:pt>
                <c:pt idx="71">
                  <c:v>463.75790596008301</c:v>
                </c:pt>
                <c:pt idx="72">
                  <c:v>470.94929695129395</c:v>
                </c:pt>
                <c:pt idx="73">
                  <c:v>470.94929695129395</c:v>
                </c:pt>
                <c:pt idx="74">
                  <c:v>469.0433521270752</c:v>
                </c:pt>
                <c:pt idx="75">
                  <c:v>479.05862617492676</c:v>
                </c:pt>
                <c:pt idx="76">
                  <c:v>479.05862617492676</c:v>
                </c:pt>
                <c:pt idx="77">
                  <c:v>478.51896858215332</c:v>
                </c:pt>
                <c:pt idx="78">
                  <c:v>487.26045608520508</c:v>
                </c:pt>
                <c:pt idx="79">
                  <c:v>487.26045608520508</c:v>
                </c:pt>
                <c:pt idx="80">
                  <c:v>487.67537307739258</c:v>
                </c:pt>
                <c:pt idx="81">
                  <c:v>488.9932746887207</c:v>
                </c:pt>
                <c:pt idx="82">
                  <c:v>488.9932746887207</c:v>
                </c:pt>
                <c:pt idx="83">
                  <c:v>488.73349380493164</c:v>
                </c:pt>
                <c:pt idx="84">
                  <c:v>495.93141555786133</c:v>
                </c:pt>
                <c:pt idx="85">
                  <c:v>495.93141555786133</c:v>
                </c:pt>
                <c:pt idx="86">
                  <c:v>496.22513198852539</c:v>
                </c:pt>
                <c:pt idx="87">
                  <c:v>503.47699356079102</c:v>
                </c:pt>
                <c:pt idx="88">
                  <c:v>503.47699356079102</c:v>
                </c:pt>
                <c:pt idx="89">
                  <c:v>502.78808975219727</c:v>
                </c:pt>
                <c:pt idx="90">
                  <c:v>509.0250129699707</c:v>
                </c:pt>
                <c:pt idx="91">
                  <c:v>509.0250129699707</c:v>
                </c:pt>
                <c:pt idx="92">
                  <c:v>508.39064407348633</c:v>
                </c:pt>
                <c:pt idx="93">
                  <c:v>511.37210464477539</c:v>
                </c:pt>
                <c:pt idx="94">
                  <c:v>511.37210464477539</c:v>
                </c:pt>
                <c:pt idx="95">
                  <c:v>511.29726028442383</c:v>
                </c:pt>
                <c:pt idx="96">
                  <c:v>510.37898635864258</c:v>
                </c:pt>
                <c:pt idx="97">
                  <c:v>510.37898635864258</c:v>
                </c:pt>
                <c:pt idx="98">
                  <c:v>510.8151741027832</c:v>
                </c:pt>
                <c:pt idx="99">
                  <c:v>508.39149856567383</c:v>
                </c:pt>
                <c:pt idx="100">
                  <c:v>508.39149856567383</c:v>
                </c:pt>
                <c:pt idx="101">
                  <c:v>507.46274185180664</c:v>
                </c:pt>
                <c:pt idx="102">
                  <c:v>508.12616348266602</c:v>
                </c:pt>
                <c:pt idx="103">
                  <c:v>508.12616348266602</c:v>
                </c:pt>
                <c:pt idx="104">
                  <c:v>505.43994522094727</c:v>
                </c:pt>
                <c:pt idx="105">
                  <c:v>504.74586868286133</c:v>
                </c:pt>
                <c:pt idx="106">
                  <c:v>504.74586868286133</c:v>
                </c:pt>
                <c:pt idx="107">
                  <c:v>502.78540420532227</c:v>
                </c:pt>
                <c:pt idx="108">
                  <c:v>504.72797012329102</c:v>
                </c:pt>
                <c:pt idx="109">
                  <c:v>504.72797012329102</c:v>
                </c:pt>
                <c:pt idx="110">
                  <c:v>505.51776504516602</c:v>
                </c:pt>
                <c:pt idx="111">
                  <c:v>506.7551155090332</c:v>
                </c:pt>
                <c:pt idx="112">
                  <c:v>506.7551155090332</c:v>
                </c:pt>
                <c:pt idx="113">
                  <c:v>506.51836013793945</c:v>
                </c:pt>
                <c:pt idx="114">
                  <c:v>506.05060195922852</c:v>
                </c:pt>
                <c:pt idx="115">
                  <c:v>507.53479385375977</c:v>
                </c:pt>
                <c:pt idx="116">
                  <c:v>507.53479385375977</c:v>
                </c:pt>
                <c:pt idx="117">
                  <c:v>507.68544387817383</c:v>
                </c:pt>
                <c:pt idx="118">
                  <c:v>505.83867263793945</c:v>
                </c:pt>
                <c:pt idx="119">
                  <c:v>505.83867263793945</c:v>
                </c:pt>
                <c:pt idx="120">
                  <c:v>506.19063186645508</c:v>
                </c:pt>
                <c:pt idx="121">
                  <c:v>507.49411392211914</c:v>
                </c:pt>
                <c:pt idx="122">
                  <c:v>507.49411392211914</c:v>
                </c:pt>
                <c:pt idx="123">
                  <c:v>507.08841323852539</c:v>
                </c:pt>
                <c:pt idx="124">
                  <c:v>509.55151748657227</c:v>
                </c:pt>
                <c:pt idx="125">
                  <c:v>509.55151748657227</c:v>
                </c:pt>
                <c:pt idx="126">
                  <c:v>509.70659255981445</c:v>
                </c:pt>
                <c:pt idx="127">
                  <c:v>513.02267837524414</c:v>
                </c:pt>
                <c:pt idx="128">
                  <c:v>513.02267837524414</c:v>
                </c:pt>
                <c:pt idx="129">
                  <c:v>513.02267837524414</c:v>
                </c:pt>
                <c:pt idx="130">
                  <c:v>509.30483341217041</c:v>
                </c:pt>
                <c:pt idx="131">
                  <c:v>509.30483341217041</c:v>
                </c:pt>
                <c:pt idx="132">
                  <c:v>508.89702701568604</c:v>
                </c:pt>
                <c:pt idx="133">
                  <c:v>512.70526504516602</c:v>
                </c:pt>
                <c:pt idx="134">
                  <c:v>512.70526504516602</c:v>
                </c:pt>
                <c:pt idx="135">
                  <c:v>512.41141128540039</c:v>
                </c:pt>
                <c:pt idx="136">
                  <c:v>511.92679214477539</c:v>
                </c:pt>
                <c:pt idx="137">
                  <c:v>511.92679214477539</c:v>
                </c:pt>
                <c:pt idx="138">
                  <c:v>513.15930557250977</c:v>
                </c:pt>
                <c:pt idx="139">
                  <c:v>509.96457290649414</c:v>
                </c:pt>
                <c:pt idx="140">
                  <c:v>509.96457290649414</c:v>
                </c:pt>
                <c:pt idx="141">
                  <c:v>508.09204483032227</c:v>
                </c:pt>
                <c:pt idx="142">
                  <c:v>510.31753921508789</c:v>
                </c:pt>
                <c:pt idx="143">
                  <c:v>510.31753921508789</c:v>
                </c:pt>
                <c:pt idx="144">
                  <c:v>510.23807144165039</c:v>
                </c:pt>
                <c:pt idx="145">
                  <c:v>514.01375198364258</c:v>
                </c:pt>
                <c:pt idx="146">
                  <c:v>514.01375198364258</c:v>
                </c:pt>
                <c:pt idx="147">
                  <c:v>511.19136428833008</c:v>
                </c:pt>
                <c:pt idx="148">
                  <c:v>509.97165298461914</c:v>
                </c:pt>
                <c:pt idx="149">
                  <c:v>509.97165298461914</c:v>
                </c:pt>
                <c:pt idx="150">
                  <c:v>511.05672073364258</c:v>
                </c:pt>
                <c:pt idx="151">
                  <c:v>508.68524551391602</c:v>
                </c:pt>
                <c:pt idx="152">
                  <c:v>508.68524551391602</c:v>
                </c:pt>
                <c:pt idx="153">
                  <c:v>508.47539138793945</c:v>
                </c:pt>
                <c:pt idx="154">
                  <c:v>507.30139541625977</c:v>
                </c:pt>
                <c:pt idx="155">
                  <c:v>507.30139541625977</c:v>
                </c:pt>
                <c:pt idx="156">
                  <c:v>505.51504898071289</c:v>
                </c:pt>
                <c:pt idx="157">
                  <c:v>509.76443862915039</c:v>
                </c:pt>
                <c:pt idx="158">
                  <c:v>509.76443862915039</c:v>
                </c:pt>
                <c:pt idx="159">
                  <c:v>507.05499649047852</c:v>
                </c:pt>
                <c:pt idx="160">
                  <c:v>509.04593467712402</c:v>
                </c:pt>
                <c:pt idx="161">
                  <c:v>509.04593467712402</c:v>
                </c:pt>
                <c:pt idx="162">
                  <c:v>505.71735191345215</c:v>
                </c:pt>
                <c:pt idx="163">
                  <c:v>504.60055923461914</c:v>
                </c:pt>
                <c:pt idx="164">
                  <c:v>504.60055923461914</c:v>
                </c:pt>
                <c:pt idx="165">
                  <c:v>503.67340469360352</c:v>
                </c:pt>
                <c:pt idx="166">
                  <c:v>501.86810684204102</c:v>
                </c:pt>
                <c:pt idx="167">
                  <c:v>501.86810684204102</c:v>
                </c:pt>
                <c:pt idx="168">
                  <c:v>500.8664436340332</c:v>
                </c:pt>
                <c:pt idx="169">
                  <c:v>519.34523391723633</c:v>
                </c:pt>
                <c:pt idx="170">
                  <c:v>519.34523391723633</c:v>
                </c:pt>
                <c:pt idx="171">
                  <c:v>519.07773208618164</c:v>
                </c:pt>
                <c:pt idx="172">
                  <c:v>527.98901748657227</c:v>
                </c:pt>
                <c:pt idx="173">
                  <c:v>527.98901748657227</c:v>
                </c:pt>
                <c:pt idx="174">
                  <c:v>526.41791152954102</c:v>
                </c:pt>
                <c:pt idx="175">
                  <c:v>535.8904914855957</c:v>
                </c:pt>
                <c:pt idx="176">
                  <c:v>535.8904914855957</c:v>
                </c:pt>
                <c:pt idx="177">
                  <c:v>534.37056350708008</c:v>
                </c:pt>
                <c:pt idx="178">
                  <c:v>545.35211563110352</c:v>
                </c:pt>
                <c:pt idx="179">
                  <c:v>545.35211563110352</c:v>
                </c:pt>
                <c:pt idx="180">
                  <c:v>542.16273880004883</c:v>
                </c:pt>
                <c:pt idx="181">
                  <c:v>561.94177627563477</c:v>
                </c:pt>
                <c:pt idx="182">
                  <c:v>561.94177627563477</c:v>
                </c:pt>
                <c:pt idx="183">
                  <c:v>560.80264663696289</c:v>
                </c:pt>
                <c:pt idx="184">
                  <c:v>568.40854263305664</c:v>
                </c:pt>
                <c:pt idx="185">
                  <c:v>568.40854263305664</c:v>
                </c:pt>
                <c:pt idx="186">
                  <c:v>568.14645767211914</c:v>
                </c:pt>
                <c:pt idx="187">
                  <c:v>578.92253684997559</c:v>
                </c:pt>
                <c:pt idx="188">
                  <c:v>578.54596519470215</c:v>
                </c:pt>
                <c:pt idx="189">
                  <c:v>580.21317100524902</c:v>
                </c:pt>
                <c:pt idx="190">
                  <c:v>584.47189903259277</c:v>
                </c:pt>
                <c:pt idx="191">
                  <c:v>584.47189903259277</c:v>
                </c:pt>
                <c:pt idx="192">
                  <c:v>584.18654441833496</c:v>
                </c:pt>
                <c:pt idx="193">
                  <c:v>585.00301170349121</c:v>
                </c:pt>
                <c:pt idx="194">
                  <c:v>585.00301170349121</c:v>
                </c:pt>
                <c:pt idx="195">
                  <c:v>586.13895225524902</c:v>
                </c:pt>
                <c:pt idx="196">
                  <c:v>582.48050498962402</c:v>
                </c:pt>
                <c:pt idx="197">
                  <c:v>582.48050498962402</c:v>
                </c:pt>
                <c:pt idx="198">
                  <c:v>583.87125205993652</c:v>
                </c:pt>
                <c:pt idx="199">
                  <c:v>584.05139541625977</c:v>
                </c:pt>
                <c:pt idx="200">
                  <c:v>584.05139541625977</c:v>
                </c:pt>
                <c:pt idx="201">
                  <c:v>582.66370010375977</c:v>
                </c:pt>
                <c:pt idx="202">
                  <c:v>581.27713394165039</c:v>
                </c:pt>
                <c:pt idx="203">
                  <c:v>581.27713394165039</c:v>
                </c:pt>
                <c:pt idx="204">
                  <c:v>581.61096572875977</c:v>
                </c:pt>
                <c:pt idx="205">
                  <c:v>587.05371475219727</c:v>
                </c:pt>
                <c:pt idx="206">
                  <c:v>587.05371475219727</c:v>
                </c:pt>
                <c:pt idx="207">
                  <c:v>587.04289627075195</c:v>
                </c:pt>
                <c:pt idx="208">
                  <c:v>586.62636375427246</c:v>
                </c:pt>
                <c:pt idx="209">
                  <c:v>586.62636375427246</c:v>
                </c:pt>
                <c:pt idx="210">
                  <c:v>586.62636375427246</c:v>
                </c:pt>
                <c:pt idx="211">
                  <c:v>584.01338768005371</c:v>
                </c:pt>
                <c:pt idx="212">
                  <c:v>584.01338768005371</c:v>
                </c:pt>
                <c:pt idx="213">
                  <c:v>583.67868614196777</c:v>
                </c:pt>
                <c:pt idx="214">
                  <c:v>581.53793907165527</c:v>
                </c:pt>
                <c:pt idx="215">
                  <c:v>581.53793907165527</c:v>
                </c:pt>
                <c:pt idx="216">
                  <c:v>581.63571739196777</c:v>
                </c:pt>
                <c:pt idx="217">
                  <c:v>573.04633140563965</c:v>
                </c:pt>
                <c:pt idx="218">
                  <c:v>573.04633140563965</c:v>
                </c:pt>
                <c:pt idx="219">
                  <c:v>572.98454856872559</c:v>
                </c:pt>
                <c:pt idx="220">
                  <c:v>573.5070858001709</c:v>
                </c:pt>
                <c:pt idx="221">
                  <c:v>573.5070858001709</c:v>
                </c:pt>
                <c:pt idx="222">
                  <c:v>573.37718772888184</c:v>
                </c:pt>
                <c:pt idx="223">
                  <c:v>570.87492942810059</c:v>
                </c:pt>
                <c:pt idx="224">
                  <c:v>570.87492942810059</c:v>
                </c:pt>
                <c:pt idx="225">
                  <c:v>571.18089866638184</c:v>
                </c:pt>
                <c:pt idx="226">
                  <c:v>568.47565269470215</c:v>
                </c:pt>
                <c:pt idx="227">
                  <c:v>568.47565269470215</c:v>
                </c:pt>
                <c:pt idx="228">
                  <c:v>567.83574485778809</c:v>
                </c:pt>
                <c:pt idx="229">
                  <c:v>562.7723560333252</c:v>
                </c:pt>
                <c:pt idx="230">
                  <c:v>562.7723560333252</c:v>
                </c:pt>
                <c:pt idx="231">
                  <c:v>564.91736030578613</c:v>
                </c:pt>
                <c:pt idx="232">
                  <c:v>561.7132625579834</c:v>
                </c:pt>
                <c:pt idx="233">
                  <c:v>561.7132625579834</c:v>
                </c:pt>
                <c:pt idx="234">
                  <c:v>560.2686824798584</c:v>
                </c:pt>
                <c:pt idx="235">
                  <c:v>554.87650108337402</c:v>
                </c:pt>
                <c:pt idx="236">
                  <c:v>554.87650108337402</c:v>
                </c:pt>
                <c:pt idx="237">
                  <c:v>554.86388206481934</c:v>
                </c:pt>
                <c:pt idx="238">
                  <c:v>556.21077537536621</c:v>
                </c:pt>
                <c:pt idx="239">
                  <c:v>556.21077537536621</c:v>
                </c:pt>
                <c:pt idx="240">
                  <c:v>556.93343162536621</c:v>
                </c:pt>
                <c:pt idx="241">
                  <c:v>555.70439720153809</c:v>
                </c:pt>
                <c:pt idx="242">
                  <c:v>555.70439720153809</c:v>
                </c:pt>
                <c:pt idx="243">
                  <c:v>555.83916282653809</c:v>
                </c:pt>
                <c:pt idx="244">
                  <c:v>550.68388938903809</c:v>
                </c:pt>
                <c:pt idx="245">
                  <c:v>550.68388938903809</c:v>
                </c:pt>
                <c:pt idx="246">
                  <c:v>548.1402645111084</c:v>
                </c:pt>
                <c:pt idx="247">
                  <c:v>539.8730525970459</c:v>
                </c:pt>
                <c:pt idx="248">
                  <c:v>539.8730525970459</c:v>
                </c:pt>
                <c:pt idx="249">
                  <c:v>542.30692100524902</c:v>
                </c:pt>
                <c:pt idx="250">
                  <c:v>543.51495933532715</c:v>
                </c:pt>
                <c:pt idx="251">
                  <c:v>543.51495933532715</c:v>
                </c:pt>
                <c:pt idx="252">
                  <c:v>544.12248802185059</c:v>
                </c:pt>
                <c:pt idx="253">
                  <c:v>538.65260887145996</c:v>
                </c:pt>
                <c:pt idx="254">
                  <c:v>538.65260887145996</c:v>
                </c:pt>
                <c:pt idx="255">
                  <c:v>536.10831260681152</c:v>
                </c:pt>
                <c:pt idx="256">
                  <c:v>529.57933235168457</c:v>
                </c:pt>
                <c:pt idx="257">
                  <c:v>529.57933235168457</c:v>
                </c:pt>
                <c:pt idx="258">
                  <c:v>530.10275459289551</c:v>
                </c:pt>
                <c:pt idx="259">
                  <c:v>527.09763145446777</c:v>
                </c:pt>
                <c:pt idx="260">
                  <c:v>527.09763145446777</c:v>
                </c:pt>
                <c:pt idx="261">
                  <c:v>526.95818138122559</c:v>
                </c:pt>
                <c:pt idx="262">
                  <c:v>520.42703819274902</c:v>
                </c:pt>
                <c:pt idx="263">
                  <c:v>518.3995418548584</c:v>
                </c:pt>
                <c:pt idx="264">
                  <c:v>518.3995418548584</c:v>
                </c:pt>
                <c:pt idx="265">
                  <c:v>518.55095481872559</c:v>
                </c:pt>
                <c:pt idx="266">
                  <c:v>516.44695091247559</c:v>
                </c:pt>
                <c:pt idx="267">
                  <c:v>516.44695091247559</c:v>
                </c:pt>
                <c:pt idx="268">
                  <c:v>516.47269248962402</c:v>
                </c:pt>
                <c:pt idx="269">
                  <c:v>517.7165584564209</c:v>
                </c:pt>
                <c:pt idx="270">
                  <c:v>517.7165584564209</c:v>
                </c:pt>
                <c:pt idx="271">
                  <c:v>517.51750755310059</c:v>
                </c:pt>
                <c:pt idx="272">
                  <c:v>517.23386192321777</c:v>
                </c:pt>
                <c:pt idx="273">
                  <c:v>517.23386192321777</c:v>
                </c:pt>
                <c:pt idx="274">
                  <c:v>516.78496360778809</c:v>
                </c:pt>
                <c:pt idx="275">
                  <c:v>519.64043807983398</c:v>
                </c:pt>
                <c:pt idx="276">
                  <c:v>519.64043807983398</c:v>
                </c:pt>
                <c:pt idx="277">
                  <c:v>520.33492660522461</c:v>
                </c:pt>
                <c:pt idx="278">
                  <c:v>519.83244514465332</c:v>
                </c:pt>
                <c:pt idx="279">
                  <c:v>519.83244514465332</c:v>
                </c:pt>
                <c:pt idx="280">
                  <c:v>520.95108222961426</c:v>
                </c:pt>
                <c:pt idx="281">
                  <c:v>516.48354434967041</c:v>
                </c:pt>
                <c:pt idx="282">
                  <c:v>516.48354434967041</c:v>
                </c:pt>
                <c:pt idx="283">
                  <c:v>514.65673160552979</c:v>
                </c:pt>
                <c:pt idx="284">
                  <c:v>517.26842308044434</c:v>
                </c:pt>
                <c:pt idx="285">
                  <c:v>517.26842308044434</c:v>
                </c:pt>
                <c:pt idx="286">
                  <c:v>516.68126487731934</c:v>
                </c:pt>
                <c:pt idx="287">
                  <c:v>521.66216278076172</c:v>
                </c:pt>
                <c:pt idx="288">
                  <c:v>521.66216278076172</c:v>
                </c:pt>
                <c:pt idx="289">
                  <c:v>521.55356597900391</c:v>
                </c:pt>
                <c:pt idx="290">
                  <c:v>506.76712608337402</c:v>
                </c:pt>
                <c:pt idx="291">
                  <c:v>506.76712608337402</c:v>
                </c:pt>
                <c:pt idx="292">
                  <c:v>508.80972862243652</c:v>
                </c:pt>
                <c:pt idx="293">
                  <c:v>512.75055694580078</c:v>
                </c:pt>
                <c:pt idx="294">
                  <c:v>512.75055694580078</c:v>
                </c:pt>
                <c:pt idx="295">
                  <c:v>511.59880828857422</c:v>
                </c:pt>
                <c:pt idx="296">
                  <c:v>507.94064617156982</c:v>
                </c:pt>
                <c:pt idx="297">
                  <c:v>507.94064617156982</c:v>
                </c:pt>
                <c:pt idx="298">
                  <c:v>506.70382976531982</c:v>
                </c:pt>
                <c:pt idx="299">
                  <c:v>501.76464080810547</c:v>
                </c:pt>
                <c:pt idx="300">
                  <c:v>501.76464080810547</c:v>
                </c:pt>
                <c:pt idx="301">
                  <c:v>501.40274810791016</c:v>
                </c:pt>
                <c:pt idx="302">
                  <c:v>505.67896270751953</c:v>
                </c:pt>
                <c:pt idx="303">
                  <c:v>505.67896270751953</c:v>
                </c:pt>
                <c:pt idx="304">
                  <c:v>504.19992828369141</c:v>
                </c:pt>
                <c:pt idx="305">
                  <c:v>504.08041191101074</c:v>
                </c:pt>
                <c:pt idx="306">
                  <c:v>504.08041191101074</c:v>
                </c:pt>
                <c:pt idx="307">
                  <c:v>503.99593925476074</c:v>
                </c:pt>
                <c:pt idx="308">
                  <c:v>504.22976493835449</c:v>
                </c:pt>
                <c:pt idx="309">
                  <c:v>504.22976493835449</c:v>
                </c:pt>
                <c:pt idx="310">
                  <c:v>505.88805961608887</c:v>
                </c:pt>
                <c:pt idx="311">
                  <c:v>503.94265365600586</c:v>
                </c:pt>
                <c:pt idx="312">
                  <c:v>503.94265365600586</c:v>
                </c:pt>
                <c:pt idx="313">
                  <c:v>502.13886642456055</c:v>
                </c:pt>
                <c:pt idx="314">
                  <c:v>499.36432456970215</c:v>
                </c:pt>
                <c:pt idx="315">
                  <c:v>499.36432456970215</c:v>
                </c:pt>
                <c:pt idx="316">
                  <c:v>498.92830467224121</c:v>
                </c:pt>
                <c:pt idx="317">
                  <c:v>549.81145858764648</c:v>
                </c:pt>
                <c:pt idx="318">
                  <c:v>549.81145858764648</c:v>
                </c:pt>
                <c:pt idx="319">
                  <c:v>552.09768295288086</c:v>
                </c:pt>
                <c:pt idx="320">
                  <c:v>596.1291561126709</c:v>
                </c:pt>
                <c:pt idx="321">
                  <c:v>596.1291561126709</c:v>
                </c:pt>
                <c:pt idx="322">
                  <c:v>595.80190086364746</c:v>
                </c:pt>
                <c:pt idx="323">
                  <c:v>594.79961204528809</c:v>
                </c:pt>
                <c:pt idx="324">
                  <c:v>594.79961204528809</c:v>
                </c:pt>
                <c:pt idx="325">
                  <c:v>596.3742733001709</c:v>
                </c:pt>
                <c:pt idx="326">
                  <c:v>598.14215660095215</c:v>
                </c:pt>
                <c:pt idx="327">
                  <c:v>598.14215660095215</c:v>
                </c:pt>
                <c:pt idx="328">
                  <c:v>598.46886253356934</c:v>
                </c:pt>
                <c:pt idx="329">
                  <c:v>581.86794090270996</c:v>
                </c:pt>
                <c:pt idx="330">
                  <c:v>581.86794090270996</c:v>
                </c:pt>
                <c:pt idx="331">
                  <c:v>581.3223934173584</c:v>
                </c:pt>
                <c:pt idx="332">
                  <c:v>797.89253807067871</c:v>
                </c:pt>
                <c:pt idx="333">
                  <c:v>797.89253807067871</c:v>
                </c:pt>
                <c:pt idx="334">
                  <c:v>797.35848045349121</c:v>
                </c:pt>
                <c:pt idx="335">
                  <c:v>798.5543270111084</c:v>
                </c:pt>
                <c:pt idx="336">
                  <c:v>798.5543270111084</c:v>
                </c:pt>
                <c:pt idx="337">
                  <c:v>798.16776084899902</c:v>
                </c:pt>
                <c:pt idx="338">
                  <c:v>798.55206871032715</c:v>
                </c:pt>
                <c:pt idx="339">
                  <c:v>798.4138240814209</c:v>
                </c:pt>
                <c:pt idx="340">
                  <c:v>797.81444358825684</c:v>
                </c:pt>
                <c:pt idx="341">
                  <c:v>797.81444358825684</c:v>
                </c:pt>
                <c:pt idx="342">
                  <c:v>797.22142601013184</c:v>
                </c:pt>
                <c:pt idx="343">
                  <c:v>797.22891807556152</c:v>
                </c:pt>
                <c:pt idx="344">
                  <c:v>797.22891807556152</c:v>
                </c:pt>
                <c:pt idx="345">
                  <c:v>797.33177757263184</c:v>
                </c:pt>
                <c:pt idx="346">
                  <c:v>796.1604061126709</c:v>
                </c:pt>
                <c:pt idx="347">
                  <c:v>796.1604061126709</c:v>
                </c:pt>
                <c:pt idx="348">
                  <c:v>796.39412498474121</c:v>
                </c:pt>
                <c:pt idx="349">
                  <c:v>794.66756248474121</c:v>
                </c:pt>
                <c:pt idx="350">
                  <c:v>794.25432395935059</c:v>
                </c:pt>
                <c:pt idx="351">
                  <c:v>794.25432395935059</c:v>
                </c:pt>
                <c:pt idx="352">
                  <c:v>795.96828269958496</c:v>
                </c:pt>
                <c:pt idx="353">
                  <c:v>796.13423728942871</c:v>
                </c:pt>
                <c:pt idx="354">
                  <c:v>796.13423728942871</c:v>
                </c:pt>
                <c:pt idx="355">
                  <c:v>793.92642784118652</c:v>
                </c:pt>
                <c:pt idx="356">
                  <c:v>795.15974998474121</c:v>
                </c:pt>
                <c:pt idx="357">
                  <c:v>795.15974998474121</c:v>
                </c:pt>
                <c:pt idx="358">
                  <c:v>794.81709861755371</c:v>
                </c:pt>
                <c:pt idx="359">
                  <c:v>791.68268394470215</c:v>
                </c:pt>
                <c:pt idx="360">
                  <c:v>791.68268394470215</c:v>
                </c:pt>
                <c:pt idx="361">
                  <c:v>793.84506797790527</c:v>
                </c:pt>
                <c:pt idx="362">
                  <c:v>790.71930503845215</c:v>
                </c:pt>
                <c:pt idx="363">
                  <c:v>790.71930503845215</c:v>
                </c:pt>
                <c:pt idx="364">
                  <c:v>783.86893272399902</c:v>
                </c:pt>
                <c:pt idx="365">
                  <c:v>788.5465145111084</c:v>
                </c:pt>
                <c:pt idx="366">
                  <c:v>788.5465145111084</c:v>
                </c:pt>
                <c:pt idx="367">
                  <c:v>790.85600090026855</c:v>
                </c:pt>
                <c:pt idx="368">
                  <c:v>781.55291557312012</c:v>
                </c:pt>
                <c:pt idx="369">
                  <c:v>781.55291557312012</c:v>
                </c:pt>
                <c:pt idx="370">
                  <c:v>781.84066581726074</c:v>
                </c:pt>
                <c:pt idx="371">
                  <c:v>784.38529777526855</c:v>
                </c:pt>
                <c:pt idx="372">
                  <c:v>784.38529777526855</c:v>
                </c:pt>
                <c:pt idx="373">
                  <c:v>782.58022880554199</c:v>
                </c:pt>
                <c:pt idx="374">
                  <c:v>796.78260612487793</c:v>
                </c:pt>
                <c:pt idx="375">
                  <c:v>796.78260612487793</c:v>
                </c:pt>
                <c:pt idx="376">
                  <c:v>796.94235801696777</c:v>
                </c:pt>
                <c:pt idx="377">
                  <c:v>829.88580894470215</c:v>
                </c:pt>
                <c:pt idx="378">
                  <c:v>829.88580894470215</c:v>
                </c:pt>
                <c:pt idx="379">
                  <c:v>829.72331809997559</c:v>
                </c:pt>
                <c:pt idx="380">
                  <c:v>856.1539363861084</c:v>
                </c:pt>
                <c:pt idx="381">
                  <c:v>856.1539363861084</c:v>
                </c:pt>
                <c:pt idx="382">
                  <c:v>856.37954521179199</c:v>
                </c:pt>
                <c:pt idx="383">
                  <c:v>862.42720603942871</c:v>
                </c:pt>
                <c:pt idx="384">
                  <c:v>862.42720603942871</c:v>
                </c:pt>
                <c:pt idx="385">
                  <c:v>851.66088676452637</c:v>
                </c:pt>
                <c:pt idx="386">
                  <c:v>862.08794975280762</c:v>
                </c:pt>
                <c:pt idx="387">
                  <c:v>862.08794975280762</c:v>
                </c:pt>
                <c:pt idx="388">
                  <c:v>859.28837394714355</c:v>
                </c:pt>
                <c:pt idx="389">
                  <c:v>861.28422355651855</c:v>
                </c:pt>
                <c:pt idx="390">
                  <c:v>861.28422355651855</c:v>
                </c:pt>
                <c:pt idx="391">
                  <c:v>861.52020835876465</c:v>
                </c:pt>
                <c:pt idx="392">
                  <c:v>859.84775352478027</c:v>
                </c:pt>
                <c:pt idx="393">
                  <c:v>859.84775352478027</c:v>
                </c:pt>
                <c:pt idx="394">
                  <c:v>859.89570426940918</c:v>
                </c:pt>
                <c:pt idx="395">
                  <c:v>857.5318431854248</c:v>
                </c:pt>
                <c:pt idx="396">
                  <c:v>857.5318431854248</c:v>
                </c:pt>
                <c:pt idx="397">
                  <c:v>857.3271312713623</c:v>
                </c:pt>
                <c:pt idx="398">
                  <c:v>857.75532341003418</c:v>
                </c:pt>
                <c:pt idx="399">
                  <c:v>857.75532341003418</c:v>
                </c:pt>
                <c:pt idx="400">
                  <c:v>857.57276725769043</c:v>
                </c:pt>
                <c:pt idx="401">
                  <c:v>908.00900077819824</c:v>
                </c:pt>
                <c:pt idx="402">
                  <c:v>908.00900077819824</c:v>
                </c:pt>
                <c:pt idx="403">
                  <c:v>908.00900077819824</c:v>
                </c:pt>
                <c:pt idx="404">
                  <c:v>908.00048637390137</c:v>
                </c:pt>
                <c:pt idx="405">
                  <c:v>908.00048637390137</c:v>
                </c:pt>
                <c:pt idx="406">
                  <c:v>907.5034008026123</c:v>
                </c:pt>
                <c:pt idx="407">
                  <c:v>909.47855949401855</c:v>
                </c:pt>
                <c:pt idx="408">
                  <c:v>909.47855949401855</c:v>
                </c:pt>
                <c:pt idx="409">
                  <c:v>910.1093578338623</c:v>
                </c:pt>
                <c:pt idx="410">
                  <c:v>908.72114372253418</c:v>
                </c:pt>
                <c:pt idx="411">
                  <c:v>908.72114372253418</c:v>
                </c:pt>
                <c:pt idx="412">
                  <c:v>909.79617118835449</c:v>
                </c:pt>
                <c:pt idx="413">
                  <c:v>910.57462120056152</c:v>
                </c:pt>
                <c:pt idx="414">
                  <c:v>910.03703117370605</c:v>
                </c:pt>
                <c:pt idx="415">
                  <c:v>911.04501152038574</c:v>
                </c:pt>
                <c:pt idx="416">
                  <c:v>911.04501152038574</c:v>
                </c:pt>
                <c:pt idx="417">
                  <c:v>911.63796043395996</c:v>
                </c:pt>
                <c:pt idx="418">
                  <c:v>913.73200035095215</c:v>
                </c:pt>
                <c:pt idx="419">
                  <c:v>913.73200035095215</c:v>
                </c:pt>
                <c:pt idx="420">
                  <c:v>914.07828330993652</c:v>
                </c:pt>
                <c:pt idx="421">
                  <c:v>913.3212947845459</c:v>
                </c:pt>
                <c:pt idx="422">
                  <c:v>913.3212947845459</c:v>
                </c:pt>
                <c:pt idx="423">
                  <c:v>906.15617942810059</c:v>
                </c:pt>
                <c:pt idx="424">
                  <c:v>904.34981346130371</c:v>
                </c:pt>
                <c:pt idx="425">
                  <c:v>904.34981346130371</c:v>
                </c:pt>
                <c:pt idx="426">
                  <c:v>906.16240501403809</c:v>
                </c:pt>
                <c:pt idx="427">
                  <c:v>819.95977592468262</c:v>
                </c:pt>
                <c:pt idx="428">
                  <c:v>819.95977592468262</c:v>
                </c:pt>
                <c:pt idx="429">
                  <c:v>818.35806846618652</c:v>
                </c:pt>
                <c:pt idx="430">
                  <c:v>814.75038719177246</c:v>
                </c:pt>
                <c:pt idx="431">
                  <c:v>814.75038719177246</c:v>
                </c:pt>
                <c:pt idx="432">
                  <c:v>814.92284202575684</c:v>
                </c:pt>
                <c:pt idx="433">
                  <c:v>819.46889305114746</c:v>
                </c:pt>
                <c:pt idx="434">
                  <c:v>819.46889305114746</c:v>
                </c:pt>
                <c:pt idx="435">
                  <c:v>818.92723655700684</c:v>
                </c:pt>
                <c:pt idx="436">
                  <c:v>819.80170249938965</c:v>
                </c:pt>
                <c:pt idx="437">
                  <c:v>819.80170249938965</c:v>
                </c:pt>
                <c:pt idx="438">
                  <c:v>820.33046531677246</c:v>
                </c:pt>
                <c:pt idx="439">
                  <c:v>824.61409568786621</c:v>
                </c:pt>
                <c:pt idx="440">
                  <c:v>824.61409568786621</c:v>
                </c:pt>
                <c:pt idx="441">
                  <c:v>824.68368339538574</c:v>
                </c:pt>
                <c:pt idx="442">
                  <c:v>822.94936943054199</c:v>
                </c:pt>
                <c:pt idx="443">
                  <c:v>822.94936943054199</c:v>
                </c:pt>
                <c:pt idx="444">
                  <c:v>822.28085136413574</c:v>
                </c:pt>
                <c:pt idx="445">
                  <c:v>824.95565605163574</c:v>
                </c:pt>
                <c:pt idx="446">
                  <c:v>824.95565605163574</c:v>
                </c:pt>
                <c:pt idx="447">
                  <c:v>827.01128196716309</c:v>
                </c:pt>
                <c:pt idx="448">
                  <c:v>626.39500999450684</c:v>
                </c:pt>
                <c:pt idx="449">
                  <c:v>626.39500999450684</c:v>
                </c:pt>
                <c:pt idx="450">
                  <c:v>624.71359062194824</c:v>
                </c:pt>
                <c:pt idx="451">
                  <c:v>624.80926322937012</c:v>
                </c:pt>
                <c:pt idx="452">
                  <c:v>624.80926322937012</c:v>
                </c:pt>
                <c:pt idx="453">
                  <c:v>624.53738212585449</c:v>
                </c:pt>
                <c:pt idx="454">
                  <c:v>626.32830619812012</c:v>
                </c:pt>
                <c:pt idx="455">
                  <c:v>626.32830619812012</c:v>
                </c:pt>
                <c:pt idx="456">
                  <c:v>626.61908531188965</c:v>
                </c:pt>
                <c:pt idx="457">
                  <c:v>623.61629295349121</c:v>
                </c:pt>
                <c:pt idx="458">
                  <c:v>623.61629295349121</c:v>
                </c:pt>
                <c:pt idx="459">
                  <c:v>623.01619529724121</c:v>
                </c:pt>
                <c:pt idx="460">
                  <c:v>626.41472434997559</c:v>
                </c:pt>
                <c:pt idx="461">
                  <c:v>626.41472434997559</c:v>
                </c:pt>
                <c:pt idx="462">
                  <c:v>628.34479331970215</c:v>
                </c:pt>
                <c:pt idx="463">
                  <c:v>829.95641136169434</c:v>
                </c:pt>
                <c:pt idx="464">
                  <c:v>829.95641136169434</c:v>
                </c:pt>
                <c:pt idx="465">
                  <c:v>828.05814170837402</c:v>
                </c:pt>
                <c:pt idx="466">
                  <c:v>627.58148765563965</c:v>
                </c:pt>
                <c:pt idx="467">
                  <c:v>627.58148765563965</c:v>
                </c:pt>
                <c:pt idx="468">
                  <c:v>627.77997398376465</c:v>
                </c:pt>
                <c:pt idx="469">
                  <c:v>628.74638938903809</c:v>
                </c:pt>
                <c:pt idx="470">
                  <c:v>628.74638938903809</c:v>
                </c:pt>
                <c:pt idx="471">
                  <c:v>628.30975914001465</c:v>
                </c:pt>
                <c:pt idx="472">
                  <c:v>625.30216026306152</c:v>
                </c:pt>
                <c:pt idx="473">
                  <c:v>625.30216026306152</c:v>
                </c:pt>
                <c:pt idx="474">
                  <c:v>625.66137504577637</c:v>
                </c:pt>
                <c:pt idx="475">
                  <c:v>626.16694450378418</c:v>
                </c:pt>
                <c:pt idx="476">
                  <c:v>626.16694450378418</c:v>
                </c:pt>
                <c:pt idx="477">
                  <c:v>664.72466468811035</c:v>
                </c:pt>
                <c:pt idx="478">
                  <c:v>664.61698341369629</c:v>
                </c:pt>
                <c:pt idx="479">
                  <c:v>664.61698341369629</c:v>
                </c:pt>
                <c:pt idx="480">
                  <c:v>664.80082893371582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519624"/>
        <c:axId val="486517664"/>
      </c:areaChart>
      <c:lineChart>
        <c:grouping val="standard"/>
        <c:varyColors val="0"/>
        <c:ser>
          <c:idx val="1"/>
          <c:order val="2"/>
          <c:tx>
            <c:strRef>
              <c:f>'Wrong+SuspiciousPRC'!$AC$5</c:f>
              <c:strCache>
                <c:ptCount val="1"/>
                <c:pt idx="0">
                  <c:v>PRC Total</c:v>
                </c:pt>
              </c:strCache>
            </c:strRef>
          </c:tx>
          <c:spPr>
            <a:ln w="2857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cat>
            <c:numRef>
              <c:f>'Wrong+SuspiciousPRC'!$B$6:$B$486</c:f>
              <c:numCache>
                <c:formatCode>h:mm\ AM/PM</c:formatCode>
                <c:ptCount val="481"/>
                <c:pt idx="0">
                  <c:v>5.7638888888888885E-2</c:v>
                </c:pt>
                <c:pt idx="1">
                  <c:v>5.768518518518518E-2</c:v>
                </c:pt>
                <c:pt idx="2">
                  <c:v>5.7731481481481474E-2</c:v>
                </c:pt>
                <c:pt idx="3">
                  <c:v>5.7777777777777782E-2</c:v>
                </c:pt>
                <c:pt idx="4">
                  <c:v>5.7824074074074076E-2</c:v>
                </c:pt>
                <c:pt idx="5">
                  <c:v>5.7870370370370371E-2</c:v>
                </c:pt>
                <c:pt idx="6">
                  <c:v>5.7916666666666665E-2</c:v>
                </c:pt>
                <c:pt idx="7">
                  <c:v>5.7962962962962959E-2</c:v>
                </c:pt>
                <c:pt idx="8">
                  <c:v>5.800925925925926E-2</c:v>
                </c:pt>
                <c:pt idx="9">
                  <c:v>5.8055555555555555E-2</c:v>
                </c:pt>
                <c:pt idx="10">
                  <c:v>5.8101851851851849E-2</c:v>
                </c:pt>
                <c:pt idx="11">
                  <c:v>5.814814814814815E-2</c:v>
                </c:pt>
                <c:pt idx="12">
                  <c:v>5.8194444444444444E-2</c:v>
                </c:pt>
                <c:pt idx="13">
                  <c:v>5.8240740740740739E-2</c:v>
                </c:pt>
                <c:pt idx="14">
                  <c:v>5.8287037037037033E-2</c:v>
                </c:pt>
                <c:pt idx="15">
                  <c:v>5.8333333333333327E-2</c:v>
                </c:pt>
                <c:pt idx="16">
                  <c:v>5.8379629629629635E-2</c:v>
                </c:pt>
                <c:pt idx="17">
                  <c:v>5.842592592592593E-2</c:v>
                </c:pt>
                <c:pt idx="18">
                  <c:v>5.8472222222222224E-2</c:v>
                </c:pt>
                <c:pt idx="19">
                  <c:v>5.8518518518518518E-2</c:v>
                </c:pt>
                <c:pt idx="20">
                  <c:v>5.8564814814814813E-2</c:v>
                </c:pt>
                <c:pt idx="21">
                  <c:v>5.8611111111111114E-2</c:v>
                </c:pt>
                <c:pt idx="22">
                  <c:v>5.8657407407407408E-2</c:v>
                </c:pt>
                <c:pt idx="23">
                  <c:v>5.8703703703703702E-2</c:v>
                </c:pt>
                <c:pt idx="24">
                  <c:v>5.8750000000000004E-2</c:v>
                </c:pt>
                <c:pt idx="25">
                  <c:v>5.8796296296296298E-2</c:v>
                </c:pt>
                <c:pt idx="26">
                  <c:v>5.8842592592592592E-2</c:v>
                </c:pt>
                <c:pt idx="27">
                  <c:v>5.8888888888888886E-2</c:v>
                </c:pt>
                <c:pt idx="28">
                  <c:v>5.8935185185185181E-2</c:v>
                </c:pt>
                <c:pt idx="29">
                  <c:v>5.8981481481481489E-2</c:v>
                </c:pt>
                <c:pt idx="30">
                  <c:v>5.9027777777777783E-2</c:v>
                </c:pt>
                <c:pt idx="31">
                  <c:v>5.9074074074074077E-2</c:v>
                </c:pt>
                <c:pt idx="32">
                  <c:v>5.9120370370370372E-2</c:v>
                </c:pt>
                <c:pt idx="33">
                  <c:v>5.9166666666666666E-2</c:v>
                </c:pt>
                <c:pt idx="34">
                  <c:v>5.9212962962962967E-2</c:v>
                </c:pt>
                <c:pt idx="35">
                  <c:v>5.9259259259259262E-2</c:v>
                </c:pt>
                <c:pt idx="36">
                  <c:v>5.9305555555555556E-2</c:v>
                </c:pt>
                <c:pt idx="37">
                  <c:v>5.935185185185185E-2</c:v>
                </c:pt>
                <c:pt idx="38">
                  <c:v>5.9398148148148144E-2</c:v>
                </c:pt>
                <c:pt idx="39">
                  <c:v>5.9444444444444446E-2</c:v>
                </c:pt>
                <c:pt idx="40">
                  <c:v>5.949074074074074E-2</c:v>
                </c:pt>
                <c:pt idx="41">
                  <c:v>5.9537037037037034E-2</c:v>
                </c:pt>
                <c:pt idx="42">
                  <c:v>5.9583333333333328E-2</c:v>
                </c:pt>
                <c:pt idx="43">
                  <c:v>5.9629629629629623E-2</c:v>
                </c:pt>
                <c:pt idx="44">
                  <c:v>5.9675925925925931E-2</c:v>
                </c:pt>
                <c:pt idx="45">
                  <c:v>5.9722222222222225E-2</c:v>
                </c:pt>
                <c:pt idx="46">
                  <c:v>5.9768518518518519E-2</c:v>
                </c:pt>
                <c:pt idx="47">
                  <c:v>5.9814814814814814E-2</c:v>
                </c:pt>
                <c:pt idx="48">
                  <c:v>5.9861111111111108E-2</c:v>
                </c:pt>
                <c:pt idx="49">
                  <c:v>5.9907407407407409E-2</c:v>
                </c:pt>
                <c:pt idx="50">
                  <c:v>5.9953703703703703E-2</c:v>
                </c:pt>
                <c:pt idx="51">
                  <c:v>0.06</c:v>
                </c:pt>
                <c:pt idx="52">
                  <c:v>6.0046296296296292E-2</c:v>
                </c:pt>
                <c:pt idx="53">
                  <c:v>6.0092592592592593E-2</c:v>
                </c:pt>
                <c:pt idx="54">
                  <c:v>6.0138888888888888E-2</c:v>
                </c:pt>
                <c:pt idx="55">
                  <c:v>6.0185185185185182E-2</c:v>
                </c:pt>
                <c:pt idx="56">
                  <c:v>6.0231481481481476E-2</c:v>
                </c:pt>
                <c:pt idx="57">
                  <c:v>6.0277777777777784E-2</c:v>
                </c:pt>
                <c:pt idx="58">
                  <c:v>6.0324074074074079E-2</c:v>
                </c:pt>
                <c:pt idx="59">
                  <c:v>6.0370370370370373E-2</c:v>
                </c:pt>
                <c:pt idx="60">
                  <c:v>6.0416666666666667E-2</c:v>
                </c:pt>
                <c:pt idx="61">
                  <c:v>6.0462962962962961E-2</c:v>
                </c:pt>
                <c:pt idx="62">
                  <c:v>6.0509259259259263E-2</c:v>
                </c:pt>
                <c:pt idx="63">
                  <c:v>6.0555555555555557E-2</c:v>
                </c:pt>
                <c:pt idx="64">
                  <c:v>6.0601851851851851E-2</c:v>
                </c:pt>
                <c:pt idx="65">
                  <c:v>6.0648148148148145E-2</c:v>
                </c:pt>
                <c:pt idx="66">
                  <c:v>6.069444444444444E-2</c:v>
                </c:pt>
                <c:pt idx="67">
                  <c:v>6.0740740740740741E-2</c:v>
                </c:pt>
                <c:pt idx="68">
                  <c:v>6.0787037037037035E-2</c:v>
                </c:pt>
                <c:pt idx="69">
                  <c:v>6.083333333333333E-2</c:v>
                </c:pt>
                <c:pt idx="70">
                  <c:v>6.0879629629629638E-2</c:v>
                </c:pt>
                <c:pt idx="71">
                  <c:v>6.0925925925925932E-2</c:v>
                </c:pt>
                <c:pt idx="72">
                  <c:v>6.0972222222222226E-2</c:v>
                </c:pt>
                <c:pt idx="73">
                  <c:v>6.1018518518518521E-2</c:v>
                </c:pt>
                <c:pt idx="74">
                  <c:v>6.1064814814814815E-2</c:v>
                </c:pt>
                <c:pt idx="75">
                  <c:v>6.1111111111111116E-2</c:v>
                </c:pt>
                <c:pt idx="76">
                  <c:v>6.115740740740741E-2</c:v>
                </c:pt>
                <c:pt idx="77">
                  <c:v>6.1203703703703705E-2</c:v>
                </c:pt>
                <c:pt idx="78">
                  <c:v>6.1249999999999999E-2</c:v>
                </c:pt>
                <c:pt idx="79">
                  <c:v>6.1296296296296293E-2</c:v>
                </c:pt>
                <c:pt idx="80">
                  <c:v>6.1342592592592594E-2</c:v>
                </c:pt>
                <c:pt idx="81">
                  <c:v>6.1388888888888889E-2</c:v>
                </c:pt>
                <c:pt idx="82">
                  <c:v>6.1435185185185183E-2</c:v>
                </c:pt>
                <c:pt idx="83">
                  <c:v>6.1481481481481477E-2</c:v>
                </c:pt>
                <c:pt idx="84">
                  <c:v>6.1527777777777772E-2</c:v>
                </c:pt>
                <c:pt idx="85">
                  <c:v>6.157407407407408E-2</c:v>
                </c:pt>
                <c:pt idx="86">
                  <c:v>6.1620370370370374E-2</c:v>
                </c:pt>
                <c:pt idx="87">
                  <c:v>6.1666666666666668E-2</c:v>
                </c:pt>
                <c:pt idx="88">
                  <c:v>6.1712962962962963E-2</c:v>
                </c:pt>
                <c:pt idx="89">
                  <c:v>6.1759259259259257E-2</c:v>
                </c:pt>
                <c:pt idx="90">
                  <c:v>6.1805555555555558E-2</c:v>
                </c:pt>
                <c:pt idx="91">
                  <c:v>6.1851851851851852E-2</c:v>
                </c:pt>
                <c:pt idx="92">
                  <c:v>6.1898148148148147E-2</c:v>
                </c:pt>
                <c:pt idx="93">
                  <c:v>6.1944444444444441E-2</c:v>
                </c:pt>
                <c:pt idx="94">
                  <c:v>6.1990740740740735E-2</c:v>
                </c:pt>
                <c:pt idx="95">
                  <c:v>6.2037037037037036E-2</c:v>
                </c:pt>
                <c:pt idx="96">
                  <c:v>6.2083333333333331E-2</c:v>
                </c:pt>
                <c:pt idx="97">
                  <c:v>6.2129629629629625E-2</c:v>
                </c:pt>
                <c:pt idx="98">
                  <c:v>6.2175925925925933E-2</c:v>
                </c:pt>
                <c:pt idx="99">
                  <c:v>6.2222222222222227E-2</c:v>
                </c:pt>
                <c:pt idx="100">
                  <c:v>6.2268518518518522E-2</c:v>
                </c:pt>
                <c:pt idx="101">
                  <c:v>6.2314814814814816E-2</c:v>
                </c:pt>
                <c:pt idx="102">
                  <c:v>6.236111111111111E-2</c:v>
                </c:pt>
                <c:pt idx="103">
                  <c:v>6.2407407407407411E-2</c:v>
                </c:pt>
                <c:pt idx="104">
                  <c:v>6.2453703703703706E-2</c:v>
                </c:pt>
                <c:pt idx="105">
                  <c:v>6.25E-2</c:v>
                </c:pt>
                <c:pt idx="106">
                  <c:v>6.2546296296296294E-2</c:v>
                </c:pt>
                <c:pt idx="107">
                  <c:v>6.2592592592592589E-2</c:v>
                </c:pt>
                <c:pt idx="108">
                  <c:v>6.2638888888888897E-2</c:v>
                </c:pt>
                <c:pt idx="109">
                  <c:v>6.2685185185185191E-2</c:v>
                </c:pt>
                <c:pt idx="110">
                  <c:v>6.2731481481481485E-2</c:v>
                </c:pt>
                <c:pt idx="111">
                  <c:v>6.277777777777778E-2</c:v>
                </c:pt>
                <c:pt idx="112">
                  <c:v>6.2824074074074074E-2</c:v>
                </c:pt>
                <c:pt idx="113">
                  <c:v>6.2870370370370368E-2</c:v>
                </c:pt>
                <c:pt idx="114">
                  <c:v>6.2916666666666662E-2</c:v>
                </c:pt>
                <c:pt idx="115">
                  <c:v>6.2962962962962957E-2</c:v>
                </c:pt>
                <c:pt idx="116">
                  <c:v>6.3009259259259265E-2</c:v>
                </c:pt>
                <c:pt idx="117">
                  <c:v>6.3055555555555545E-2</c:v>
                </c:pt>
                <c:pt idx="118">
                  <c:v>6.3101851851851853E-2</c:v>
                </c:pt>
                <c:pt idx="119">
                  <c:v>6.3148148148148148E-2</c:v>
                </c:pt>
                <c:pt idx="120">
                  <c:v>6.3194444444444442E-2</c:v>
                </c:pt>
                <c:pt idx="121">
                  <c:v>6.324074074074075E-2</c:v>
                </c:pt>
                <c:pt idx="122">
                  <c:v>6.3287037037037031E-2</c:v>
                </c:pt>
                <c:pt idx="123">
                  <c:v>6.3333333333333339E-2</c:v>
                </c:pt>
                <c:pt idx="124">
                  <c:v>6.3379629629629633E-2</c:v>
                </c:pt>
                <c:pt idx="125">
                  <c:v>6.3425925925925927E-2</c:v>
                </c:pt>
                <c:pt idx="126">
                  <c:v>6.3472222222222222E-2</c:v>
                </c:pt>
                <c:pt idx="127">
                  <c:v>6.3518518518518516E-2</c:v>
                </c:pt>
                <c:pt idx="128">
                  <c:v>6.356481481481481E-2</c:v>
                </c:pt>
                <c:pt idx="129">
                  <c:v>6.3611111111111118E-2</c:v>
                </c:pt>
                <c:pt idx="130">
                  <c:v>6.3657407407407399E-2</c:v>
                </c:pt>
                <c:pt idx="131">
                  <c:v>6.3703703703703707E-2</c:v>
                </c:pt>
                <c:pt idx="132">
                  <c:v>6.3750000000000001E-2</c:v>
                </c:pt>
                <c:pt idx="133">
                  <c:v>6.3796296296296295E-2</c:v>
                </c:pt>
                <c:pt idx="134">
                  <c:v>6.3842592592592604E-2</c:v>
                </c:pt>
                <c:pt idx="135">
                  <c:v>6.3888888888888884E-2</c:v>
                </c:pt>
                <c:pt idx="136">
                  <c:v>6.3935185185185192E-2</c:v>
                </c:pt>
                <c:pt idx="137">
                  <c:v>6.3981481481481486E-2</c:v>
                </c:pt>
                <c:pt idx="138">
                  <c:v>6.4027777777777781E-2</c:v>
                </c:pt>
                <c:pt idx="139">
                  <c:v>6.4074074074074075E-2</c:v>
                </c:pt>
                <c:pt idx="140">
                  <c:v>6.4120370370370369E-2</c:v>
                </c:pt>
                <c:pt idx="141">
                  <c:v>6.4166666666666664E-2</c:v>
                </c:pt>
                <c:pt idx="142">
                  <c:v>6.4212962962962958E-2</c:v>
                </c:pt>
                <c:pt idx="143">
                  <c:v>6.4259259259259252E-2</c:v>
                </c:pt>
                <c:pt idx="144">
                  <c:v>6.430555555555556E-2</c:v>
                </c:pt>
                <c:pt idx="145">
                  <c:v>6.4351851851851841E-2</c:v>
                </c:pt>
                <c:pt idx="146">
                  <c:v>6.4398148148148149E-2</c:v>
                </c:pt>
                <c:pt idx="147">
                  <c:v>6.4444444444444443E-2</c:v>
                </c:pt>
                <c:pt idx="148">
                  <c:v>6.4490740740740737E-2</c:v>
                </c:pt>
                <c:pt idx="149">
                  <c:v>6.4537037037037046E-2</c:v>
                </c:pt>
                <c:pt idx="150">
                  <c:v>6.458333333333334E-2</c:v>
                </c:pt>
                <c:pt idx="151">
                  <c:v>6.4629629629629634E-2</c:v>
                </c:pt>
                <c:pt idx="152">
                  <c:v>6.4675925925925928E-2</c:v>
                </c:pt>
                <c:pt idx="153">
                  <c:v>6.4722222222222223E-2</c:v>
                </c:pt>
                <c:pt idx="154">
                  <c:v>6.4768518518518517E-2</c:v>
                </c:pt>
                <c:pt idx="155">
                  <c:v>6.4814814814814811E-2</c:v>
                </c:pt>
                <c:pt idx="156">
                  <c:v>6.4861111111111105E-2</c:v>
                </c:pt>
                <c:pt idx="157">
                  <c:v>6.4907407407407414E-2</c:v>
                </c:pt>
                <c:pt idx="158">
                  <c:v>6.4953703703703694E-2</c:v>
                </c:pt>
                <c:pt idx="159">
                  <c:v>6.5000000000000002E-2</c:v>
                </c:pt>
                <c:pt idx="160">
                  <c:v>6.5046296296296297E-2</c:v>
                </c:pt>
                <c:pt idx="161">
                  <c:v>6.5092592592592591E-2</c:v>
                </c:pt>
                <c:pt idx="162">
                  <c:v>6.5138888888888885E-2</c:v>
                </c:pt>
                <c:pt idx="163">
                  <c:v>6.5185185185185179E-2</c:v>
                </c:pt>
                <c:pt idx="164">
                  <c:v>6.5231481481481488E-2</c:v>
                </c:pt>
                <c:pt idx="165">
                  <c:v>6.5277777777777782E-2</c:v>
                </c:pt>
                <c:pt idx="166">
                  <c:v>6.5324074074074076E-2</c:v>
                </c:pt>
                <c:pt idx="167">
                  <c:v>6.537037037037037E-2</c:v>
                </c:pt>
                <c:pt idx="168">
                  <c:v>6.5416666666666665E-2</c:v>
                </c:pt>
                <c:pt idx="169">
                  <c:v>6.5462962962962959E-2</c:v>
                </c:pt>
                <c:pt idx="170">
                  <c:v>6.5509259259259267E-2</c:v>
                </c:pt>
                <c:pt idx="171">
                  <c:v>6.5555555555555547E-2</c:v>
                </c:pt>
                <c:pt idx="172">
                  <c:v>6.5601851851851856E-2</c:v>
                </c:pt>
                <c:pt idx="173">
                  <c:v>6.5648148148148136E-2</c:v>
                </c:pt>
                <c:pt idx="174">
                  <c:v>6.5694444444444444E-2</c:v>
                </c:pt>
                <c:pt idx="175">
                  <c:v>6.5740740740740738E-2</c:v>
                </c:pt>
                <c:pt idx="176">
                  <c:v>6.5787037037037033E-2</c:v>
                </c:pt>
                <c:pt idx="177">
                  <c:v>6.5833333333333341E-2</c:v>
                </c:pt>
                <c:pt idx="178">
                  <c:v>6.5879629629629635E-2</c:v>
                </c:pt>
                <c:pt idx="179">
                  <c:v>6.5925925925925929E-2</c:v>
                </c:pt>
                <c:pt idx="180">
                  <c:v>6.5972222222222224E-2</c:v>
                </c:pt>
                <c:pt idx="181">
                  <c:v>6.6018518518518518E-2</c:v>
                </c:pt>
                <c:pt idx="182">
                  <c:v>6.6064814814814812E-2</c:v>
                </c:pt>
                <c:pt idx="183">
                  <c:v>6.6111111111111107E-2</c:v>
                </c:pt>
                <c:pt idx="184">
                  <c:v>6.6157407407407401E-2</c:v>
                </c:pt>
                <c:pt idx="185">
                  <c:v>6.6203703703703709E-2</c:v>
                </c:pt>
                <c:pt idx="186">
                  <c:v>6.6249999999999989E-2</c:v>
                </c:pt>
                <c:pt idx="187">
                  <c:v>6.6296296296296298E-2</c:v>
                </c:pt>
                <c:pt idx="188">
                  <c:v>6.6342592592592592E-2</c:v>
                </c:pt>
                <c:pt idx="189">
                  <c:v>6.6388888888888886E-2</c:v>
                </c:pt>
                <c:pt idx="190">
                  <c:v>6.6435185185185194E-2</c:v>
                </c:pt>
                <c:pt idx="191">
                  <c:v>6.6481481481481489E-2</c:v>
                </c:pt>
                <c:pt idx="192">
                  <c:v>6.6527777777777783E-2</c:v>
                </c:pt>
                <c:pt idx="193">
                  <c:v>6.6574074074074077E-2</c:v>
                </c:pt>
                <c:pt idx="194">
                  <c:v>6.6620370370370371E-2</c:v>
                </c:pt>
                <c:pt idx="195">
                  <c:v>6.6666666666666666E-2</c:v>
                </c:pt>
                <c:pt idx="196">
                  <c:v>6.671296296296296E-2</c:v>
                </c:pt>
                <c:pt idx="197">
                  <c:v>6.6759259259259254E-2</c:v>
                </c:pt>
                <c:pt idx="198">
                  <c:v>6.6805555555555562E-2</c:v>
                </c:pt>
                <c:pt idx="199">
                  <c:v>6.6851851851851843E-2</c:v>
                </c:pt>
                <c:pt idx="200">
                  <c:v>6.6898148148148151E-2</c:v>
                </c:pt>
                <c:pt idx="201">
                  <c:v>6.6944444444444445E-2</c:v>
                </c:pt>
                <c:pt idx="202">
                  <c:v>6.699074074074074E-2</c:v>
                </c:pt>
                <c:pt idx="203">
                  <c:v>6.7037037037037034E-2</c:v>
                </c:pt>
                <c:pt idx="204">
                  <c:v>6.7083333333333328E-2</c:v>
                </c:pt>
                <c:pt idx="205">
                  <c:v>6.7129629629629636E-2</c:v>
                </c:pt>
                <c:pt idx="206">
                  <c:v>6.7175925925925931E-2</c:v>
                </c:pt>
                <c:pt idx="207">
                  <c:v>6.7222222222222225E-2</c:v>
                </c:pt>
                <c:pt idx="208">
                  <c:v>6.7268518518518519E-2</c:v>
                </c:pt>
                <c:pt idx="209">
                  <c:v>6.7314814814814813E-2</c:v>
                </c:pt>
                <c:pt idx="210">
                  <c:v>6.7361111111111108E-2</c:v>
                </c:pt>
                <c:pt idx="211">
                  <c:v>6.7407407407407416E-2</c:v>
                </c:pt>
                <c:pt idx="212">
                  <c:v>6.7453703703703696E-2</c:v>
                </c:pt>
                <c:pt idx="213">
                  <c:v>6.7500000000000004E-2</c:v>
                </c:pt>
                <c:pt idx="214">
                  <c:v>6.7546296296296285E-2</c:v>
                </c:pt>
                <c:pt idx="215">
                  <c:v>6.7592592592592593E-2</c:v>
                </c:pt>
                <c:pt idx="216">
                  <c:v>6.7638888888888887E-2</c:v>
                </c:pt>
                <c:pt idx="217">
                  <c:v>6.7685185185185182E-2</c:v>
                </c:pt>
                <c:pt idx="218">
                  <c:v>6.773148148148149E-2</c:v>
                </c:pt>
                <c:pt idx="219">
                  <c:v>6.7777777777777784E-2</c:v>
                </c:pt>
                <c:pt idx="220">
                  <c:v>6.7824074074074078E-2</c:v>
                </c:pt>
                <c:pt idx="221">
                  <c:v>6.7870370370370373E-2</c:v>
                </c:pt>
                <c:pt idx="222">
                  <c:v>6.7916666666666667E-2</c:v>
                </c:pt>
                <c:pt idx="223">
                  <c:v>6.7962962962962961E-2</c:v>
                </c:pt>
                <c:pt idx="224">
                  <c:v>6.8009259259259255E-2</c:v>
                </c:pt>
                <c:pt idx="225">
                  <c:v>6.805555555555555E-2</c:v>
                </c:pt>
                <c:pt idx="226">
                  <c:v>6.8101851851851858E-2</c:v>
                </c:pt>
                <c:pt idx="227">
                  <c:v>6.8148148148148138E-2</c:v>
                </c:pt>
                <c:pt idx="228">
                  <c:v>6.8194444444444446E-2</c:v>
                </c:pt>
                <c:pt idx="229">
                  <c:v>6.8240740740740741E-2</c:v>
                </c:pt>
                <c:pt idx="230">
                  <c:v>6.8287037037037035E-2</c:v>
                </c:pt>
                <c:pt idx="231">
                  <c:v>6.8333333333333343E-2</c:v>
                </c:pt>
                <c:pt idx="232">
                  <c:v>6.8379629629629637E-2</c:v>
                </c:pt>
                <c:pt idx="233">
                  <c:v>6.8425925925925932E-2</c:v>
                </c:pt>
                <c:pt idx="234">
                  <c:v>6.8472222222222226E-2</c:v>
                </c:pt>
                <c:pt idx="235">
                  <c:v>6.851851851851852E-2</c:v>
                </c:pt>
                <c:pt idx="236">
                  <c:v>6.8564814814814815E-2</c:v>
                </c:pt>
                <c:pt idx="237">
                  <c:v>6.8611111111111109E-2</c:v>
                </c:pt>
                <c:pt idx="238">
                  <c:v>6.8657407407407403E-2</c:v>
                </c:pt>
                <c:pt idx="239">
                  <c:v>6.8703703703703697E-2</c:v>
                </c:pt>
                <c:pt idx="240">
                  <c:v>6.8749999999999992E-2</c:v>
                </c:pt>
                <c:pt idx="241">
                  <c:v>6.87962962962963E-2</c:v>
                </c:pt>
                <c:pt idx="242">
                  <c:v>6.8842592592592594E-2</c:v>
                </c:pt>
                <c:pt idx="243">
                  <c:v>6.8888888888888888E-2</c:v>
                </c:pt>
                <c:pt idx="244">
                  <c:v>6.8935185185185183E-2</c:v>
                </c:pt>
                <c:pt idx="245">
                  <c:v>6.8981481481481477E-2</c:v>
                </c:pt>
                <c:pt idx="246">
                  <c:v>6.9027777777777785E-2</c:v>
                </c:pt>
                <c:pt idx="247">
                  <c:v>6.9074074074074079E-2</c:v>
                </c:pt>
                <c:pt idx="248">
                  <c:v>6.9120370370370374E-2</c:v>
                </c:pt>
                <c:pt idx="249">
                  <c:v>6.9166666666666668E-2</c:v>
                </c:pt>
                <c:pt idx="250">
                  <c:v>6.9212962962962962E-2</c:v>
                </c:pt>
                <c:pt idx="251">
                  <c:v>6.9259259259259257E-2</c:v>
                </c:pt>
                <c:pt idx="252">
                  <c:v>6.9305555555555551E-2</c:v>
                </c:pt>
                <c:pt idx="253">
                  <c:v>6.9351851851851845E-2</c:v>
                </c:pt>
                <c:pt idx="254">
                  <c:v>6.9398148148148139E-2</c:v>
                </c:pt>
                <c:pt idx="255">
                  <c:v>6.9444444444444434E-2</c:v>
                </c:pt>
                <c:pt idx="256">
                  <c:v>6.9490740740740742E-2</c:v>
                </c:pt>
                <c:pt idx="257">
                  <c:v>6.9537037037037036E-2</c:v>
                </c:pt>
                <c:pt idx="258">
                  <c:v>6.958333333333333E-2</c:v>
                </c:pt>
                <c:pt idx="259">
                  <c:v>6.9629629629629639E-2</c:v>
                </c:pt>
                <c:pt idx="260">
                  <c:v>6.9675925925925933E-2</c:v>
                </c:pt>
                <c:pt idx="261">
                  <c:v>6.9722222222222227E-2</c:v>
                </c:pt>
                <c:pt idx="262">
                  <c:v>6.9768518518518521E-2</c:v>
                </c:pt>
                <c:pt idx="263">
                  <c:v>6.9814814814814816E-2</c:v>
                </c:pt>
                <c:pt idx="264">
                  <c:v>6.986111111111111E-2</c:v>
                </c:pt>
                <c:pt idx="265">
                  <c:v>6.9907407407407404E-2</c:v>
                </c:pt>
                <c:pt idx="266">
                  <c:v>6.9953703703703699E-2</c:v>
                </c:pt>
                <c:pt idx="267">
                  <c:v>6.9999999999999993E-2</c:v>
                </c:pt>
                <c:pt idx="268">
                  <c:v>7.0046296296296287E-2</c:v>
                </c:pt>
                <c:pt idx="269">
                  <c:v>7.0092592592592595E-2</c:v>
                </c:pt>
                <c:pt idx="270">
                  <c:v>7.013888888888889E-2</c:v>
                </c:pt>
                <c:pt idx="271">
                  <c:v>7.0185185185185184E-2</c:v>
                </c:pt>
                <c:pt idx="272">
                  <c:v>7.0231481481481492E-2</c:v>
                </c:pt>
                <c:pt idx="273">
                  <c:v>7.0277777777777786E-2</c:v>
                </c:pt>
                <c:pt idx="274">
                  <c:v>7.0324074074074081E-2</c:v>
                </c:pt>
                <c:pt idx="275">
                  <c:v>7.0370370370370375E-2</c:v>
                </c:pt>
                <c:pt idx="276">
                  <c:v>7.0416666666666669E-2</c:v>
                </c:pt>
                <c:pt idx="277">
                  <c:v>7.0462962962962963E-2</c:v>
                </c:pt>
                <c:pt idx="278">
                  <c:v>7.0509259259259258E-2</c:v>
                </c:pt>
                <c:pt idx="279">
                  <c:v>7.0555555555555552E-2</c:v>
                </c:pt>
                <c:pt idx="280">
                  <c:v>7.0601851851851846E-2</c:v>
                </c:pt>
                <c:pt idx="281">
                  <c:v>7.064814814814814E-2</c:v>
                </c:pt>
                <c:pt idx="282">
                  <c:v>7.0694444444444449E-2</c:v>
                </c:pt>
                <c:pt idx="283">
                  <c:v>7.0740740740740743E-2</c:v>
                </c:pt>
                <c:pt idx="284">
                  <c:v>7.0787037037037037E-2</c:v>
                </c:pt>
                <c:pt idx="285">
                  <c:v>7.0833333333333331E-2</c:v>
                </c:pt>
                <c:pt idx="286">
                  <c:v>7.0879629629629626E-2</c:v>
                </c:pt>
                <c:pt idx="287">
                  <c:v>7.0925925925925934E-2</c:v>
                </c:pt>
                <c:pt idx="288">
                  <c:v>7.0972222222222228E-2</c:v>
                </c:pt>
                <c:pt idx="289">
                  <c:v>7.1018518518518522E-2</c:v>
                </c:pt>
                <c:pt idx="290">
                  <c:v>7.1064814814814817E-2</c:v>
                </c:pt>
                <c:pt idx="291">
                  <c:v>7.1111111111111111E-2</c:v>
                </c:pt>
                <c:pt idx="292">
                  <c:v>7.1157407407407405E-2</c:v>
                </c:pt>
                <c:pt idx="293">
                  <c:v>7.12037037037037E-2</c:v>
                </c:pt>
                <c:pt idx="294">
                  <c:v>7.1249999999999994E-2</c:v>
                </c:pt>
                <c:pt idx="295">
                  <c:v>7.1296296296296288E-2</c:v>
                </c:pt>
                <c:pt idx="296">
                  <c:v>7.1342592592592582E-2</c:v>
                </c:pt>
                <c:pt idx="297">
                  <c:v>7.1388888888888891E-2</c:v>
                </c:pt>
                <c:pt idx="298">
                  <c:v>7.1435185185185185E-2</c:v>
                </c:pt>
                <c:pt idx="299">
                  <c:v>7.1481481481481479E-2</c:v>
                </c:pt>
                <c:pt idx="300">
                  <c:v>7.1527777777777787E-2</c:v>
                </c:pt>
                <c:pt idx="301">
                  <c:v>7.1574074074074082E-2</c:v>
                </c:pt>
                <c:pt idx="302">
                  <c:v>7.1620370370370376E-2</c:v>
                </c:pt>
                <c:pt idx="303">
                  <c:v>7.166666666666667E-2</c:v>
                </c:pt>
                <c:pt idx="304">
                  <c:v>7.1712962962962964E-2</c:v>
                </c:pt>
                <c:pt idx="305">
                  <c:v>7.1759259259259259E-2</c:v>
                </c:pt>
                <c:pt idx="306">
                  <c:v>7.1805555555555553E-2</c:v>
                </c:pt>
                <c:pt idx="307">
                  <c:v>7.1851851851851847E-2</c:v>
                </c:pt>
                <c:pt idx="308">
                  <c:v>7.1898148148148142E-2</c:v>
                </c:pt>
                <c:pt idx="309">
                  <c:v>7.1944444444444436E-2</c:v>
                </c:pt>
                <c:pt idx="310">
                  <c:v>7.1990740740740744E-2</c:v>
                </c:pt>
                <c:pt idx="311">
                  <c:v>7.2037037037037038E-2</c:v>
                </c:pt>
                <c:pt idx="312">
                  <c:v>7.2083333333333333E-2</c:v>
                </c:pt>
                <c:pt idx="313">
                  <c:v>7.2129629629629641E-2</c:v>
                </c:pt>
                <c:pt idx="314">
                  <c:v>7.2175925925925921E-2</c:v>
                </c:pt>
                <c:pt idx="315">
                  <c:v>7.2222222222222229E-2</c:v>
                </c:pt>
                <c:pt idx="316">
                  <c:v>7.2268518518518524E-2</c:v>
                </c:pt>
                <c:pt idx="317">
                  <c:v>7.2314814814814818E-2</c:v>
                </c:pt>
                <c:pt idx="318">
                  <c:v>7.2361111111111112E-2</c:v>
                </c:pt>
                <c:pt idx="319">
                  <c:v>7.2407407407407406E-2</c:v>
                </c:pt>
                <c:pt idx="320">
                  <c:v>7.2453703703703701E-2</c:v>
                </c:pt>
                <c:pt idx="321">
                  <c:v>7.2499999999999995E-2</c:v>
                </c:pt>
                <c:pt idx="322">
                  <c:v>7.2546296296296289E-2</c:v>
                </c:pt>
                <c:pt idx="323">
                  <c:v>7.2592592592592597E-2</c:v>
                </c:pt>
                <c:pt idx="324">
                  <c:v>7.2638888888888892E-2</c:v>
                </c:pt>
                <c:pt idx="325">
                  <c:v>7.2685185185185186E-2</c:v>
                </c:pt>
                <c:pt idx="326">
                  <c:v>7.273148148148148E-2</c:v>
                </c:pt>
                <c:pt idx="327">
                  <c:v>7.2777777777777775E-2</c:v>
                </c:pt>
                <c:pt idx="328">
                  <c:v>7.2824074074074083E-2</c:v>
                </c:pt>
                <c:pt idx="329">
                  <c:v>7.2870370370370363E-2</c:v>
                </c:pt>
                <c:pt idx="330">
                  <c:v>7.2916666666666671E-2</c:v>
                </c:pt>
                <c:pt idx="331">
                  <c:v>7.2962962962962966E-2</c:v>
                </c:pt>
                <c:pt idx="332">
                  <c:v>7.300925925925926E-2</c:v>
                </c:pt>
                <c:pt idx="333">
                  <c:v>7.3055555555555554E-2</c:v>
                </c:pt>
                <c:pt idx="334">
                  <c:v>7.3101851851851848E-2</c:v>
                </c:pt>
                <c:pt idx="335">
                  <c:v>7.3148148148148143E-2</c:v>
                </c:pt>
                <c:pt idx="336">
                  <c:v>7.3194444444444437E-2</c:v>
                </c:pt>
                <c:pt idx="337">
                  <c:v>7.3240740740740731E-2</c:v>
                </c:pt>
                <c:pt idx="338">
                  <c:v>7.3287037037037039E-2</c:v>
                </c:pt>
                <c:pt idx="339">
                  <c:v>7.3333333333333334E-2</c:v>
                </c:pt>
                <c:pt idx="340">
                  <c:v>7.3379629629629628E-2</c:v>
                </c:pt>
                <c:pt idx="341">
                  <c:v>7.3425925925925936E-2</c:v>
                </c:pt>
                <c:pt idx="342">
                  <c:v>7.3472222222222217E-2</c:v>
                </c:pt>
                <c:pt idx="343">
                  <c:v>7.3518518518518525E-2</c:v>
                </c:pt>
                <c:pt idx="344">
                  <c:v>7.3564814814814819E-2</c:v>
                </c:pt>
                <c:pt idx="345">
                  <c:v>7.3611111111111113E-2</c:v>
                </c:pt>
                <c:pt idx="346">
                  <c:v>7.3657407407407408E-2</c:v>
                </c:pt>
                <c:pt idx="347">
                  <c:v>7.3703703703703702E-2</c:v>
                </c:pt>
                <c:pt idx="348">
                  <c:v>7.3749999999999996E-2</c:v>
                </c:pt>
                <c:pt idx="349">
                  <c:v>7.379629629629629E-2</c:v>
                </c:pt>
                <c:pt idx="350">
                  <c:v>7.3842592592592585E-2</c:v>
                </c:pt>
                <c:pt idx="351">
                  <c:v>7.3888888888888893E-2</c:v>
                </c:pt>
                <c:pt idx="352">
                  <c:v>7.3935185185185187E-2</c:v>
                </c:pt>
                <c:pt idx="353">
                  <c:v>7.3981481481481481E-2</c:v>
                </c:pt>
                <c:pt idx="354">
                  <c:v>7.402777777777779E-2</c:v>
                </c:pt>
                <c:pt idx="355">
                  <c:v>7.407407407407407E-2</c:v>
                </c:pt>
                <c:pt idx="356">
                  <c:v>7.4120370370370378E-2</c:v>
                </c:pt>
                <c:pt idx="357">
                  <c:v>7.4166666666666659E-2</c:v>
                </c:pt>
                <c:pt idx="358">
                  <c:v>7.4212962962962967E-2</c:v>
                </c:pt>
                <c:pt idx="359">
                  <c:v>7.4259259259259261E-2</c:v>
                </c:pt>
                <c:pt idx="360">
                  <c:v>7.4305555555555555E-2</c:v>
                </c:pt>
                <c:pt idx="361">
                  <c:v>7.435185185185185E-2</c:v>
                </c:pt>
                <c:pt idx="362">
                  <c:v>7.4398148148148144E-2</c:v>
                </c:pt>
                <c:pt idx="363">
                  <c:v>7.4444444444444438E-2</c:v>
                </c:pt>
                <c:pt idx="364">
                  <c:v>7.4490740740740746E-2</c:v>
                </c:pt>
                <c:pt idx="365">
                  <c:v>7.4537037037037041E-2</c:v>
                </c:pt>
                <c:pt idx="366">
                  <c:v>7.4583333333333335E-2</c:v>
                </c:pt>
                <c:pt idx="367">
                  <c:v>7.4629629629629629E-2</c:v>
                </c:pt>
                <c:pt idx="368">
                  <c:v>7.4675925925925923E-2</c:v>
                </c:pt>
                <c:pt idx="369">
                  <c:v>7.4722222222222232E-2</c:v>
                </c:pt>
                <c:pt idx="370">
                  <c:v>7.4768518518518512E-2</c:v>
                </c:pt>
                <c:pt idx="371">
                  <c:v>7.481481481481482E-2</c:v>
                </c:pt>
                <c:pt idx="372">
                  <c:v>7.4861111111111114E-2</c:v>
                </c:pt>
                <c:pt idx="373">
                  <c:v>7.4907407407407409E-2</c:v>
                </c:pt>
                <c:pt idx="374">
                  <c:v>7.4953703703703703E-2</c:v>
                </c:pt>
                <c:pt idx="375">
                  <c:v>7.4999999999999997E-2</c:v>
                </c:pt>
                <c:pt idx="376">
                  <c:v>7.5046296296296292E-2</c:v>
                </c:pt>
                <c:pt idx="377">
                  <c:v>7.5092592592592586E-2</c:v>
                </c:pt>
                <c:pt idx="378">
                  <c:v>7.513888888888888E-2</c:v>
                </c:pt>
                <c:pt idx="379">
                  <c:v>7.5185185185185188E-2</c:v>
                </c:pt>
                <c:pt idx="380">
                  <c:v>7.5231481481481483E-2</c:v>
                </c:pt>
                <c:pt idx="381">
                  <c:v>7.5277777777777777E-2</c:v>
                </c:pt>
                <c:pt idx="382">
                  <c:v>7.5324074074074085E-2</c:v>
                </c:pt>
                <c:pt idx="383">
                  <c:v>7.5370370370370365E-2</c:v>
                </c:pt>
                <c:pt idx="384">
                  <c:v>7.5416666666666674E-2</c:v>
                </c:pt>
                <c:pt idx="385">
                  <c:v>7.5462962962962968E-2</c:v>
                </c:pt>
                <c:pt idx="386">
                  <c:v>7.5509259259259262E-2</c:v>
                </c:pt>
                <c:pt idx="387">
                  <c:v>7.5555555555555556E-2</c:v>
                </c:pt>
                <c:pt idx="388">
                  <c:v>7.5601851851851851E-2</c:v>
                </c:pt>
                <c:pt idx="389">
                  <c:v>7.5648148148148145E-2</c:v>
                </c:pt>
                <c:pt idx="390">
                  <c:v>7.5694444444444439E-2</c:v>
                </c:pt>
                <c:pt idx="391">
                  <c:v>7.5740740740740733E-2</c:v>
                </c:pt>
                <c:pt idx="392">
                  <c:v>7.5787037037037042E-2</c:v>
                </c:pt>
                <c:pt idx="393">
                  <c:v>7.5833333333333336E-2</c:v>
                </c:pt>
                <c:pt idx="394">
                  <c:v>7.587962962962963E-2</c:v>
                </c:pt>
                <c:pt idx="395">
                  <c:v>7.5925925925925938E-2</c:v>
                </c:pt>
                <c:pt idx="396">
                  <c:v>7.5972222222222219E-2</c:v>
                </c:pt>
                <c:pt idx="397">
                  <c:v>7.6018518518518527E-2</c:v>
                </c:pt>
                <c:pt idx="398">
                  <c:v>7.6064814814814807E-2</c:v>
                </c:pt>
                <c:pt idx="399">
                  <c:v>7.6111111111111115E-2</c:v>
                </c:pt>
                <c:pt idx="400">
                  <c:v>7.615740740740741E-2</c:v>
                </c:pt>
                <c:pt idx="401">
                  <c:v>7.6203703703703704E-2</c:v>
                </c:pt>
                <c:pt idx="402">
                  <c:v>7.6249999999999998E-2</c:v>
                </c:pt>
                <c:pt idx="403">
                  <c:v>7.6296296296296293E-2</c:v>
                </c:pt>
                <c:pt idx="404">
                  <c:v>7.6342592592592587E-2</c:v>
                </c:pt>
                <c:pt idx="405">
                  <c:v>7.6388888888888895E-2</c:v>
                </c:pt>
                <c:pt idx="406">
                  <c:v>7.6435185185185189E-2</c:v>
                </c:pt>
                <c:pt idx="407">
                  <c:v>7.6481481481481484E-2</c:v>
                </c:pt>
                <c:pt idx="408">
                  <c:v>7.6527777777777778E-2</c:v>
                </c:pt>
                <c:pt idx="409">
                  <c:v>7.6574074074074072E-2</c:v>
                </c:pt>
                <c:pt idx="410">
                  <c:v>7.662037037037038E-2</c:v>
                </c:pt>
                <c:pt idx="411">
                  <c:v>7.6666666666666661E-2</c:v>
                </c:pt>
                <c:pt idx="412">
                  <c:v>7.6712962962962969E-2</c:v>
                </c:pt>
                <c:pt idx="413">
                  <c:v>7.6759259259259263E-2</c:v>
                </c:pt>
                <c:pt idx="414">
                  <c:v>7.6805555555555557E-2</c:v>
                </c:pt>
                <c:pt idx="415">
                  <c:v>7.6851851851851852E-2</c:v>
                </c:pt>
                <c:pt idx="416">
                  <c:v>7.6898148148148146E-2</c:v>
                </c:pt>
                <c:pt idx="417">
                  <c:v>7.694444444444444E-2</c:v>
                </c:pt>
                <c:pt idx="418">
                  <c:v>7.6990740740740735E-2</c:v>
                </c:pt>
                <c:pt idx="419">
                  <c:v>7.7037037037037029E-2</c:v>
                </c:pt>
                <c:pt idx="420">
                  <c:v>7.7083333333333337E-2</c:v>
                </c:pt>
                <c:pt idx="421">
                  <c:v>7.7129629629629631E-2</c:v>
                </c:pt>
                <c:pt idx="422">
                  <c:v>7.7175925925925926E-2</c:v>
                </c:pt>
                <c:pt idx="423">
                  <c:v>7.7222222222222234E-2</c:v>
                </c:pt>
                <c:pt idx="424">
                  <c:v>7.7268518518518514E-2</c:v>
                </c:pt>
                <c:pt idx="425">
                  <c:v>7.7314814814814822E-2</c:v>
                </c:pt>
                <c:pt idx="426">
                  <c:v>7.7361111111111117E-2</c:v>
                </c:pt>
                <c:pt idx="427">
                  <c:v>7.7407407407407411E-2</c:v>
                </c:pt>
                <c:pt idx="428">
                  <c:v>7.7453703703703705E-2</c:v>
                </c:pt>
                <c:pt idx="429">
                  <c:v>7.7499999999999999E-2</c:v>
                </c:pt>
                <c:pt idx="430">
                  <c:v>7.7546296296296294E-2</c:v>
                </c:pt>
                <c:pt idx="431">
                  <c:v>7.7592592592592588E-2</c:v>
                </c:pt>
                <c:pt idx="432">
                  <c:v>7.7638888888888882E-2</c:v>
                </c:pt>
                <c:pt idx="433">
                  <c:v>7.768518518518519E-2</c:v>
                </c:pt>
                <c:pt idx="434">
                  <c:v>7.7731481481481471E-2</c:v>
                </c:pt>
                <c:pt idx="435">
                  <c:v>7.7777777777777779E-2</c:v>
                </c:pt>
                <c:pt idx="436">
                  <c:v>7.7824074074074087E-2</c:v>
                </c:pt>
                <c:pt idx="437">
                  <c:v>7.7870370370370368E-2</c:v>
                </c:pt>
                <c:pt idx="438">
                  <c:v>7.7916666666666676E-2</c:v>
                </c:pt>
                <c:pt idx="439">
                  <c:v>7.7962962962962956E-2</c:v>
                </c:pt>
                <c:pt idx="440">
                  <c:v>7.8009259259259264E-2</c:v>
                </c:pt>
                <c:pt idx="441">
                  <c:v>7.8055555555555559E-2</c:v>
                </c:pt>
                <c:pt idx="442">
                  <c:v>7.8101851851851853E-2</c:v>
                </c:pt>
                <c:pt idx="443">
                  <c:v>7.8148148148148147E-2</c:v>
                </c:pt>
                <c:pt idx="444">
                  <c:v>7.8194444444444441E-2</c:v>
                </c:pt>
                <c:pt idx="445">
                  <c:v>7.8240740740740736E-2</c:v>
                </c:pt>
                <c:pt idx="446">
                  <c:v>7.8287037037037044E-2</c:v>
                </c:pt>
                <c:pt idx="447">
                  <c:v>7.8333333333333324E-2</c:v>
                </c:pt>
                <c:pt idx="448">
                  <c:v>7.8379629629629632E-2</c:v>
                </c:pt>
                <c:pt idx="449">
                  <c:v>7.8425925925925913E-2</c:v>
                </c:pt>
                <c:pt idx="450">
                  <c:v>7.8472222222222221E-2</c:v>
                </c:pt>
                <c:pt idx="451">
                  <c:v>7.8518518518518529E-2</c:v>
                </c:pt>
                <c:pt idx="452">
                  <c:v>7.856481481481481E-2</c:v>
                </c:pt>
                <c:pt idx="453">
                  <c:v>7.8611111111111118E-2</c:v>
                </c:pt>
                <c:pt idx="454">
                  <c:v>7.8657407407407412E-2</c:v>
                </c:pt>
                <c:pt idx="455">
                  <c:v>7.8703703703703706E-2</c:v>
                </c:pt>
                <c:pt idx="456">
                  <c:v>7.8750000000000001E-2</c:v>
                </c:pt>
                <c:pt idx="457">
                  <c:v>7.8796296296296295E-2</c:v>
                </c:pt>
                <c:pt idx="458">
                  <c:v>7.8842592592592589E-2</c:v>
                </c:pt>
                <c:pt idx="459">
                  <c:v>7.8888888888888883E-2</c:v>
                </c:pt>
                <c:pt idx="460">
                  <c:v>7.8935185185185178E-2</c:v>
                </c:pt>
                <c:pt idx="461">
                  <c:v>7.8981481481481486E-2</c:v>
                </c:pt>
                <c:pt idx="462">
                  <c:v>7.9027777777777766E-2</c:v>
                </c:pt>
                <c:pt idx="463">
                  <c:v>7.9074074074074074E-2</c:v>
                </c:pt>
                <c:pt idx="464">
                  <c:v>7.9120370370370369E-2</c:v>
                </c:pt>
                <c:pt idx="465">
                  <c:v>7.9166666666666663E-2</c:v>
                </c:pt>
                <c:pt idx="466">
                  <c:v>7.9212962962962971E-2</c:v>
                </c:pt>
                <c:pt idx="467">
                  <c:v>7.9259259259259265E-2</c:v>
                </c:pt>
                <c:pt idx="468">
                  <c:v>7.930555555555556E-2</c:v>
                </c:pt>
                <c:pt idx="469">
                  <c:v>7.9351851851851854E-2</c:v>
                </c:pt>
                <c:pt idx="470">
                  <c:v>7.9398148148148148E-2</c:v>
                </c:pt>
                <c:pt idx="471">
                  <c:v>7.9444444444444443E-2</c:v>
                </c:pt>
                <c:pt idx="472">
                  <c:v>7.9490740740740737E-2</c:v>
                </c:pt>
                <c:pt idx="473">
                  <c:v>7.9537037037037031E-2</c:v>
                </c:pt>
                <c:pt idx="474">
                  <c:v>7.9583333333333339E-2</c:v>
                </c:pt>
                <c:pt idx="475">
                  <c:v>7.962962962962962E-2</c:v>
                </c:pt>
                <c:pt idx="476">
                  <c:v>7.9675925925925928E-2</c:v>
                </c:pt>
                <c:pt idx="477">
                  <c:v>7.9722222222222222E-2</c:v>
                </c:pt>
                <c:pt idx="478">
                  <c:v>7.9768518518518516E-2</c:v>
                </c:pt>
                <c:pt idx="479">
                  <c:v>7.9814814814814811E-2</c:v>
                </c:pt>
                <c:pt idx="480">
                  <c:v>7.9861111111111105E-2</c:v>
                </c:pt>
              </c:numCache>
            </c:numRef>
          </c:cat>
          <c:val>
            <c:numRef>
              <c:f>'Wrong+SuspiciousPRC'!$AC$6:$AC$486</c:f>
              <c:numCache>
                <c:formatCode>General</c:formatCode>
                <c:ptCount val="481"/>
                <c:pt idx="0">
                  <c:v>1093.8157958984375</c:v>
                </c:pt>
                <c:pt idx="1">
                  <c:v>1080.9931640625</c:v>
                </c:pt>
                <c:pt idx="2">
                  <c:v>1080.9931640625</c:v>
                </c:pt>
                <c:pt idx="3">
                  <c:v>1080.9931640625</c:v>
                </c:pt>
                <c:pt idx="4">
                  <c:v>1078.666015625</c:v>
                </c:pt>
                <c:pt idx="5">
                  <c:v>1078.666015625</c:v>
                </c:pt>
                <c:pt idx="6">
                  <c:v>1078.666015625</c:v>
                </c:pt>
                <c:pt idx="7">
                  <c:v>1102.639892578125</c:v>
                </c:pt>
                <c:pt idx="8">
                  <c:v>1102.639892578125</c:v>
                </c:pt>
                <c:pt idx="9">
                  <c:v>1102.639892578125</c:v>
                </c:pt>
                <c:pt idx="10">
                  <c:v>1109.5098876953125</c:v>
                </c:pt>
                <c:pt idx="11">
                  <c:v>1109.5098876953125</c:v>
                </c:pt>
                <c:pt idx="12">
                  <c:v>1109.5098876953125</c:v>
                </c:pt>
                <c:pt idx="13">
                  <c:v>1108.8077392578125</c:v>
                </c:pt>
                <c:pt idx="14">
                  <c:v>1108.8077392578125</c:v>
                </c:pt>
                <c:pt idx="15">
                  <c:v>1108.8077392578125</c:v>
                </c:pt>
                <c:pt idx="16">
                  <c:v>1098.458251953125</c:v>
                </c:pt>
                <c:pt idx="17">
                  <c:v>1098.458251953125</c:v>
                </c:pt>
                <c:pt idx="18">
                  <c:v>1098.458251953125</c:v>
                </c:pt>
                <c:pt idx="19">
                  <c:v>1067.574462890625</c:v>
                </c:pt>
                <c:pt idx="20">
                  <c:v>1067.574462890625</c:v>
                </c:pt>
                <c:pt idx="21">
                  <c:v>1067.574462890625</c:v>
                </c:pt>
                <c:pt idx="22">
                  <c:v>1043.97021484375</c:v>
                </c:pt>
                <c:pt idx="23">
                  <c:v>1043.97021484375</c:v>
                </c:pt>
                <c:pt idx="24">
                  <c:v>1043.97021484375</c:v>
                </c:pt>
                <c:pt idx="25">
                  <c:v>1033.8140869140625</c:v>
                </c:pt>
                <c:pt idx="26">
                  <c:v>1033.8140869140625</c:v>
                </c:pt>
                <c:pt idx="27">
                  <c:v>1033.8140869140625</c:v>
                </c:pt>
                <c:pt idx="28">
                  <c:v>1028.797119140625</c:v>
                </c:pt>
                <c:pt idx="29">
                  <c:v>1028.797119140625</c:v>
                </c:pt>
                <c:pt idx="30">
                  <c:v>1028.797119140625</c:v>
                </c:pt>
                <c:pt idx="31">
                  <c:v>1026.128662109375</c:v>
                </c:pt>
                <c:pt idx="32">
                  <c:v>1026.128662109375</c:v>
                </c:pt>
                <c:pt idx="33">
                  <c:v>1026.128662109375</c:v>
                </c:pt>
                <c:pt idx="34">
                  <c:v>1025.7333984375</c:v>
                </c:pt>
                <c:pt idx="35">
                  <c:v>1025.7333984375</c:v>
                </c:pt>
                <c:pt idx="36">
                  <c:v>1025.7333984375</c:v>
                </c:pt>
                <c:pt idx="37">
                  <c:v>1016.34619140625</c:v>
                </c:pt>
                <c:pt idx="38">
                  <c:v>1010.4550170898437</c:v>
                </c:pt>
                <c:pt idx="39">
                  <c:v>1020.4893798828125</c:v>
                </c:pt>
                <c:pt idx="40">
                  <c:v>1020.4893798828125</c:v>
                </c:pt>
                <c:pt idx="41">
                  <c:v>1020.4893798828125</c:v>
                </c:pt>
                <c:pt idx="42">
                  <c:v>1080.0721435546875</c:v>
                </c:pt>
                <c:pt idx="43">
                  <c:v>1080.0721435546875</c:v>
                </c:pt>
                <c:pt idx="44">
                  <c:v>1080.0721435546875</c:v>
                </c:pt>
                <c:pt idx="45">
                  <c:v>1128.9345703125</c:v>
                </c:pt>
                <c:pt idx="46">
                  <c:v>1128.9345703125</c:v>
                </c:pt>
                <c:pt idx="47">
                  <c:v>1128.9345703125</c:v>
                </c:pt>
                <c:pt idx="48">
                  <c:v>1132.6478271484375</c:v>
                </c:pt>
                <c:pt idx="49">
                  <c:v>1132.6478271484375</c:v>
                </c:pt>
                <c:pt idx="50">
                  <c:v>1132.6478271484375</c:v>
                </c:pt>
                <c:pt idx="51">
                  <c:v>1131.9156494140625</c:v>
                </c:pt>
                <c:pt idx="52">
                  <c:v>1131.9156494140625</c:v>
                </c:pt>
                <c:pt idx="53">
                  <c:v>1131.9156494140625</c:v>
                </c:pt>
                <c:pt idx="54">
                  <c:v>1174.6466064453125</c:v>
                </c:pt>
                <c:pt idx="55">
                  <c:v>1174.6466064453125</c:v>
                </c:pt>
                <c:pt idx="56">
                  <c:v>1174.6466064453125</c:v>
                </c:pt>
                <c:pt idx="57">
                  <c:v>1179.7943115234375</c:v>
                </c:pt>
                <c:pt idx="58">
                  <c:v>1179.7943115234375</c:v>
                </c:pt>
                <c:pt idx="59">
                  <c:v>1179.7943115234375</c:v>
                </c:pt>
                <c:pt idx="60">
                  <c:v>1204.2564697265625</c:v>
                </c:pt>
                <c:pt idx="61">
                  <c:v>1204.2564697265625</c:v>
                </c:pt>
                <c:pt idx="62">
                  <c:v>1204.2564697265625</c:v>
                </c:pt>
                <c:pt idx="63">
                  <c:v>1199.7696533203125</c:v>
                </c:pt>
                <c:pt idx="64">
                  <c:v>1199.7696533203125</c:v>
                </c:pt>
                <c:pt idx="65">
                  <c:v>1199.7696533203125</c:v>
                </c:pt>
                <c:pt idx="66">
                  <c:v>1213.0321044921875</c:v>
                </c:pt>
                <c:pt idx="67">
                  <c:v>1213.0321044921875</c:v>
                </c:pt>
                <c:pt idx="68">
                  <c:v>1213.0321044921875</c:v>
                </c:pt>
                <c:pt idx="69">
                  <c:v>1261.4681396484375</c:v>
                </c:pt>
                <c:pt idx="70">
                  <c:v>1261.4681396484375</c:v>
                </c:pt>
                <c:pt idx="71">
                  <c:v>1261.4681396484375</c:v>
                </c:pt>
                <c:pt idx="72">
                  <c:v>1313.1612548828125</c:v>
                </c:pt>
                <c:pt idx="73">
                  <c:v>1313.1612548828125</c:v>
                </c:pt>
                <c:pt idx="74">
                  <c:v>1313.1612548828125</c:v>
                </c:pt>
                <c:pt idx="75">
                  <c:v>1353.3682861328125</c:v>
                </c:pt>
                <c:pt idx="76">
                  <c:v>1353.3682861328125</c:v>
                </c:pt>
                <c:pt idx="77">
                  <c:v>1353.3682861328125</c:v>
                </c:pt>
                <c:pt idx="78">
                  <c:v>1402.2373046875</c:v>
                </c:pt>
                <c:pt idx="79">
                  <c:v>1402.2373046875</c:v>
                </c:pt>
                <c:pt idx="80">
                  <c:v>1402.2373046875</c:v>
                </c:pt>
                <c:pt idx="81">
                  <c:v>1393.7755126953125</c:v>
                </c:pt>
                <c:pt idx="82">
                  <c:v>1393.7755126953125</c:v>
                </c:pt>
                <c:pt idx="83">
                  <c:v>1393.7755126953125</c:v>
                </c:pt>
                <c:pt idx="84">
                  <c:v>1394.1953125</c:v>
                </c:pt>
                <c:pt idx="85">
                  <c:v>1394.1953125</c:v>
                </c:pt>
                <c:pt idx="86">
                  <c:v>1394.1953125</c:v>
                </c:pt>
                <c:pt idx="87">
                  <c:v>1421.7406005859375</c:v>
                </c:pt>
                <c:pt idx="88">
                  <c:v>1421.7406005859375</c:v>
                </c:pt>
                <c:pt idx="89">
                  <c:v>1421.7406005859375</c:v>
                </c:pt>
                <c:pt idx="90">
                  <c:v>1436.135986328125</c:v>
                </c:pt>
                <c:pt idx="91">
                  <c:v>1436.135986328125</c:v>
                </c:pt>
                <c:pt idx="92">
                  <c:v>1436.135986328125</c:v>
                </c:pt>
                <c:pt idx="93">
                  <c:v>1434.78955078125</c:v>
                </c:pt>
                <c:pt idx="94">
                  <c:v>1434.78955078125</c:v>
                </c:pt>
                <c:pt idx="95">
                  <c:v>1434.78955078125</c:v>
                </c:pt>
                <c:pt idx="96">
                  <c:v>1471.1328125</c:v>
                </c:pt>
                <c:pt idx="97">
                  <c:v>1471.1328125</c:v>
                </c:pt>
                <c:pt idx="98">
                  <c:v>1471.1328125</c:v>
                </c:pt>
                <c:pt idx="99">
                  <c:v>1475.48681640625</c:v>
                </c:pt>
                <c:pt idx="100">
                  <c:v>1475.48681640625</c:v>
                </c:pt>
                <c:pt idx="101">
                  <c:v>1475.48681640625</c:v>
                </c:pt>
                <c:pt idx="102">
                  <c:v>1484.510986328125</c:v>
                </c:pt>
                <c:pt idx="103">
                  <c:v>1484.510986328125</c:v>
                </c:pt>
                <c:pt idx="104">
                  <c:v>1484.510986328125</c:v>
                </c:pt>
                <c:pt idx="105">
                  <c:v>1486.7412109375</c:v>
                </c:pt>
                <c:pt idx="106">
                  <c:v>1486.7412109375</c:v>
                </c:pt>
                <c:pt idx="107">
                  <c:v>1486.7412109375</c:v>
                </c:pt>
                <c:pt idx="108">
                  <c:v>1496.31689453125</c:v>
                </c:pt>
                <c:pt idx="109">
                  <c:v>1496.31689453125</c:v>
                </c:pt>
                <c:pt idx="110">
                  <c:v>1496.31689453125</c:v>
                </c:pt>
                <c:pt idx="111">
                  <c:v>1535.1414794921875</c:v>
                </c:pt>
                <c:pt idx="112">
                  <c:v>1535.1414794921875</c:v>
                </c:pt>
                <c:pt idx="113">
                  <c:v>1535.1414794921875</c:v>
                </c:pt>
                <c:pt idx="114">
                  <c:v>1553.9366455078125</c:v>
                </c:pt>
                <c:pt idx="115">
                  <c:v>1553.834228515625</c:v>
                </c:pt>
                <c:pt idx="116">
                  <c:v>1553.834228515625</c:v>
                </c:pt>
                <c:pt idx="117">
                  <c:v>1553.834228515625</c:v>
                </c:pt>
                <c:pt idx="118">
                  <c:v>1571.2735595703125</c:v>
                </c:pt>
                <c:pt idx="119">
                  <c:v>1571.2735595703125</c:v>
                </c:pt>
                <c:pt idx="120">
                  <c:v>1571.2735595703125</c:v>
                </c:pt>
                <c:pt idx="121">
                  <c:v>1591.4921875</c:v>
                </c:pt>
                <c:pt idx="122">
                  <c:v>1591.4921875</c:v>
                </c:pt>
                <c:pt idx="123">
                  <c:v>1591.4921875</c:v>
                </c:pt>
                <c:pt idx="124">
                  <c:v>1588.2000732421875</c:v>
                </c:pt>
                <c:pt idx="125">
                  <c:v>1588.2000732421875</c:v>
                </c:pt>
                <c:pt idx="126">
                  <c:v>1588.2000732421875</c:v>
                </c:pt>
                <c:pt idx="127">
                  <c:v>1649.7408447265625</c:v>
                </c:pt>
                <c:pt idx="128">
                  <c:v>1649.7408447265625</c:v>
                </c:pt>
                <c:pt idx="129">
                  <c:v>1649.7408447265625</c:v>
                </c:pt>
                <c:pt idx="130">
                  <c:v>1700.198974609375</c:v>
                </c:pt>
                <c:pt idx="131">
                  <c:v>1700.198974609375</c:v>
                </c:pt>
                <c:pt idx="132">
                  <c:v>1700.198974609375</c:v>
                </c:pt>
                <c:pt idx="133">
                  <c:v>1730.902587890625</c:v>
                </c:pt>
                <c:pt idx="134">
                  <c:v>1730.902587890625</c:v>
                </c:pt>
                <c:pt idx="135">
                  <c:v>1730.902587890625</c:v>
                </c:pt>
                <c:pt idx="136">
                  <c:v>1697.4312744140625</c:v>
                </c:pt>
                <c:pt idx="137">
                  <c:v>1697.4312744140625</c:v>
                </c:pt>
                <c:pt idx="138">
                  <c:v>1697.4312744140625</c:v>
                </c:pt>
                <c:pt idx="139">
                  <c:v>1645.700439453125</c:v>
                </c:pt>
                <c:pt idx="140">
                  <c:v>1645.700439453125</c:v>
                </c:pt>
                <c:pt idx="141">
                  <c:v>1645.700439453125</c:v>
                </c:pt>
                <c:pt idx="142">
                  <c:v>1640.2366943359375</c:v>
                </c:pt>
                <c:pt idx="143">
                  <c:v>1640.2366943359375</c:v>
                </c:pt>
                <c:pt idx="144">
                  <c:v>1640.2366943359375</c:v>
                </c:pt>
                <c:pt idx="145">
                  <c:v>1638.0435791015625</c:v>
                </c:pt>
                <c:pt idx="146">
                  <c:v>1638.0435791015625</c:v>
                </c:pt>
                <c:pt idx="147">
                  <c:v>1638.0435791015625</c:v>
                </c:pt>
                <c:pt idx="148">
                  <c:v>1623.069580078125</c:v>
                </c:pt>
                <c:pt idx="149">
                  <c:v>1623.069580078125</c:v>
                </c:pt>
                <c:pt idx="150">
                  <c:v>1623.069580078125</c:v>
                </c:pt>
                <c:pt idx="151">
                  <c:v>1628.1522216796875</c:v>
                </c:pt>
                <c:pt idx="152">
                  <c:v>1628.1522216796875</c:v>
                </c:pt>
                <c:pt idx="153">
                  <c:v>1628.1522216796875</c:v>
                </c:pt>
                <c:pt idx="154">
                  <c:v>1607.4091796875</c:v>
                </c:pt>
                <c:pt idx="155">
                  <c:v>1607.4091796875</c:v>
                </c:pt>
                <c:pt idx="156">
                  <c:v>1607.4091796875</c:v>
                </c:pt>
                <c:pt idx="157">
                  <c:v>1597.0985107421875</c:v>
                </c:pt>
                <c:pt idx="158">
                  <c:v>1597.0985107421875</c:v>
                </c:pt>
                <c:pt idx="159">
                  <c:v>1597.0985107421875</c:v>
                </c:pt>
                <c:pt idx="160">
                  <c:v>1602.1922607421875</c:v>
                </c:pt>
                <c:pt idx="161">
                  <c:v>1602.1922607421875</c:v>
                </c:pt>
                <c:pt idx="162">
                  <c:v>1602.1922607421875</c:v>
                </c:pt>
                <c:pt idx="163">
                  <c:v>1588.977294921875</c:v>
                </c:pt>
                <c:pt idx="164">
                  <c:v>1588.977294921875</c:v>
                </c:pt>
                <c:pt idx="165">
                  <c:v>1588.977294921875</c:v>
                </c:pt>
                <c:pt idx="166">
                  <c:v>1577.735595703125</c:v>
                </c:pt>
                <c:pt idx="167">
                  <c:v>1577.735595703125</c:v>
                </c:pt>
                <c:pt idx="168">
                  <c:v>1577.735595703125</c:v>
                </c:pt>
                <c:pt idx="169">
                  <c:v>1598.2706298828125</c:v>
                </c:pt>
                <c:pt idx="170">
                  <c:v>1598.2706298828125</c:v>
                </c:pt>
                <c:pt idx="171">
                  <c:v>1598.2706298828125</c:v>
                </c:pt>
                <c:pt idx="172">
                  <c:v>1589.9415283203125</c:v>
                </c:pt>
                <c:pt idx="173">
                  <c:v>1589.9415283203125</c:v>
                </c:pt>
                <c:pt idx="174">
                  <c:v>1589.9415283203125</c:v>
                </c:pt>
                <c:pt idx="175">
                  <c:v>1579.5621337890625</c:v>
                </c:pt>
                <c:pt idx="176">
                  <c:v>1579.5621337890625</c:v>
                </c:pt>
                <c:pt idx="177">
                  <c:v>1579.5621337890625</c:v>
                </c:pt>
                <c:pt idx="178">
                  <c:v>1582.6263427734375</c:v>
                </c:pt>
                <c:pt idx="179">
                  <c:v>1582.6263427734375</c:v>
                </c:pt>
                <c:pt idx="180">
                  <c:v>1582.6263427734375</c:v>
                </c:pt>
                <c:pt idx="181">
                  <c:v>1591.59228515625</c:v>
                </c:pt>
                <c:pt idx="182">
                  <c:v>1591.59228515625</c:v>
                </c:pt>
                <c:pt idx="183">
                  <c:v>1591.59228515625</c:v>
                </c:pt>
                <c:pt idx="184">
                  <c:v>1596.55029296875</c:v>
                </c:pt>
                <c:pt idx="185">
                  <c:v>1596.55029296875</c:v>
                </c:pt>
                <c:pt idx="186">
                  <c:v>1596.55029296875</c:v>
                </c:pt>
                <c:pt idx="187">
                  <c:v>1614.4261474609375</c:v>
                </c:pt>
                <c:pt idx="188">
                  <c:v>1614.4261474609375</c:v>
                </c:pt>
                <c:pt idx="189">
                  <c:v>1616.82275390625</c:v>
                </c:pt>
                <c:pt idx="190">
                  <c:v>1604.4229736328125</c:v>
                </c:pt>
                <c:pt idx="191">
                  <c:v>1604.4229736328125</c:v>
                </c:pt>
                <c:pt idx="192">
                  <c:v>1604.4229736328125</c:v>
                </c:pt>
                <c:pt idx="193">
                  <c:v>1587.6268310546875</c:v>
                </c:pt>
                <c:pt idx="194">
                  <c:v>1587.6268310546875</c:v>
                </c:pt>
                <c:pt idx="195">
                  <c:v>1587.6268310546875</c:v>
                </c:pt>
                <c:pt idx="196">
                  <c:v>1639.37548828125</c:v>
                </c:pt>
                <c:pt idx="197">
                  <c:v>1639.37548828125</c:v>
                </c:pt>
                <c:pt idx="198">
                  <c:v>1639.37548828125</c:v>
                </c:pt>
                <c:pt idx="199">
                  <c:v>1632.236572265625</c:v>
                </c:pt>
                <c:pt idx="200">
                  <c:v>1632.236572265625</c:v>
                </c:pt>
                <c:pt idx="201">
                  <c:v>1632.236572265625</c:v>
                </c:pt>
                <c:pt idx="202">
                  <c:v>1545.2137451171875</c:v>
                </c:pt>
                <c:pt idx="203">
                  <c:v>1545.2137451171875</c:v>
                </c:pt>
                <c:pt idx="204">
                  <c:v>1545.2137451171875</c:v>
                </c:pt>
                <c:pt idx="205">
                  <c:v>1547.0882568359375</c:v>
                </c:pt>
                <c:pt idx="206">
                  <c:v>1547.0882568359375</c:v>
                </c:pt>
                <c:pt idx="207">
                  <c:v>1547.0882568359375</c:v>
                </c:pt>
                <c:pt idx="208">
                  <c:v>1531.5782470703125</c:v>
                </c:pt>
                <c:pt idx="209">
                  <c:v>1531.5782470703125</c:v>
                </c:pt>
                <c:pt idx="210">
                  <c:v>1531.5782470703125</c:v>
                </c:pt>
                <c:pt idx="211">
                  <c:v>1509.113037109375</c:v>
                </c:pt>
                <c:pt idx="212">
                  <c:v>1509.113037109375</c:v>
                </c:pt>
                <c:pt idx="213">
                  <c:v>1509.113037109375</c:v>
                </c:pt>
                <c:pt idx="214">
                  <c:v>1496.1893310546875</c:v>
                </c:pt>
                <c:pt idx="215">
                  <c:v>1496.1893310546875</c:v>
                </c:pt>
                <c:pt idx="216">
                  <c:v>1496.1893310546875</c:v>
                </c:pt>
                <c:pt idx="217">
                  <c:v>1477.466796875</c:v>
                </c:pt>
                <c:pt idx="218">
                  <c:v>1477.466796875</c:v>
                </c:pt>
                <c:pt idx="219">
                  <c:v>1477.466796875</c:v>
                </c:pt>
                <c:pt idx="220">
                  <c:v>1471.7862548828125</c:v>
                </c:pt>
                <c:pt idx="221">
                  <c:v>1471.7862548828125</c:v>
                </c:pt>
                <c:pt idx="222">
                  <c:v>1471.7862548828125</c:v>
                </c:pt>
                <c:pt idx="223">
                  <c:v>1427.713623046875</c:v>
                </c:pt>
                <c:pt idx="224">
                  <c:v>1427.713623046875</c:v>
                </c:pt>
                <c:pt idx="225">
                  <c:v>1427.713623046875</c:v>
                </c:pt>
                <c:pt idx="226">
                  <c:v>1406.489990234375</c:v>
                </c:pt>
                <c:pt idx="227">
                  <c:v>1406.489990234375</c:v>
                </c:pt>
                <c:pt idx="228">
                  <c:v>1406.489990234375</c:v>
                </c:pt>
                <c:pt idx="229">
                  <c:v>1401.6961669921875</c:v>
                </c:pt>
                <c:pt idx="230">
                  <c:v>1401.6961669921875</c:v>
                </c:pt>
                <c:pt idx="231">
                  <c:v>1401.6961669921875</c:v>
                </c:pt>
                <c:pt idx="232">
                  <c:v>1376.8018798828125</c:v>
                </c:pt>
                <c:pt idx="233">
                  <c:v>1376.8018798828125</c:v>
                </c:pt>
                <c:pt idx="234">
                  <c:v>1376.8018798828125</c:v>
                </c:pt>
                <c:pt idx="235">
                  <c:v>1388.3543701171875</c:v>
                </c:pt>
                <c:pt idx="236">
                  <c:v>1388.3543701171875</c:v>
                </c:pt>
                <c:pt idx="237">
                  <c:v>1388.3543701171875</c:v>
                </c:pt>
                <c:pt idx="238">
                  <c:v>1364.5650634765625</c:v>
                </c:pt>
                <c:pt idx="239">
                  <c:v>1364.5650634765625</c:v>
                </c:pt>
                <c:pt idx="240">
                  <c:v>1364.5650634765625</c:v>
                </c:pt>
                <c:pt idx="241">
                  <c:v>1363.0135498046875</c:v>
                </c:pt>
                <c:pt idx="242">
                  <c:v>1363.0135498046875</c:v>
                </c:pt>
                <c:pt idx="243">
                  <c:v>1363.0135498046875</c:v>
                </c:pt>
                <c:pt idx="244">
                  <c:v>1349.940185546875</c:v>
                </c:pt>
                <c:pt idx="245">
                  <c:v>1349.940185546875</c:v>
                </c:pt>
                <c:pt idx="246">
                  <c:v>1349.940185546875</c:v>
                </c:pt>
                <c:pt idx="247">
                  <c:v>1315.8240966796875</c:v>
                </c:pt>
                <c:pt idx="248">
                  <c:v>1315.8240966796875</c:v>
                </c:pt>
                <c:pt idx="249">
                  <c:v>1315.8240966796875</c:v>
                </c:pt>
                <c:pt idx="250">
                  <c:v>1305.531494140625</c:v>
                </c:pt>
                <c:pt idx="251">
                  <c:v>1305.531494140625</c:v>
                </c:pt>
                <c:pt idx="252">
                  <c:v>1305.531494140625</c:v>
                </c:pt>
                <c:pt idx="253">
                  <c:v>1279.4556884765625</c:v>
                </c:pt>
                <c:pt idx="254">
                  <c:v>1279.4556884765625</c:v>
                </c:pt>
                <c:pt idx="255">
                  <c:v>1279.4556884765625</c:v>
                </c:pt>
                <c:pt idx="256">
                  <c:v>1272.9554443359375</c:v>
                </c:pt>
                <c:pt idx="257">
                  <c:v>1272.9554443359375</c:v>
                </c:pt>
                <c:pt idx="258">
                  <c:v>1272.9554443359375</c:v>
                </c:pt>
                <c:pt idx="259">
                  <c:v>1248.6217041015625</c:v>
                </c:pt>
                <c:pt idx="260">
                  <c:v>1248.6217041015625</c:v>
                </c:pt>
                <c:pt idx="261">
                  <c:v>1248.6217041015625</c:v>
                </c:pt>
                <c:pt idx="262">
                  <c:v>1221.185791015625</c:v>
                </c:pt>
                <c:pt idx="263">
                  <c:v>1219.024169921875</c:v>
                </c:pt>
                <c:pt idx="264">
                  <c:v>1219.024169921875</c:v>
                </c:pt>
                <c:pt idx="265">
                  <c:v>1219.024169921875</c:v>
                </c:pt>
                <c:pt idx="266">
                  <c:v>1207.2725830078125</c:v>
                </c:pt>
                <c:pt idx="267">
                  <c:v>1207.2725830078125</c:v>
                </c:pt>
                <c:pt idx="268">
                  <c:v>1207.2725830078125</c:v>
                </c:pt>
                <c:pt idx="269">
                  <c:v>1193.1558837890625</c:v>
                </c:pt>
                <c:pt idx="270">
                  <c:v>1193.1558837890625</c:v>
                </c:pt>
                <c:pt idx="271">
                  <c:v>1193.1558837890625</c:v>
                </c:pt>
                <c:pt idx="272">
                  <c:v>1192.2550048828125</c:v>
                </c:pt>
                <c:pt idx="273">
                  <c:v>1192.2550048828125</c:v>
                </c:pt>
                <c:pt idx="274">
                  <c:v>1192.2550048828125</c:v>
                </c:pt>
                <c:pt idx="275">
                  <c:v>1176.939208984375</c:v>
                </c:pt>
                <c:pt idx="276">
                  <c:v>1176.939208984375</c:v>
                </c:pt>
                <c:pt idx="277">
                  <c:v>1176.939208984375</c:v>
                </c:pt>
                <c:pt idx="278">
                  <c:v>1167.2247314453125</c:v>
                </c:pt>
                <c:pt idx="279">
                  <c:v>1167.2247314453125</c:v>
                </c:pt>
                <c:pt idx="280">
                  <c:v>1167.2247314453125</c:v>
                </c:pt>
                <c:pt idx="281">
                  <c:v>1159.679443359375</c:v>
                </c:pt>
                <c:pt idx="282">
                  <c:v>1159.679443359375</c:v>
                </c:pt>
                <c:pt idx="283">
                  <c:v>1159.679443359375</c:v>
                </c:pt>
                <c:pt idx="284">
                  <c:v>1148.8953857421875</c:v>
                </c:pt>
                <c:pt idx="285">
                  <c:v>1148.8953857421875</c:v>
                </c:pt>
                <c:pt idx="286">
                  <c:v>1148.8953857421875</c:v>
                </c:pt>
                <c:pt idx="287">
                  <c:v>1160.1826171875</c:v>
                </c:pt>
                <c:pt idx="288">
                  <c:v>1160.1826171875</c:v>
                </c:pt>
                <c:pt idx="289">
                  <c:v>1160.1826171875</c:v>
                </c:pt>
                <c:pt idx="290">
                  <c:v>1118.3768310546875</c:v>
                </c:pt>
                <c:pt idx="291">
                  <c:v>1118.3768310546875</c:v>
                </c:pt>
                <c:pt idx="292">
                  <c:v>1118.3768310546875</c:v>
                </c:pt>
                <c:pt idx="293">
                  <c:v>1094.71044921875</c:v>
                </c:pt>
                <c:pt idx="294">
                  <c:v>1094.71044921875</c:v>
                </c:pt>
                <c:pt idx="295">
                  <c:v>1094.71044921875</c:v>
                </c:pt>
                <c:pt idx="296">
                  <c:v>1098.1461181640625</c:v>
                </c:pt>
                <c:pt idx="297">
                  <c:v>1098.1461181640625</c:v>
                </c:pt>
                <c:pt idx="298">
                  <c:v>1098.1461181640625</c:v>
                </c:pt>
                <c:pt idx="299">
                  <c:v>1073.3709716796875</c:v>
                </c:pt>
                <c:pt idx="300">
                  <c:v>1073.3709716796875</c:v>
                </c:pt>
                <c:pt idx="301">
                  <c:v>1073.3709716796875</c:v>
                </c:pt>
                <c:pt idx="302">
                  <c:v>1075.88623046875</c:v>
                </c:pt>
                <c:pt idx="303">
                  <c:v>1075.88623046875</c:v>
                </c:pt>
                <c:pt idx="304">
                  <c:v>1075.88623046875</c:v>
                </c:pt>
                <c:pt idx="305">
                  <c:v>1091.561279296875</c:v>
                </c:pt>
                <c:pt idx="306">
                  <c:v>1091.561279296875</c:v>
                </c:pt>
                <c:pt idx="307">
                  <c:v>1091.561279296875</c:v>
                </c:pt>
                <c:pt idx="308">
                  <c:v>1093.0242919921875</c:v>
                </c:pt>
                <c:pt idx="309">
                  <c:v>1093.0242919921875</c:v>
                </c:pt>
                <c:pt idx="310">
                  <c:v>1093.0242919921875</c:v>
                </c:pt>
                <c:pt idx="311">
                  <c:v>1085.1173095703125</c:v>
                </c:pt>
                <c:pt idx="312">
                  <c:v>1085.1173095703125</c:v>
                </c:pt>
                <c:pt idx="313">
                  <c:v>1085.1173095703125</c:v>
                </c:pt>
                <c:pt idx="314">
                  <c:v>1076.31005859375</c:v>
                </c:pt>
                <c:pt idx="315">
                  <c:v>1076.31005859375</c:v>
                </c:pt>
                <c:pt idx="316">
                  <c:v>1076.31005859375</c:v>
                </c:pt>
                <c:pt idx="317">
                  <c:v>1092.07666015625</c:v>
                </c:pt>
                <c:pt idx="318">
                  <c:v>1092.07666015625</c:v>
                </c:pt>
                <c:pt idx="319">
                  <c:v>1092.07666015625</c:v>
                </c:pt>
                <c:pt idx="320">
                  <c:v>1145.5147705078125</c:v>
                </c:pt>
                <c:pt idx="321">
                  <c:v>1145.5147705078125</c:v>
                </c:pt>
                <c:pt idx="322">
                  <c:v>1145.5147705078125</c:v>
                </c:pt>
                <c:pt idx="323">
                  <c:v>1149.2388916015625</c:v>
                </c:pt>
                <c:pt idx="324">
                  <c:v>1149.2388916015625</c:v>
                </c:pt>
                <c:pt idx="325">
                  <c:v>1149.2388916015625</c:v>
                </c:pt>
                <c:pt idx="326">
                  <c:v>1160.1773681640625</c:v>
                </c:pt>
                <c:pt idx="327">
                  <c:v>1160.1773681640625</c:v>
                </c:pt>
                <c:pt idx="328">
                  <c:v>1160.1773681640625</c:v>
                </c:pt>
                <c:pt idx="329">
                  <c:v>1104.474609375</c:v>
                </c:pt>
                <c:pt idx="330">
                  <c:v>1104.474609375</c:v>
                </c:pt>
                <c:pt idx="331">
                  <c:v>1104.474609375</c:v>
                </c:pt>
                <c:pt idx="332">
                  <c:v>1323.5439453125</c:v>
                </c:pt>
                <c:pt idx="333">
                  <c:v>1323.5439453125</c:v>
                </c:pt>
                <c:pt idx="334">
                  <c:v>1323.5439453125</c:v>
                </c:pt>
                <c:pt idx="335">
                  <c:v>1333.6279296875</c:v>
                </c:pt>
                <c:pt idx="336">
                  <c:v>1333.6279296875</c:v>
                </c:pt>
                <c:pt idx="337">
                  <c:v>1333.6279296875</c:v>
                </c:pt>
                <c:pt idx="338">
                  <c:v>1345.125732421875</c:v>
                </c:pt>
                <c:pt idx="339">
                  <c:v>1345.098388671875</c:v>
                </c:pt>
                <c:pt idx="340">
                  <c:v>1346.307861328125</c:v>
                </c:pt>
                <c:pt idx="341">
                  <c:v>1346.307861328125</c:v>
                </c:pt>
                <c:pt idx="342">
                  <c:v>1346.307861328125</c:v>
                </c:pt>
                <c:pt idx="343">
                  <c:v>1355.3951416015625</c:v>
                </c:pt>
                <c:pt idx="344">
                  <c:v>1355.3951416015625</c:v>
                </c:pt>
                <c:pt idx="345">
                  <c:v>1355.3951416015625</c:v>
                </c:pt>
                <c:pt idx="346">
                  <c:v>1366.912353515625</c:v>
                </c:pt>
                <c:pt idx="347">
                  <c:v>1366.912353515625</c:v>
                </c:pt>
                <c:pt idx="348">
                  <c:v>1366.912353515625</c:v>
                </c:pt>
                <c:pt idx="349">
                  <c:v>1370.0909423828125</c:v>
                </c:pt>
                <c:pt idx="350">
                  <c:v>1362.7415771484375</c:v>
                </c:pt>
                <c:pt idx="351">
                  <c:v>1362.7415771484375</c:v>
                </c:pt>
                <c:pt idx="352">
                  <c:v>1362.7415771484375</c:v>
                </c:pt>
                <c:pt idx="353">
                  <c:v>1356.855712890625</c:v>
                </c:pt>
                <c:pt idx="354">
                  <c:v>1356.855712890625</c:v>
                </c:pt>
                <c:pt idx="355">
                  <c:v>1356.855712890625</c:v>
                </c:pt>
                <c:pt idx="356">
                  <c:v>1349.459716796875</c:v>
                </c:pt>
                <c:pt idx="357">
                  <c:v>1349.459716796875</c:v>
                </c:pt>
                <c:pt idx="358">
                  <c:v>1349.459716796875</c:v>
                </c:pt>
                <c:pt idx="359">
                  <c:v>1336.6644287109375</c:v>
                </c:pt>
                <c:pt idx="360">
                  <c:v>1336.6644287109375</c:v>
                </c:pt>
                <c:pt idx="361">
                  <c:v>1336.6644287109375</c:v>
                </c:pt>
                <c:pt idx="362">
                  <c:v>1345.44580078125</c:v>
                </c:pt>
                <c:pt idx="363">
                  <c:v>1345.44580078125</c:v>
                </c:pt>
                <c:pt idx="364">
                  <c:v>1345.44580078125</c:v>
                </c:pt>
                <c:pt idx="365">
                  <c:v>1307.5859375</c:v>
                </c:pt>
                <c:pt idx="366">
                  <c:v>1307.5859375</c:v>
                </c:pt>
                <c:pt idx="367">
                  <c:v>1307.5859375</c:v>
                </c:pt>
                <c:pt idx="368">
                  <c:v>1274.39501953125</c:v>
                </c:pt>
                <c:pt idx="369">
                  <c:v>1274.39501953125</c:v>
                </c:pt>
                <c:pt idx="370">
                  <c:v>1274.39501953125</c:v>
                </c:pt>
                <c:pt idx="371">
                  <c:v>1268.0653076171875</c:v>
                </c:pt>
                <c:pt idx="372">
                  <c:v>1268.0653076171875</c:v>
                </c:pt>
                <c:pt idx="373">
                  <c:v>1268.0653076171875</c:v>
                </c:pt>
                <c:pt idx="374">
                  <c:v>1270.112060546875</c:v>
                </c:pt>
                <c:pt idx="375">
                  <c:v>1270.112060546875</c:v>
                </c:pt>
                <c:pt idx="376">
                  <c:v>1270.112060546875</c:v>
                </c:pt>
                <c:pt idx="377">
                  <c:v>1304.67236328125</c:v>
                </c:pt>
                <c:pt idx="378">
                  <c:v>1304.67236328125</c:v>
                </c:pt>
                <c:pt idx="379">
                  <c:v>1304.67236328125</c:v>
                </c:pt>
                <c:pt idx="380">
                  <c:v>1325.0806884765625</c:v>
                </c:pt>
                <c:pt idx="381">
                  <c:v>1325.0806884765625</c:v>
                </c:pt>
                <c:pt idx="382">
                  <c:v>1325.0806884765625</c:v>
                </c:pt>
                <c:pt idx="383">
                  <c:v>1324.200927734375</c:v>
                </c:pt>
                <c:pt idx="384">
                  <c:v>1324.200927734375</c:v>
                </c:pt>
                <c:pt idx="385">
                  <c:v>1324.200927734375</c:v>
                </c:pt>
                <c:pt idx="386">
                  <c:v>1300.301513671875</c:v>
                </c:pt>
                <c:pt idx="387">
                  <c:v>1300.301513671875</c:v>
                </c:pt>
                <c:pt idx="388">
                  <c:v>1300.301513671875</c:v>
                </c:pt>
                <c:pt idx="389">
                  <c:v>1305.4923095703125</c:v>
                </c:pt>
                <c:pt idx="390">
                  <c:v>1305.4923095703125</c:v>
                </c:pt>
                <c:pt idx="391">
                  <c:v>1305.4923095703125</c:v>
                </c:pt>
                <c:pt idx="392">
                  <c:v>1306.201171875</c:v>
                </c:pt>
                <c:pt idx="393">
                  <c:v>1306.201171875</c:v>
                </c:pt>
                <c:pt idx="394">
                  <c:v>1306.201171875</c:v>
                </c:pt>
                <c:pt idx="395">
                  <c:v>1299.9893798828125</c:v>
                </c:pt>
                <c:pt idx="396">
                  <c:v>1299.9893798828125</c:v>
                </c:pt>
                <c:pt idx="397">
                  <c:v>1299.9893798828125</c:v>
                </c:pt>
                <c:pt idx="398">
                  <c:v>1276.3299560546875</c:v>
                </c:pt>
                <c:pt idx="399">
                  <c:v>1276.3299560546875</c:v>
                </c:pt>
                <c:pt idx="400">
                  <c:v>1276.3299560546875</c:v>
                </c:pt>
                <c:pt idx="401">
                  <c:v>1402.5263671875</c:v>
                </c:pt>
                <c:pt idx="402">
                  <c:v>1402.5263671875</c:v>
                </c:pt>
                <c:pt idx="403">
                  <c:v>1402.5263671875</c:v>
                </c:pt>
                <c:pt idx="404">
                  <c:v>1308.1800537109375</c:v>
                </c:pt>
                <c:pt idx="405">
                  <c:v>1308.1800537109375</c:v>
                </c:pt>
                <c:pt idx="406">
                  <c:v>1308.1800537109375</c:v>
                </c:pt>
                <c:pt idx="407">
                  <c:v>1309.152099609375</c:v>
                </c:pt>
                <c:pt idx="408">
                  <c:v>1309.152099609375</c:v>
                </c:pt>
                <c:pt idx="409">
                  <c:v>1309.152099609375</c:v>
                </c:pt>
                <c:pt idx="410">
                  <c:v>1321.3155517578125</c:v>
                </c:pt>
                <c:pt idx="411">
                  <c:v>1321.3155517578125</c:v>
                </c:pt>
                <c:pt idx="412">
                  <c:v>1321.3155517578125</c:v>
                </c:pt>
                <c:pt idx="413">
                  <c:v>1325.8359375</c:v>
                </c:pt>
                <c:pt idx="414">
                  <c:v>1326.4134521484375</c:v>
                </c:pt>
                <c:pt idx="415">
                  <c:v>1326.321044921875</c:v>
                </c:pt>
                <c:pt idx="416">
                  <c:v>1326.321044921875</c:v>
                </c:pt>
                <c:pt idx="417">
                  <c:v>1326.321044921875</c:v>
                </c:pt>
                <c:pt idx="418">
                  <c:v>1319.7103271484375</c:v>
                </c:pt>
                <c:pt idx="419">
                  <c:v>1319.7103271484375</c:v>
                </c:pt>
                <c:pt idx="420">
                  <c:v>1319.7103271484375</c:v>
                </c:pt>
                <c:pt idx="421">
                  <c:v>1312.3055419921875</c:v>
                </c:pt>
                <c:pt idx="422">
                  <c:v>1312.3055419921875</c:v>
                </c:pt>
                <c:pt idx="423">
                  <c:v>1312.3055419921875</c:v>
                </c:pt>
                <c:pt idx="424">
                  <c:v>1291.362060546875</c:v>
                </c:pt>
                <c:pt idx="425">
                  <c:v>1291.362060546875</c:v>
                </c:pt>
                <c:pt idx="426">
                  <c:v>1291.362060546875</c:v>
                </c:pt>
                <c:pt idx="427">
                  <c:v>1189.0062255859375</c:v>
                </c:pt>
                <c:pt idx="428">
                  <c:v>1189.0062255859375</c:v>
                </c:pt>
                <c:pt idx="429">
                  <c:v>1189.0062255859375</c:v>
                </c:pt>
                <c:pt idx="430">
                  <c:v>1160.77197265625</c:v>
                </c:pt>
                <c:pt idx="431">
                  <c:v>1160.77197265625</c:v>
                </c:pt>
                <c:pt idx="432">
                  <c:v>1160.77197265625</c:v>
                </c:pt>
                <c:pt idx="433">
                  <c:v>1162.6593017578125</c:v>
                </c:pt>
                <c:pt idx="434">
                  <c:v>1162.6593017578125</c:v>
                </c:pt>
                <c:pt idx="435">
                  <c:v>1162.6593017578125</c:v>
                </c:pt>
                <c:pt idx="436">
                  <c:v>1161.427490234375</c:v>
                </c:pt>
                <c:pt idx="437">
                  <c:v>1161.427490234375</c:v>
                </c:pt>
                <c:pt idx="438">
                  <c:v>1161.427490234375</c:v>
                </c:pt>
                <c:pt idx="439">
                  <c:v>1173.85107421875</c:v>
                </c:pt>
                <c:pt idx="440">
                  <c:v>1173.85107421875</c:v>
                </c:pt>
                <c:pt idx="441">
                  <c:v>1173.85107421875</c:v>
                </c:pt>
                <c:pt idx="442">
                  <c:v>1176.0399169921875</c:v>
                </c:pt>
                <c:pt idx="443">
                  <c:v>1176.0399169921875</c:v>
                </c:pt>
                <c:pt idx="444">
                  <c:v>1176.0399169921875</c:v>
                </c:pt>
                <c:pt idx="445">
                  <c:v>1170.0130615234375</c:v>
                </c:pt>
                <c:pt idx="446">
                  <c:v>1170.0130615234375</c:v>
                </c:pt>
                <c:pt idx="447">
                  <c:v>1170.0130615234375</c:v>
                </c:pt>
                <c:pt idx="448">
                  <c:v>965.625732421875</c:v>
                </c:pt>
                <c:pt idx="449">
                  <c:v>965.625732421875</c:v>
                </c:pt>
                <c:pt idx="450">
                  <c:v>965.625732421875</c:v>
                </c:pt>
                <c:pt idx="451">
                  <c:v>957.28729248046875</c:v>
                </c:pt>
                <c:pt idx="452">
                  <c:v>957.28729248046875</c:v>
                </c:pt>
                <c:pt idx="453">
                  <c:v>957.28729248046875</c:v>
                </c:pt>
                <c:pt idx="454">
                  <c:v>949.324462890625</c:v>
                </c:pt>
                <c:pt idx="455">
                  <c:v>949.324462890625</c:v>
                </c:pt>
                <c:pt idx="456">
                  <c:v>949.324462890625</c:v>
                </c:pt>
                <c:pt idx="457">
                  <c:v>951.08111572265625</c:v>
                </c:pt>
                <c:pt idx="458">
                  <c:v>951.08111572265625</c:v>
                </c:pt>
                <c:pt idx="459">
                  <c:v>951.08111572265625</c:v>
                </c:pt>
                <c:pt idx="460">
                  <c:v>949.90570068359375</c:v>
                </c:pt>
                <c:pt idx="461">
                  <c:v>949.90570068359375</c:v>
                </c:pt>
                <c:pt idx="462">
                  <c:v>949.90570068359375</c:v>
                </c:pt>
                <c:pt idx="463">
                  <c:v>1151.7001953125</c:v>
                </c:pt>
                <c:pt idx="464">
                  <c:v>1151.7001953125</c:v>
                </c:pt>
                <c:pt idx="465">
                  <c:v>1151.7001953125</c:v>
                </c:pt>
                <c:pt idx="466">
                  <c:v>939.0677490234375</c:v>
                </c:pt>
                <c:pt idx="467">
                  <c:v>939.0677490234375</c:v>
                </c:pt>
                <c:pt idx="468">
                  <c:v>939.0677490234375</c:v>
                </c:pt>
                <c:pt idx="469">
                  <c:v>925.89727783203125</c:v>
                </c:pt>
                <c:pt idx="470">
                  <c:v>925.89727783203125</c:v>
                </c:pt>
                <c:pt idx="471">
                  <c:v>925.89727783203125</c:v>
                </c:pt>
                <c:pt idx="472">
                  <c:v>922.41595458984375</c:v>
                </c:pt>
                <c:pt idx="473">
                  <c:v>922.41595458984375</c:v>
                </c:pt>
                <c:pt idx="474">
                  <c:v>922.41595458984375</c:v>
                </c:pt>
                <c:pt idx="475">
                  <c:v>918.365234375</c:v>
                </c:pt>
                <c:pt idx="476">
                  <c:v>918.365234375</c:v>
                </c:pt>
                <c:pt idx="477">
                  <c:v>918.365234375</c:v>
                </c:pt>
                <c:pt idx="478">
                  <c:v>917.81451416015625</c:v>
                </c:pt>
                <c:pt idx="479">
                  <c:v>917.81451416015625</c:v>
                </c:pt>
                <c:pt idx="480">
                  <c:v>917.81451416015625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519624"/>
        <c:axId val="486517664"/>
      </c:lineChart>
      <c:lineChart>
        <c:grouping val="standard"/>
        <c:varyColors val="0"/>
        <c:ser>
          <c:idx val="2"/>
          <c:order val="3"/>
          <c:tx>
            <c:strRef>
              <c:f>'Wrong+SuspiciousPRC'!$AF$5</c:f>
              <c:strCache>
                <c:ptCount val="1"/>
                <c:pt idx="0">
                  <c:v>Frequency (Hz)</c:v>
                </c:pt>
              </c:strCache>
            </c:strRef>
          </c:tx>
          <c:spPr>
            <a:ln w="28575" cap="rnd">
              <a:solidFill>
                <a:srgbClr val="890C58"/>
              </a:solidFill>
              <a:round/>
            </a:ln>
            <a:effectLst/>
          </c:spPr>
          <c:marker>
            <c:symbol val="none"/>
          </c:marker>
          <c:val>
            <c:numRef>
              <c:f>'Wrong+SuspiciousPRC'!$AF$6:$AF$486</c:f>
              <c:numCache>
                <c:formatCode>General</c:formatCode>
                <c:ptCount val="481"/>
                <c:pt idx="0">
                  <c:v>59.939998626708984</c:v>
                </c:pt>
                <c:pt idx="1">
                  <c:v>59.941001892089844</c:v>
                </c:pt>
                <c:pt idx="2">
                  <c:v>59.941001892089844</c:v>
                </c:pt>
                <c:pt idx="3">
                  <c:v>59.939998626708984</c:v>
                </c:pt>
                <c:pt idx="4">
                  <c:v>59.937999725341797</c:v>
                </c:pt>
                <c:pt idx="5">
                  <c:v>59.937000274658203</c:v>
                </c:pt>
                <c:pt idx="6">
                  <c:v>59.935001373291016</c:v>
                </c:pt>
                <c:pt idx="7">
                  <c:v>59.933998107910156</c:v>
                </c:pt>
                <c:pt idx="8">
                  <c:v>59.936000823974609</c:v>
                </c:pt>
                <c:pt idx="9">
                  <c:v>59.937999725341797</c:v>
                </c:pt>
                <c:pt idx="10">
                  <c:v>59.938999176025391</c:v>
                </c:pt>
                <c:pt idx="11">
                  <c:v>59.938999176025391</c:v>
                </c:pt>
                <c:pt idx="12">
                  <c:v>59.937000274658203</c:v>
                </c:pt>
                <c:pt idx="13">
                  <c:v>59.933998107910156</c:v>
                </c:pt>
                <c:pt idx="14">
                  <c:v>59.933998107910156</c:v>
                </c:pt>
                <c:pt idx="15">
                  <c:v>59.936000823974609</c:v>
                </c:pt>
                <c:pt idx="16">
                  <c:v>59.937999725341797</c:v>
                </c:pt>
                <c:pt idx="17">
                  <c:v>59.937000274658203</c:v>
                </c:pt>
                <c:pt idx="18">
                  <c:v>59.937000274658203</c:v>
                </c:pt>
                <c:pt idx="19">
                  <c:v>59.936000823974609</c:v>
                </c:pt>
                <c:pt idx="20">
                  <c:v>59.937999725341797</c:v>
                </c:pt>
                <c:pt idx="21">
                  <c:v>59.937999725341797</c:v>
                </c:pt>
                <c:pt idx="22">
                  <c:v>59.937999725341797</c:v>
                </c:pt>
                <c:pt idx="23">
                  <c:v>59.937000274658203</c:v>
                </c:pt>
                <c:pt idx="24">
                  <c:v>59.937999725341797</c:v>
                </c:pt>
                <c:pt idx="25">
                  <c:v>59.938999176025391</c:v>
                </c:pt>
                <c:pt idx="26">
                  <c:v>59.939998626708984</c:v>
                </c:pt>
                <c:pt idx="27">
                  <c:v>59.938999176025391</c:v>
                </c:pt>
                <c:pt idx="28">
                  <c:v>59.939998626708984</c:v>
                </c:pt>
                <c:pt idx="29">
                  <c:v>59.942001342773438</c:v>
                </c:pt>
                <c:pt idx="30">
                  <c:v>59.943000793457031</c:v>
                </c:pt>
                <c:pt idx="31">
                  <c:v>59.943000793457031</c:v>
                </c:pt>
                <c:pt idx="32">
                  <c:v>59.941001892089844</c:v>
                </c:pt>
                <c:pt idx="33">
                  <c:v>59.942001342773438</c:v>
                </c:pt>
                <c:pt idx="34">
                  <c:v>59.942001342773438</c:v>
                </c:pt>
                <c:pt idx="35">
                  <c:v>59.942001342773438</c:v>
                </c:pt>
                <c:pt idx="36">
                  <c:v>59.944999694824219</c:v>
                </c:pt>
                <c:pt idx="37">
                  <c:v>59.951999664306641</c:v>
                </c:pt>
                <c:pt idx="38">
                  <c:v>59.958999633789063</c:v>
                </c:pt>
                <c:pt idx="39">
                  <c:v>59.963001251220703</c:v>
                </c:pt>
                <c:pt idx="40">
                  <c:v>59.972999572753906</c:v>
                </c:pt>
                <c:pt idx="41">
                  <c:v>59.974998474121094</c:v>
                </c:pt>
                <c:pt idx="42">
                  <c:v>59.974998474121094</c:v>
                </c:pt>
                <c:pt idx="43">
                  <c:v>59.9739990234375</c:v>
                </c:pt>
                <c:pt idx="44">
                  <c:v>59.974998474121094</c:v>
                </c:pt>
                <c:pt idx="45">
                  <c:v>59.974998474121094</c:v>
                </c:pt>
                <c:pt idx="46">
                  <c:v>59.976001739501953</c:v>
                </c:pt>
                <c:pt idx="47">
                  <c:v>59.979000091552734</c:v>
                </c:pt>
                <c:pt idx="48">
                  <c:v>59.981998443603516</c:v>
                </c:pt>
                <c:pt idx="49">
                  <c:v>59.986000061035156</c:v>
                </c:pt>
                <c:pt idx="50">
                  <c:v>59.992000579833984</c:v>
                </c:pt>
                <c:pt idx="51">
                  <c:v>59.995998382568359</c:v>
                </c:pt>
                <c:pt idx="52">
                  <c:v>59.998001098632813</c:v>
                </c:pt>
                <c:pt idx="53">
                  <c:v>60.001998901367188</c:v>
                </c:pt>
                <c:pt idx="54">
                  <c:v>60.006999969482422</c:v>
                </c:pt>
                <c:pt idx="55">
                  <c:v>60.016998291015625</c:v>
                </c:pt>
                <c:pt idx="56">
                  <c:v>60.019001007080078</c:v>
                </c:pt>
                <c:pt idx="57">
                  <c:v>60.018001556396484</c:v>
                </c:pt>
                <c:pt idx="58">
                  <c:v>60.016998291015625</c:v>
                </c:pt>
                <c:pt idx="59">
                  <c:v>60.018001556396484</c:v>
                </c:pt>
                <c:pt idx="60">
                  <c:v>60.020999908447266</c:v>
                </c:pt>
                <c:pt idx="61">
                  <c:v>60.020000457763672</c:v>
                </c:pt>
                <c:pt idx="62">
                  <c:v>60.020000457763672</c:v>
                </c:pt>
                <c:pt idx="63">
                  <c:v>60.022998809814453</c:v>
                </c:pt>
                <c:pt idx="64">
                  <c:v>60.025001525878906</c:v>
                </c:pt>
                <c:pt idx="65">
                  <c:v>60.027000427246094</c:v>
                </c:pt>
                <c:pt idx="66">
                  <c:v>60.030998229980469</c:v>
                </c:pt>
                <c:pt idx="67">
                  <c:v>60.028999328613281</c:v>
                </c:pt>
                <c:pt idx="68">
                  <c:v>60.027999877929687</c:v>
                </c:pt>
                <c:pt idx="69">
                  <c:v>60.027999877929687</c:v>
                </c:pt>
                <c:pt idx="70">
                  <c:v>60.027999877929687</c:v>
                </c:pt>
                <c:pt idx="71">
                  <c:v>60.029998779296875</c:v>
                </c:pt>
                <c:pt idx="72">
                  <c:v>60.033000946044922</c:v>
                </c:pt>
                <c:pt idx="73">
                  <c:v>60.034999847412109</c:v>
                </c:pt>
                <c:pt idx="74">
                  <c:v>60.037998199462891</c:v>
                </c:pt>
                <c:pt idx="75">
                  <c:v>60.036998748779297</c:v>
                </c:pt>
                <c:pt idx="76">
                  <c:v>60.034000396728516</c:v>
                </c:pt>
                <c:pt idx="77">
                  <c:v>60.033000946044922</c:v>
                </c:pt>
                <c:pt idx="78">
                  <c:v>60.030998229980469</c:v>
                </c:pt>
                <c:pt idx="79">
                  <c:v>60.030998229980469</c:v>
                </c:pt>
                <c:pt idx="80">
                  <c:v>60.029998779296875</c:v>
                </c:pt>
                <c:pt idx="81">
                  <c:v>60.029998779296875</c:v>
                </c:pt>
                <c:pt idx="82">
                  <c:v>60.032001495361328</c:v>
                </c:pt>
                <c:pt idx="83">
                  <c:v>60.033000946044922</c:v>
                </c:pt>
                <c:pt idx="84">
                  <c:v>60.034000396728516</c:v>
                </c:pt>
                <c:pt idx="85">
                  <c:v>60.033000946044922</c:v>
                </c:pt>
                <c:pt idx="86">
                  <c:v>60.032001495361328</c:v>
                </c:pt>
                <c:pt idx="87">
                  <c:v>60.029998779296875</c:v>
                </c:pt>
                <c:pt idx="88">
                  <c:v>60.029998779296875</c:v>
                </c:pt>
                <c:pt idx="89">
                  <c:v>60.027999877929687</c:v>
                </c:pt>
                <c:pt idx="90">
                  <c:v>60.027999877929687</c:v>
                </c:pt>
                <c:pt idx="91">
                  <c:v>60.030998229980469</c:v>
                </c:pt>
                <c:pt idx="92">
                  <c:v>60.033000946044922</c:v>
                </c:pt>
                <c:pt idx="93">
                  <c:v>60.033000946044922</c:v>
                </c:pt>
                <c:pt idx="94">
                  <c:v>60.029998779296875</c:v>
                </c:pt>
                <c:pt idx="95">
                  <c:v>60.027999877929687</c:v>
                </c:pt>
                <c:pt idx="96">
                  <c:v>60.027000427246094</c:v>
                </c:pt>
                <c:pt idx="97">
                  <c:v>60.029998779296875</c:v>
                </c:pt>
                <c:pt idx="98">
                  <c:v>60.030998229980469</c:v>
                </c:pt>
                <c:pt idx="99">
                  <c:v>60.032001495361328</c:v>
                </c:pt>
                <c:pt idx="100">
                  <c:v>60.029998779296875</c:v>
                </c:pt>
                <c:pt idx="101">
                  <c:v>60.027999877929687</c:v>
                </c:pt>
                <c:pt idx="102">
                  <c:v>60.027000427246094</c:v>
                </c:pt>
                <c:pt idx="103">
                  <c:v>60.027000427246094</c:v>
                </c:pt>
                <c:pt idx="104">
                  <c:v>60.027000427246094</c:v>
                </c:pt>
                <c:pt idx="105">
                  <c:v>60.027000427246094</c:v>
                </c:pt>
                <c:pt idx="106">
                  <c:v>60.0260009765625</c:v>
                </c:pt>
                <c:pt idx="107">
                  <c:v>60.027999877929687</c:v>
                </c:pt>
                <c:pt idx="108">
                  <c:v>60.030998229980469</c:v>
                </c:pt>
                <c:pt idx="109">
                  <c:v>60.028999328613281</c:v>
                </c:pt>
                <c:pt idx="110">
                  <c:v>60.027999877929687</c:v>
                </c:pt>
                <c:pt idx="111">
                  <c:v>60.025001525878906</c:v>
                </c:pt>
                <c:pt idx="112">
                  <c:v>60.025001525878906</c:v>
                </c:pt>
                <c:pt idx="113">
                  <c:v>60.022998809814453</c:v>
                </c:pt>
                <c:pt idx="114">
                  <c:v>60.022998809814453</c:v>
                </c:pt>
                <c:pt idx="115">
                  <c:v>60.022998809814453</c:v>
                </c:pt>
                <c:pt idx="116">
                  <c:v>60.025001525878906</c:v>
                </c:pt>
                <c:pt idx="117">
                  <c:v>60.0260009765625</c:v>
                </c:pt>
                <c:pt idx="118">
                  <c:v>60.0260009765625</c:v>
                </c:pt>
                <c:pt idx="119">
                  <c:v>60.025001525878906</c:v>
                </c:pt>
                <c:pt idx="120">
                  <c:v>60.025001525878906</c:v>
                </c:pt>
                <c:pt idx="121">
                  <c:v>60.023998260498047</c:v>
                </c:pt>
                <c:pt idx="122">
                  <c:v>60.033000946044922</c:v>
                </c:pt>
                <c:pt idx="123">
                  <c:v>60.034000396728516</c:v>
                </c:pt>
                <c:pt idx="124">
                  <c:v>60.041000366210938</c:v>
                </c:pt>
                <c:pt idx="125">
                  <c:v>60.042999267578125</c:v>
                </c:pt>
                <c:pt idx="126">
                  <c:v>60.035999298095703</c:v>
                </c:pt>
                <c:pt idx="127">
                  <c:v>60.034000396728516</c:v>
                </c:pt>
                <c:pt idx="128">
                  <c:v>60.037998199462891</c:v>
                </c:pt>
                <c:pt idx="129">
                  <c:v>60.036998748779297</c:v>
                </c:pt>
                <c:pt idx="130">
                  <c:v>60.033000946044922</c:v>
                </c:pt>
                <c:pt idx="131">
                  <c:v>60.032001495361328</c:v>
                </c:pt>
                <c:pt idx="132">
                  <c:v>60.027000427246094</c:v>
                </c:pt>
                <c:pt idx="133">
                  <c:v>60.025001525878906</c:v>
                </c:pt>
                <c:pt idx="134">
                  <c:v>60.019001007080078</c:v>
                </c:pt>
                <c:pt idx="135">
                  <c:v>60.020000457763672</c:v>
                </c:pt>
                <c:pt idx="136">
                  <c:v>60.020000457763672</c:v>
                </c:pt>
                <c:pt idx="137">
                  <c:v>60.020999908447266</c:v>
                </c:pt>
                <c:pt idx="138">
                  <c:v>60.020000457763672</c:v>
                </c:pt>
                <c:pt idx="139">
                  <c:v>60.019001007080078</c:v>
                </c:pt>
                <c:pt idx="140">
                  <c:v>60.016998291015625</c:v>
                </c:pt>
                <c:pt idx="141">
                  <c:v>60.015998840332031</c:v>
                </c:pt>
                <c:pt idx="142">
                  <c:v>60.015998840332031</c:v>
                </c:pt>
                <c:pt idx="143">
                  <c:v>60.018001556396484</c:v>
                </c:pt>
                <c:pt idx="144">
                  <c:v>60.016998291015625</c:v>
                </c:pt>
                <c:pt idx="145">
                  <c:v>60.015998840332031</c:v>
                </c:pt>
                <c:pt idx="146">
                  <c:v>60.014999389648438</c:v>
                </c:pt>
                <c:pt idx="147">
                  <c:v>60.013999938964844</c:v>
                </c:pt>
                <c:pt idx="148">
                  <c:v>60.013999938964844</c:v>
                </c:pt>
                <c:pt idx="149">
                  <c:v>60.011001586914063</c:v>
                </c:pt>
                <c:pt idx="150">
                  <c:v>60.007999420166016</c:v>
                </c:pt>
                <c:pt idx="151">
                  <c:v>60.006999969482422</c:v>
                </c:pt>
                <c:pt idx="152">
                  <c:v>60.006000518798828</c:v>
                </c:pt>
                <c:pt idx="153">
                  <c:v>60.005001068115234</c:v>
                </c:pt>
                <c:pt idx="154">
                  <c:v>60.004001617431641</c:v>
                </c:pt>
                <c:pt idx="155">
                  <c:v>60.001998901367188</c:v>
                </c:pt>
                <c:pt idx="156">
                  <c:v>59.997001647949219</c:v>
                </c:pt>
                <c:pt idx="157">
                  <c:v>59.993000030517578</c:v>
                </c:pt>
                <c:pt idx="158">
                  <c:v>59.988998413085937</c:v>
                </c:pt>
                <c:pt idx="159">
                  <c:v>59.985000610351563</c:v>
                </c:pt>
                <c:pt idx="160">
                  <c:v>59.984001159667969</c:v>
                </c:pt>
                <c:pt idx="161">
                  <c:v>59.984001159667969</c:v>
                </c:pt>
                <c:pt idx="162">
                  <c:v>59.984001159667969</c:v>
                </c:pt>
                <c:pt idx="163">
                  <c:v>59.983001708984375</c:v>
                </c:pt>
                <c:pt idx="164">
                  <c:v>59.984001159667969</c:v>
                </c:pt>
                <c:pt idx="165">
                  <c:v>59.985000610351563</c:v>
                </c:pt>
                <c:pt idx="166">
                  <c:v>59.98699951171875</c:v>
                </c:pt>
                <c:pt idx="167">
                  <c:v>59.985000610351563</c:v>
                </c:pt>
                <c:pt idx="168">
                  <c:v>59.980998992919922</c:v>
                </c:pt>
                <c:pt idx="169">
                  <c:v>59.978000640869141</c:v>
                </c:pt>
                <c:pt idx="170">
                  <c:v>59.976001739501953</c:v>
                </c:pt>
                <c:pt idx="171">
                  <c:v>59.976001739501953</c:v>
                </c:pt>
                <c:pt idx="172">
                  <c:v>59.976001739501953</c:v>
                </c:pt>
                <c:pt idx="173">
                  <c:v>59.974998474121094</c:v>
                </c:pt>
                <c:pt idx="174">
                  <c:v>59.976001739501953</c:v>
                </c:pt>
                <c:pt idx="175">
                  <c:v>59.976001739501953</c:v>
                </c:pt>
                <c:pt idx="176">
                  <c:v>59.977001190185547</c:v>
                </c:pt>
                <c:pt idx="177">
                  <c:v>59.978000640869141</c:v>
                </c:pt>
                <c:pt idx="178">
                  <c:v>59.978000640869141</c:v>
                </c:pt>
                <c:pt idx="179">
                  <c:v>59.979000091552734</c:v>
                </c:pt>
                <c:pt idx="180">
                  <c:v>59.979999542236328</c:v>
                </c:pt>
                <c:pt idx="181">
                  <c:v>59.978000640869141</c:v>
                </c:pt>
                <c:pt idx="182">
                  <c:v>59.979999542236328</c:v>
                </c:pt>
                <c:pt idx="183">
                  <c:v>59.980998992919922</c:v>
                </c:pt>
                <c:pt idx="184">
                  <c:v>59.984001159667969</c:v>
                </c:pt>
                <c:pt idx="185">
                  <c:v>59.98699951171875</c:v>
                </c:pt>
                <c:pt idx="186">
                  <c:v>59.986000061035156</c:v>
                </c:pt>
                <c:pt idx="187">
                  <c:v>59.985000610351563</c:v>
                </c:pt>
                <c:pt idx="188">
                  <c:v>59.983001708984375</c:v>
                </c:pt>
                <c:pt idx="189">
                  <c:v>59.981998443603516</c:v>
                </c:pt>
                <c:pt idx="190">
                  <c:v>59.984001159667969</c:v>
                </c:pt>
                <c:pt idx="191">
                  <c:v>59.979999542236328</c:v>
                </c:pt>
                <c:pt idx="192">
                  <c:v>59.978000640869141</c:v>
                </c:pt>
                <c:pt idx="193">
                  <c:v>59.978000640869141</c:v>
                </c:pt>
                <c:pt idx="194">
                  <c:v>59.979000091552734</c:v>
                </c:pt>
                <c:pt idx="195">
                  <c:v>59.978000640869141</c:v>
                </c:pt>
                <c:pt idx="196">
                  <c:v>59.977001190185547</c:v>
                </c:pt>
                <c:pt idx="197">
                  <c:v>59.978000640869141</c:v>
                </c:pt>
                <c:pt idx="198">
                  <c:v>59.976001739501953</c:v>
                </c:pt>
                <c:pt idx="199">
                  <c:v>59.974998474121094</c:v>
                </c:pt>
                <c:pt idx="200">
                  <c:v>59.976001739501953</c:v>
                </c:pt>
                <c:pt idx="201">
                  <c:v>59.978000640869141</c:v>
                </c:pt>
                <c:pt idx="202">
                  <c:v>59.979000091552734</c:v>
                </c:pt>
                <c:pt idx="203">
                  <c:v>59.979999542236328</c:v>
                </c:pt>
                <c:pt idx="204">
                  <c:v>59.979999542236328</c:v>
                </c:pt>
                <c:pt idx="205">
                  <c:v>59.979000091552734</c:v>
                </c:pt>
                <c:pt idx="206">
                  <c:v>59.977001190185547</c:v>
                </c:pt>
                <c:pt idx="207">
                  <c:v>59.976001739501953</c:v>
                </c:pt>
                <c:pt idx="208">
                  <c:v>59.976001739501953</c:v>
                </c:pt>
                <c:pt idx="209">
                  <c:v>59.979000091552734</c:v>
                </c:pt>
                <c:pt idx="210">
                  <c:v>59.981998443603516</c:v>
                </c:pt>
                <c:pt idx="211">
                  <c:v>59.980998992919922</c:v>
                </c:pt>
                <c:pt idx="212">
                  <c:v>59.978000640869141</c:v>
                </c:pt>
                <c:pt idx="213">
                  <c:v>59.976001739501953</c:v>
                </c:pt>
                <c:pt idx="214">
                  <c:v>59.977001190185547</c:v>
                </c:pt>
                <c:pt idx="215">
                  <c:v>59.980998992919922</c:v>
                </c:pt>
                <c:pt idx="216">
                  <c:v>59.979999542236328</c:v>
                </c:pt>
                <c:pt idx="217">
                  <c:v>59.978000640869141</c:v>
                </c:pt>
                <c:pt idx="218">
                  <c:v>59.976001739501953</c:v>
                </c:pt>
                <c:pt idx="219">
                  <c:v>59.974998474121094</c:v>
                </c:pt>
                <c:pt idx="220">
                  <c:v>59.977001190185547</c:v>
                </c:pt>
                <c:pt idx="221">
                  <c:v>59.977001190185547</c:v>
                </c:pt>
                <c:pt idx="222">
                  <c:v>59.976001739501953</c:v>
                </c:pt>
                <c:pt idx="223">
                  <c:v>59.977001190185547</c:v>
                </c:pt>
                <c:pt idx="224">
                  <c:v>59.978000640869141</c:v>
                </c:pt>
                <c:pt idx="225">
                  <c:v>59.977001190185547</c:v>
                </c:pt>
                <c:pt idx="226">
                  <c:v>59.977001190185547</c:v>
                </c:pt>
                <c:pt idx="227">
                  <c:v>59.976001739501953</c:v>
                </c:pt>
                <c:pt idx="228">
                  <c:v>59.976001739501953</c:v>
                </c:pt>
                <c:pt idx="229">
                  <c:v>59.9739990234375</c:v>
                </c:pt>
                <c:pt idx="230">
                  <c:v>59.972000122070313</c:v>
                </c:pt>
                <c:pt idx="231">
                  <c:v>59.970001220703125</c:v>
                </c:pt>
                <c:pt idx="232">
                  <c:v>59.970001220703125</c:v>
                </c:pt>
                <c:pt idx="233">
                  <c:v>59.974998474121094</c:v>
                </c:pt>
                <c:pt idx="234">
                  <c:v>59.976001739501953</c:v>
                </c:pt>
                <c:pt idx="235">
                  <c:v>59.9739990234375</c:v>
                </c:pt>
                <c:pt idx="236">
                  <c:v>59.976001739501953</c:v>
                </c:pt>
                <c:pt idx="237">
                  <c:v>59.974998474121094</c:v>
                </c:pt>
                <c:pt idx="238">
                  <c:v>59.974998474121094</c:v>
                </c:pt>
                <c:pt idx="239">
                  <c:v>59.9739990234375</c:v>
                </c:pt>
                <c:pt idx="240">
                  <c:v>59.972999572753906</c:v>
                </c:pt>
                <c:pt idx="241">
                  <c:v>59.974998474121094</c:v>
                </c:pt>
                <c:pt idx="242">
                  <c:v>59.976001739501953</c:v>
                </c:pt>
                <c:pt idx="243">
                  <c:v>59.977001190185547</c:v>
                </c:pt>
                <c:pt idx="244">
                  <c:v>59.976001739501953</c:v>
                </c:pt>
                <c:pt idx="245">
                  <c:v>59.974998474121094</c:v>
                </c:pt>
                <c:pt idx="246">
                  <c:v>59.977001190185547</c:v>
                </c:pt>
                <c:pt idx="247">
                  <c:v>59.978000640869141</c:v>
                </c:pt>
                <c:pt idx="248">
                  <c:v>59.974998474121094</c:v>
                </c:pt>
                <c:pt idx="249">
                  <c:v>59.972000122070313</c:v>
                </c:pt>
                <c:pt idx="250">
                  <c:v>59.971000671386719</c:v>
                </c:pt>
                <c:pt idx="251">
                  <c:v>59.971000671386719</c:v>
                </c:pt>
                <c:pt idx="252">
                  <c:v>59.966999053955078</c:v>
                </c:pt>
                <c:pt idx="253">
                  <c:v>59.965000152587891</c:v>
                </c:pt>
                <c:pt idx="254">
                  <c:v>59.962001800537109</c:v>
                </c:pt>
                <c:pt idx="255">
                  <c:v>59.959999084472656</c:v>
                </c:pt>
                <c:pt idx="256">
                  <c:v>59.958999633789063</c:v>
                </c:pt>
                <c:pt idx="257">
                  <c:v>59.957000732421875</c:v>
                </c:pt>
                <c:pt idx="258">
                  <c:v>59.956001281738281</c:v>
                </c:pt>
                <c:pt idx="259">
                  <c:v>59.956001281738281</c:v>
                </c:pt>
                <c:pt idx="260">
                  <c:v>59.953998565673828</c:v>
                </c:pt>
                <c:pt idx="261">
                  <c:v>59.951999664306641</c:v>
                </c:pt>
                <c:pt idx="262">
                  <c:v>59.949001312255859</c:v>
                </c:pt>
                <c:pt idx="263">
                  <c:v>59.948001861572266</c:v>
                </c:pt>
                <c:pt idx="264">
                  <c:v>59.945999145507813</c:v>
                </c:pt>
                <c:pt idx="265">
                  <c:v>59.944000244140625</c:v>
                </c:pt>
                <c:pt idx="266">
                  <c:v>59.944000244140625</c:v>
                </c:pt>
                <c:pt idx="267">
                  <c:v>59.943000793457031</c:v>
                </c:pt>
                <c:pt idx="268">
                  <c:v>59.944000244140625</c:v>
                </c:pt>
                <c:pt idx="269">
                  <c:v>59.943000793457031</c:v>
                </c:pt>
                <c:pt idx="270">
                  <c:v>59.944000244140625</c:v>
                </c:pt>
                <c:pt idx="271">
                  <c:v>59.943000793457031</c:v>
                </c:pt>
                <c:pt idx="272">
                  <c:v>59.941001892089844</c:v>
                </c:pt>
                <c:pt idx="273">
                  <c:v>59.939998626708984</c:v>
                </c:pt>
                <c:pt idx="274">
                  <c:v>59.937000274658203</c:v>
                </c:pt>
                <c:pt idx="275">
                  <c:v>59.939998626708984</c:v>
                </c:pt>
                <c:pt idx="276">
                  <c:v>59.937000274658203</c:v>
                </c:pt>
                <c:pt idx="277">
                  <c:v>59.933998107910156</c:v>
                </c:pt>
                <c:pt idx="278">
                  <c:v>59.933998107910156</c:v>
                </c:pt>
                <c:pt idx="279">
                  <c:v>59.933998107910156</c:v>
                </c:pt>
                <c:pt idx="280">
                  <c:v>59.932998657226562</c:v>
                </c:pt>
                <c:pt idx="281">
                  <c:v>59.930999755859375</c:v>
                </c:pt>
                <c:pt idx="282">
                  <c:v>59.932998657226562</c:v>
                </c:pt>
                <c:pt idx="283">
                  <c:v>59.935001373291016</c:v>
                </c:pt>
                <c:pt idx="284">
                  <c:v>59.936000823974609</c:v>
                </c:pt>
                <c:pt idx="285">
                  <c:v>59.924999237060547</c:v>
                </c:pt>
                <c:pt idx="286">
                  <c:v>59.908000946044922</c:v>
                </c:pt>
                <c:pt idx="287">
                  <c:v>59.905998229980469</c:v>
                </c:pt>
                <c:pt idx="288">
                  <c:v>59.908000946044922</c:v>
                </c:pt>
                <c:pt idx="289">
                  <c:v>59.910999298095703</c:v>
                </c:pt>
                <c:pt idx="290">
                  <c:v>59.909999847412109</c:v>
                </c:pt>
                <c:pt idx="291">
                  <c:v>59.909000396728516</c:v>
                </c:pt>
                <c:pt idx="292">
                  <c:v>59.912998199462891</c:v>
                </c:pt>
                <c:pt idx="293">
                  <c:v>59.91400146484375</c:v>
                </c:pt>
                <c:pt idx="294">
                  <c:v>59.91400146484375</c:v>
                </c:pt>
                <c:pt idx="295">
                  <c:v>59.911998748779297</c:v>
                </c:pt>
                <c:pt idx="296">
                  <c:v>59.915000915527344</c:v>
                </c:pt>
                <c:pt idx="297">
                  <c:v>59.916000366210938</c:v>
                </c:pt>
                <c:pt idx="298">
                  <c:v>59.916999816894531</c:v>
                </c:pt>
                <c:pt idx="299">
                  <c:v>59.917999267578125</c:v>
                </c:pt>
                <c:pt idx="300">
                  <c:v>59.918998718261719</c:v>
                </c:pt>
                <c:pt idx="301">
                  <c:v>59.919998168945313</c:v>
                </c:pt>
                <c:pt idx="302">
                  <c:v>59.916000366210938</c:v>
                </c:pt>
                <c:pt idx="303">
                  <c:v>59.917999267578125</c:v>
                </c:pt>
                <c:pt idx="304">
                  <c:v>59.916000366210938</c:v>
                </c:pt>
                <c:pt idx="305">
                  <c:v>59.916999816894531</c:v>
                </c:pt>
                <c:pt idx="306">
                  <c:v>59.916999816894531</c:v>
                </c:pt>
                <c:pt idx="307">
                  <c:v>59.916999816894531</c:v>
                </c:pt>
                <c:pt idx="308">
                  <c:v>59.916000366210938</c:v>
                </c:pt>
                <c:pt idx="309">
                  <c:v>59.91400146484375</c:v>
                </c:pt>
                <c:pt idx="310">
                  <c:v>59.907001495361328</c:v>
                </c:pt>
                <c:pt idx="311">
                  <c:v>59.896999359130859</c:v>
                </c:pt>
                <c:pt idx="312">
                  <c:v>59.881999969482422</c:v>
                </c:pt>
                <c:pt idx="313">
                  <c:v>59.870998382568359</c:v>
                </c:pt>
                <c:pt idx="314">
                  <c:v>59.869998931884766</c:v>
                </c:pt>
                <c:pt idx="315">
                  <c:v>59.869998931884766</c:v>
                </c:pt>
                <c:pt idx="316">
                  <c:v>59.874000549316406</c:v>
                </c:pt>
                <c:pt idx="317">
                  <c:v>59.874000549316406</c:v>
                </c:pt>
                <c:pt idx="318">
                  <c:v>59.875999450683594</c:v>
                </c:pt>
                <c:pt idx="319">
                  <c:v>59.875999450683594</c:v>
                </c:pt>
                <c:pt idx="320">
                  <c:v>59.875999450683594</c:v>
                </c:pt>
                <c:pt idx="321">
                  <c:v>59.877998352050781</c:v>
                </c:pt>
                <c:pt idx="322">
                  <c:v>59.879001617431641</c:v>
                </c:pt>
                <c:pt idx="323">
                  <c:v>59.880001068115234</c:v>
                </c:pt>
                <c:pt idx="324">
                  <c:v>59.840000152587891</c:v>
                </c:pt>
                <c:pt idx="325">
                  <c:v>59.819000244140625</c:v>
                </c:pt>
                <c:pt idx="326">
                  <c:v>59.817001342773438</c:v>
                </c:pt>
                <c:pt idx="327">
                  <c:v>59.818000793457031</c:v>
                </c:pt>
                <c:pt idx="328">
                  <c:v>59.819000244140625</c:v>
                </c:pt>
                <c:pt idx="329">
                  <c:v>59.819000244140625</c:v>
                </c:pt>
                <c:pt idx="330">
                  <c:v>59.819999694824219</c:v>
                </c:pt>
                <c:pt idx="331">
                  <c:v>59.818000793457031</c:v>
                </c:pt>
                <c:pt idx="332">
                  <c:v>59.816001892089844</c:v>
                </c:pt>
                <c:pt idx="333">
                  <c:v>59.812999725341797</c:v>
                </c:pt>
                <c:pt idx="334">
                  <c:v>59.810001373291016</c:v>
                </c:pt>
                <c:pt idx="335">
                  <c:v>59.807998657226563</c:v>
                </c:pt>
                <c:pt idx="336">
                  <c:v>59.805999755859375</c:v>
                </c:pt>
                <c:pt idx="337">
                  <c:v>59.805999755859375</c:v>
                </c:pt>
                <c:pt idx="338">
                  <c:v>59.806999206542969</c:v>
                </c:pt>
                <c:pt idx="339">
                  <c:v>59.806999206542969</c:v>
                </c:pt>
                <c:pt idx="340">
                  <c:v>59.808998107910156</c:v>
                </c:pt>
                <c:pt idx="341">
                  <c:v>59.813999176025391</c:v>
                </c:pt>
                <c:pt idx="342">
                  <c:v>59.816001892089844</c:v>
                </c:pt>
                <c:pt idx="343">
                  <c:v>59.814998626708984</c:v>
                </c:pt>
                <c:pt idx="344">
                  <c:v>59.813999176025391</c:v>
                </c:pt>
                <c:pt idx="345">
                  <c:v>59.813999176025391</c:v>
                </c:pt>
                <c:pt idx="346">
                  <c:v>59.812000274658203</c:v>
                </c:pt>
                <c:pt idx="347">
                  <c:v>59.812000274658203</c:v>
                </c:pt>
                <c:pt idx="348">
                  <c:v>59.812999725341797</c:v>
                </c:pt>
                <c:pt idx="349">
                  <c:v>59.812999725341797</c:v>
                </c:pt>
                <c:pt idx="350">
                  <c:v>59.812999725341797</c:v>
                </c:pt>
                <c:pt idx="351">
                  <c:v>59.811000823974609</c:v>
                </c:pt>
                <c:pt idx="352">
                  <c:v>59.808998107910156</c:v>
                </c:pt>
                <c:pt idx="353">
                  <c:v>59.806999206542969</c:v>
                </c:pt>
                <c:pt idx="354">
                  <c:v>59.806999206542969</c:v>
                </c:pt>
                <c:pt idx="355">
                  <c:v>59.805000305175781</c:v>
                </c:pt>
                <c:pt idx="356">
                  <c:v>59.804000854492188</c:v>
                </c:pt>
                <c:pt idx="357">
                  <c:v>59.805999755859375</c:v>
                </c:pt>
                <c:pt idx="358">
                  <c:v>59.804000854492188</c:v>
                </c:pt>
                <c:pt idx="359">
                  <c:v>59.800998687744141</c:v>
                </c:pt>
                <c:pt idx="360">
                  <c:v>59.799999237060547</c:v>
                </c:pt>
                <c:pt idx="361">
                  <c:v>59.797000885009766</c:v>
                </c:pt>
                <c:pt idx="362">
                  <c:v>59.796001434326172</c:v>
                </c:pt>
                <c:pt idx="363">
                  <c:v>59.793998718261719</c:v>
                </c:pt>
                <c:pt idx="364">
                  <c:v>59.790000915527344</c:v>
                </c:pt>
                <c:pt idx="365">
                  <c:v>59.785999298095703</c:v>
                </c:pt>
                <c:pt idx="366">
                  <c:v>59.787998199462891</c:v>
                </c:pt>
                <c:pt idx="367">
                  <c:v>59.787998199462891</c:v>
                </c:pt>
                <c:pt idx="368">
                  <c:v>59.784999847412109</c:v>
                </c:pt>
                <c:pt idx="369">
                  <c:v>59.779998779296875</c:v>
                </c:pt>
                <c:pt idx="370">
                  <c:v>59.777999877929688</c:v>
                </c:pt>
                <c:pt idx="371">
                  <c:v>59.775001525878906</c:v>
                </c:pt>
                <c:pt idx="372">
                  <c:v>59.772998809814453</c:v>
                </c:pt>
                <c:pt idx="373">
                  <c:v>59.770999908447266</c:v>
                </c:pt>
                <c:pt idx="374">
                  <c:v>59.768001556396484</c:v>
                </c:pt>
                <c:pt idx="375">
                  <c:v>59.764999389648438</c:v>
                </c:pt>
                <c:pt idx="376">
                  <c:v>59.761001586914063</c:v>
                </c:pt>
                <c:pt idx="377">
                  <c:v>59.756000518798828</c:v>
                </c:pt>
                <c:pt idx="378">
                  <c:v>59.752998352050781</c:v>
                </c:pt>
                <c:pt idx="379">
                  <c:v>59.748001098632812</c:v>
                </c:pt>
                <c:pt idx="380">
                  <c:v>59.719001770019531</c:v>
                </c:pt>
                <c:pt idx="381">
                  <c:v>59.703998565673828</c:v>
                </c:pt>
                <c:pt idx="382">
                  <c:v>59.701000213623047</c:v>
                </c:pt>
                <c:pt idx="383">
                  <c:v>59.701999664306641</c:v>
                </c:pt>
                <c:pt idx="384">
                  <c:v>59.701000213623047</c:v>
                </c:pt>
                <c:pt idx="385">
                  <c:v>59.701000213623047</c:v>
                </c:pt>
                <c:pt idx="386">
                  <c:v>59.700000762939453</c:v>
                </c:pt>
                <c:pt idx="387">
                  <c:v>59.695999145507813</c:v>
                </c:pt>
                <c:pt idx="388">
                  <c:v>59.692001342773438</c:v>
                </c:pt>
                <c:pt idx="389">
                  <c:v>59.688999176025391</c:v>
                </c:pt>
                <c:pt idx="390">
                  <c:v>59.687999725341797</c:v>
                </c:pt>
                <c:pt idx="391">
                  <c:v>59.683998107910156</c:v>
                </c:pt>
                <c:pt idx="392">
                  <c:v>59.679000854492188</c:v>
                </c:pt>
                <c:pt idx="393">
                  <c:v>59.672000885009766</c:v>
                </c:pt>
                <c:pt idx="394">
                  <c:v>59.617000579833984</c:v>
                </c:pt>
                <c:pt idx="395">
                  <c:v>59.590999603271484</c:v>
                </c:pt>
                <c:pt idx="396">
                  <c:v>59.576999664306641</c:v>
                </c:pt>
                <c:pt idx="397">
                  <c:v>59.554000854492188</c:v>
                </c:pt>
                <c:pt idx="398">
                  <c:v>59.533000946044922</c:v>
                </c:pt>
                <c:pt idx="399">
                  <c:v>59.521999359130859</c:v>
                </c:pt>
                <c:pt idx="400">
                  <c:v>59.515998840332031</c:v>
                </c:pt>
                <c:pt idx="401">
                  <c:v>59.504001617431641</c:v>
                </c:pt>
                <c:pt idx="402">
                  <c:v>59.504001617431641</c:v>
                </c:pt>
                <c:pt idx="403">
                  <c:v>59.5</c:v>
                </c:pt>
                <c:pt idx="404">
                  <c:v>59.499000549316406</c:v>
                </c:pt>
                <c:pt idx="405">
                  <c:v>59.495998382568359</c:v>
                </c:pt>
                <c:pt idx="406">
                  <c:v>59.491001129150391</c:v>
                </c:pt>
                <c:pt idx="407">
                  <c:v>59.492000579833984</c:v>
                </c:pt>
                <c:pt idx="408">
                  <c:v>59.48699951171875</c:v>
                </c:pt>
                <c:pt idx="409">
                  <c:v>59.479000091552734</c:v>
                </c:pt>
                <c:pt idx="410">
                  <c:v>59.472999572753906</c:v>
                </c:pt>
                <c:pt idx="411">
                  <c:v>59.465999603271484</c:v>
                </c:pt>
                <c:pt idx="412">
                  <c:v>59.459999084472656</c:v>
                </c:pt>
                <c:pt idx="413">
                  <c:v>59.456001281738281</c:v>
                </c:pt>
                <c:pt idx="414">
                  <c:v>59.451999664306641</c:v>
                </c:pt>
                <c:pt idx="415">
                  <c:v>59.448001861572266</c:v>
                </c:pt>
                <c:pt idx="416">
                  <c:v>59.449001312255859</c:v>
                </c:pt>
                <c:pt idx="417">
                  <c:v>59.446998596191406</c:v>
                </c:pt>
                <c:pt idx="418">
                  <c:v>59.444000244140625</c:v>
                </c:pt>
                <c:pt idx="419">
                  <c:v>59.439998626708984</c:v>
                </c:pt>
                <c:pt idx="420">
                  <c:v>59.437000274658203</c:v>
                </c:pt>
                <c:pt idx="421">
                  <c:v>59.432998657226562</c:v>
                </c:pt>
                <c:pt idx="422">
                  <c:v>59.430000305175781</c:v>
                </c:pt>
                <c:pt idx="423">
                  <c:v>59.41400146484375</c:v>
                </c:pt>
                <c:pt idx="424">
                  <c:v>59.384998321533203</c:v>
                </c:pt>
                <c:pt idx="425">
                  <c:v>59.363998413085938</c:v>
                </c:pt>
                <c:pt idx="426">
                  <c:v>59.351001739501953</c:v>
                </c:pt>
                <c:pt idx="427">
                  <c:v>59.347000122070313</c:v>
                </c:pt>
                <c:pt idx="428">
                  <c:v>59.341999053955078</c:v>
                </c:pt>
                <c:pt idx="429">
                  <c:v>59.338001251220703</c:v>
                </c:pt>
                <c:pt idx="430">
                  <c:v>59.337001800537109</c:v>
                </c:pt>
                <c:pt idx="431">
                  <c:v>59.334999084472656</c:v>
                </c:pt>
                <c:pt idx="432">
                  <c:v>59.333999633789062</c:v>
                </c:pt>
                <c:pt idx="433">
                  <c:v>59.333000183105469</c:v>
                </c:pt>
                <c:pt idx="434">
                  <c:v>59.33599853515625</c:v>
                </c:pt>
                <c:pt idx="435">
                  <c:v>59.338001251220703</c:v>
                </c:pt>
                <c:pt idx="436">
                  <c:v>59.338001251220703</c:v>
                </c:pt>
                <c:pt idx="437">
                  <c:v>59.344001770019531</c:v>
                </c:pt>
                <c:pt idx="438">
                  <c:v>59.345001220703125</c:v>
                </c:pt>
                <c:pt idx="439">
                  <c:v>59.340000152587891</c:v>
                </c:pt>
                <c:pt idx="440">
                  <c:v>59.340000152587891</c:v>
                </c:pt>
                <c:pt idx="441">
                  <c:v>59.339000701904297</c:v>
                </c:pt>
                <c:pt idx="442">
                  <c:v>59.338001251220703</c:v>
                </c:pt>
                <c:pt idx="443">
                  <c:v>59.33599853515625</c:v>
                </c:pt>
                <c:pt idx="444">
                  <c:v>59.33599853515625</c:v>
                </c:pt>
                <c:pt idx="445">
                  <c:v>59.328998565673828</c:v>
                </c:pt>
                <c:pt idx="446">
                  <c:v>59.320999145507813</c:v>
                </c:pt>
                <c:pt idx="447">
                  <c:v>59.313999176025391</c:v>
                </c:pt>
                <c:pt idx="448">
                  <c:v>59.312999725341797</c:v>
                </c:pt>
                <c:pt idx="449">
                  <c:v>59.312000274658203</c:v>
                </c:pt>
                <c:pt idx="450">
                  <c:v>59.311000823974609</c:v>
                </c:pt>
                <c:pt idx="451">
                  <c:v>59.312000274658203</c:v>
                </c:pt>
                <c:pt idx="452">
                  <c:v>59.312999725341797</c:v>
                </c:pt>
                <c:pt idx="453">
                  <c:v>59.310001373291016</c:v>
                </c:pt>
                <c:pt idx="454">
                  <c:v>59.308998107910156</c:v>
                </c:pt>
                <c:pt idx="455">
                  <c:v>59.312999725341797</c:v>
                </c:pt>
                <c:pt idx="456">
                  <c:v>59.313999176025391</c:v>
                </c:pt>
                <c:pt idx="457">
                  <c:v>59.308998107910156</c:v>
                </c:pt>
                <c:pt idx="458">
                  <c:v>59.307998657226563</c:v>
                </c:pt>
                <c:pt idx="459">
                  <c:v>59.306999206542969</c:v>
                </c:pt>
                <c:pt idx="460">
                  <c:v>59.310001373291016</c:v>
                </c:pt>
                <c:pt idx="461">
                  <c:v>59.312000274658203</c:v>
                </c:pt>
                <c:pt idx="462">
                  <c:v>59.311000823974609</c:v>
                </c:pt>
                <c:pt idx="463">
                  <c:v>59.308998107910156</c:v>
                </c:pt>
                <c:pt idx="464">
                  <c:v>59.306999206542969</c:v>
                </c:pt>
                <c:pt idx="465">
                  <c:v>59.306999206542969</c:v>
                </c:pt>
                <c:pt idx="466">
                  <c:v>59.305999755859375</c:v>
                </c:pt>
                <c:pt idx="467">
                  <c:v>59.308998107910156</c:v>
                </c:pt>
                <c:pt idx="468">
                  <c:v>59.308998107910156</c:v>
                </c:pt>
                <c:pt idx="469">
                  <c:v>59.307998657226563</c:v>
                </c:pt>
                <c:pt idx="470">
                  <c:v>59.304000854492188</c:v>
                </c:pt>
                <c:pt idx="471">
                  <c:v>59.307998657226563</c:v>
                </c:pt>
                <c:pt idx="472">
                  <c:v>59.308998107910156</c:v>
                </c:pt>
                <c:pt idx="473">
                  <c:v>59.305999755859375</c:v>
                </c:pt>
                <c:pt idx="474">
                  <c:v>59.308998107910156</c:v>
                </c:pt>
                <c:pt idx="475">
                  <c:v>59.312000274658203</c:v>
                </c:pt>
                <c:pt idx="476">
                  <c:v>59.313999176025391</c:v>
                </c:pt>
                <c:pt idx="477">
                  <c:v>59.311000823974609</c:v>
                </c:pt>
                <c:pt idx="478">
                  <c:v>59.307998657226563</c:v>
                </c:pt>
                <c:pt idx="479">
                  <c:v>59.304000854492188</c:v>
                </c:pt>
                <c:pt idx="480">
                  <c:v>59.307998657226563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521976"/>
        <c:axId val="486521584"/>
      </c:lineChart>
      <c:catAx>
        <c:axId val="486519624"/>
        <c:scaling>
          <c:orientation val="minMax"/>
        </c:scaling>
        <c:delete val="0"/>
        <c:axPos val="b"/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17664"/>
        <c:crosses val="autoZero"/>
        <c:auto val="1"/>
        <c:lblAlgn val="ctr"/>
        <c:lblOffset val="40"/>
        <c:tickMarkSkip val="40"/>
        <c:noMultiLvlLbl val="0"/>
      </c:catAx>
      <c:valAx>
        <c:axId val="4865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19624"/>
        <c:crosses val="autoZero"/>
        <c:crossBetween val="between"/>
      </c:valAx>
      <c:valAx>
        <c:axId val="486521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21976"/>
        <c:crosses val="max"/>
        <c:crossBetween val="between"/>
      </c:valAx>
      <c:catAx>
        <c:axId val="486521976"/>
        <c:scaling>
          <c:orientation val="minMax"/>
        </c:scaling>
        <c:delete val="1"/>
        <c:axPos val="b"/>
        <c:majorTickMark val="out"/>
        <c:minorTickMark val="none"/>
        <c:tickLblPos val="nextTo"/>
        <c:crossAx val="48652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0.16724</cdr:x>
      <cdr:y>0.28249</cdr:y>
    </cdr:from>
    <cdr:to>
      <cdr:x>0.43333</cdr:x>
      <cdr:y>0.41284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6825" y="1438756"/>
          <a:ext cx="2270107" cy="663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>
              <a:latin typeface="Arial" panose="020B0604020202020204" pitchFamily="34" charset="0"/>
              <a:cs typeface="Arial" panose="020B0604020202020204" pitchFamily="34" charset="0"/>
            </a:rPr>
            <a:t>1:23 Entered</a:t>
          </a:r>
          <a:r>
            <a:rPr lang="en-US" sz="1100" i="1" baseline="0">
              <a:latin typeface="Arial" panose="020B0604020202020204" pitchFamily="34" charset="0"/>
              <a:cs typeface="Arial" panose="020B0604020202020204" pitchFamily="34" charset="0"/>
            </a:rPr>
            <a:t> EEA3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i="0">
              <a:solidFill>
                <a:srgbClr val="890C58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Frequency 59.934 Hz</a:t>
          </a:r>
          <a:endParaRPr lang="en-US" i="0">
            <a:solidFill>
              <a:srgbClr val="890C58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100" baseline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rPr>
            <a:t>PRC 1102 MW</a:t>
          </a:r>
        </a:p>
        <a:p xmlns:a="http://schemas.openxmlformats.org/drawingml/2006/main">
          <a:r>
            <a:rPr lang="en-US" sz="1100" baseline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1,000 MW Load-shed Ordered</a:t>
          </a:r>
          <a:endParaRPr lang="en-US" sz="11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0.59313</cdr:x>
      <cdr:y>0.23015</cdr:y>
    </cdr:from>
    <cdr:to>
      <cdr:x>0.7984</cdr:x>
      <cdr:y>0.33679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60222" y="1172206"/>
          <a:ext cx="1751231" cy="543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i="1">
              <a:latin typeface="Arial" panose="020B0604020202020204" pitchFamily="34" charset="0"/>
              <a:cs typeface="Arial" panose="020B0604020202020204" pitchFamily="34" charset="0"/>
            </a:rPr>
            <a:t>1:54:58</a:t>
          </a:r>
          <a:r>
            <a:rPr lang="en-US" sz="1100" i="1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1100" b="0" i="0">
              <a:solidFill>
                <a:srgbClr val="890C58"/>
              </a:solidFill>
              <a:latin typeface="Arial" panose="020B0604020202020204" pitchFamily="34" charset="0"/>
              <a:cs typeface="Arial" panose="020B0604020202020204" pitchFamily="34" charset="0"/>
            </a:rPr>
            <a:t>Frequency 59.303 Hz</a:t>
          </a:r>
        </a:p>
        <a:p xmlns:a="http://schemas.openxmlformats.org/drawingml/2006/main">
          <a:r>
            <a:rPr lang="en-US" sz="1100" baseline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rPr>
            <a:t>PRC 917 MW</a:t>
          </a:r>
        </a:p>
      </cdr:txBody>
    </cdr:sp>
  </cdr:relSizeAnchor>
  <cdr:relSizeAnchor xmlns:cdr="http://schemas.openxmlformats.org/drawingml/2006/chartDrawing">
    <cdr:from>
      <cdr:x>0.16231</cdr:x>
      <cdr:y>0.72164</cdr:y>
    </cdr:from>
    <cdr:to>
      <cdr:x>0.35815</cdr:x>
      <cdr:y>0.83042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84766" y="3675452"/>
          <a:ext cx="1670704" cy="55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1:23 </a:t>
          </a:r>
          <a:r>
            <a:rPr lang="en-US" sz="9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1102.6 </a:t>
          </a:r>
          <a:r>
            <a:rPr lang="en-US" sz="9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MW</a:t>
          </a:r>
        </a:p>
        <a:p xmlns:a="http://schemas.openxmlformats.org/drawingml/2006/main">
          <a:r>
            <a:rPr lang="en-US" sz="9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Gen = 868.4 MW</a:t>
          </a:r>
        </a:p>
        <a:p xmlns:a="http://schemas.openxmlformats.org/drawingml/2006/main">
          <a:r>
            <a: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Hydro = 24.9 MW</a:t>
          </a:r>
        </a:p>
        <a:p xmlns:a="http://schemas.openxmlformats.org/drawingml/2006/main">
          <a:r>
            <a: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Load = 209.3 MW</a:t>
          </a:r>
          <a:endParaRPr lang="en-US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0.60859</cdr:x>
      <cdr:y>0.75291</cdr:y>
    </cdr:from>
    <cdr:to>
      <cdr:x>0.83086</cdr:x>
      <cdr:y>0.86168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92058" y="3834727"/>
          <a:ext cx="1896280" cy="5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1:54:58 </a:t>
          </a:r>
          <a:r>
            <a:rPr lang="en-US" sz="9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917 </a:t>
          </a:r>
          <a:r>
            <a:rPr lang="en-US" sz="9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MW</a:t>
          </a:r>
        </a:p>
        <a:p xmlns:a="http://schemas.openxmlformats.org/drawingml/2006/main">
          <a:r>
            <a:rPr lang="en-US" sz="9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Gen = 808.7 MW</a:t>
          </a:r>
        </a:p>
        <a:p xmlns:a="http://schemas.openxmlformats.org/drawingml/2006/main">
          <a:r>
            <a: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Hydro = 5.35 MW</a:t>
          </a:r>
        </a:p>
        <a:p xmlns:a="http://schemas.openxmlformats.org/drawingml/2006/main">
          <a:r>
            <a: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PRC Load = 209.3 MW</a:t>
          </a:r>
          <a:endParaRPr lang="en-US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0.16635</cdr:x>
      <cdr:y>0.22502</cdr:y>
    </cdr:from>
    <cdr:to>
      <cdr:x>0.26019</cdr:x>
      <cdr:y>0.26128</cdr:y>
    </cdr:to>
    <cdr:cxnSp macro="">
      <cdr:nvCxnSpPr>
        <cdr:cNvPr id="6" name="Curved Connector 5"/>
        <cdr:cNvCxnSpPr/>
      </cdr:nvCxnSpPr>
      <cdr:spPr>
        <a:xfrm xmlns:a="http://schemas.openxmlformats.org/drawingml/2006/main">
          <a:off x="1419193" y="1146074"/>
          <a:ext cx="800582" cy="184679"/>
        </a:xfrm>
        <a:prstGeom xmlns:a="http://schemas.openxmlformats.org/drawingml/2006/main" prst="curvedConnector3">
          <a:avLst>
            <a:gd name="adj1" fmla="val 99659"/>
          </a:avLst>
        </a:prstGeom>
        <a:ln xmlns:a="http://schemas.openxmlformats.org/drawingml/2006/main" w="19050">
          <a:solidFill>
            <a:srgbClr val="5B677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0.66835</cdr:x>
      <cdr:y>0.19018</cdr:y>
    </cdr:from>
    <cdr:to>
      <cdr:x>0.78384</cdr:x>
      <cdr:y>0.22643</cdr:y>
    </cdr:to>
    <cdr:cxnSp macro="">
      <cdr:nvCxnSpPr>
        <cdr:cNvPr id="7" name="Curved Connector 6"/>
        <cdr:cNvCxnSpPr/>
      </cdr:nvCxnSpPr>
      <cdr:spPr>
        <a:xfrm xmlns:a="http://schemas.openxmlformats.org/drawingml/2006/main" flipV="1">
          <a:off x="7055211" y="1199026"/>
          <a:ext cx="1219224" cy="228561"/>
        </a:xfrm>
        <a:prstGeom xmlns:a="http://schemas.openxmlformats.org/drawingml/2006/main" prst="curvedConnector3">
          <a:avLst>
            <a:gd name="adj1" fmla="val 158"/>
          </a:avLst>
        </a:prstGeom>
        <a:ln xmlns:a="http://schemas.openxmlformats.org/drawingml/2006/main" w="19050">
          <a:solidFill>
            <a:srgbClr val="5B677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Resource1 experienced a run-back while carrying 430.75 MW. Loss of 151.81 MW when the unit tripped offline.</a:t>
            </a:r>
          </a:p>
          <a:p>
            <a:r>
              <a:rPr lang="en-US" baseline="0" dirty="0" smtClean="0"/>
              <a:t>Resource2 experienced a partial trip of 195MW while carrying 582.8 MW.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Starting Frequency: 59.379 Hz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Trip Reason: </a:t>
            </a:r>
          </a:p>
          <a:p>
            <a:r>
              <a:rPr lang="en-US" baseline="0" dirty="0" smtClean="0"/>
              <a:t>Resource1: Tripped due to frozen sensing line providing control signal to main boiler feed pump.</a:t>
            </a:r>
          </a:p>
          <a:p>
            <a:r>
              <a:rPr lang="en-US" baseline="0" dirty="0" smtClean="0"/>
              <a:t>Resource2 : Instrumentation/controls failure.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 1</a:t>
            </a:r>
            <a:r>
              <a:rPr lang="en-US" baseline="0" dirty="0" smtClean="0"/>
              <a:t> experienced run back while carrying 890 MW. Loss of 674.92 MW when unit tripped offline. </a:t>
            </a:r>
          </a:p>
          <a:p>
            <a:r>
              <a:rPr lang="en-US" baseline="0" dirty="0" smtClean="0"/>
              <a:t>Resource 2 experienced a partial trip of 68 MW while carrying 266.4 MW.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Starting Frequency: 59.644 Hz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Trip Reason: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Resource 1</a:t>
            </a:r>
            <a:r>
              <a:rPr lang="en-US" baseline="0" dirty="0" smtClean="0"/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:</a:t>
            </a:r>
            <a:r>
              <a:rPr lang="en-US" sz="1200" baseline="0" dirty="0" smtClean="0">
                <a:solidFill>
                  <a:schemeClr val="accent1"/>
                </a:solidFill>
              </a:rPr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Significant frequency changes impacting plant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Resource 2 </a:t>
            </a:r>
            <a:r>
              <a:rPr lang="en-US" sz="1200" baseline="0" dirty="0" smtClean="0">
                <a:solidFill>
                  <a:schemeClr val="accent1"/>
                </a:solidFill>
              </a:rPr>
              <a:t>: Tripped due to instrumentation/controls failure.</a:t>
            </a:r>
            <a:endParaRPr lang="en-US" sz="12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750" y="2625326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28750" y="4232673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428750" y="2895600"/>
            <a:ext cx="62865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small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96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9768" y="655320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3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2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085C4-D6A8-46D9-A1BA-F87C2DEF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36008" y="1695200"/>
            <a:ext cx="4206240" cy="423277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04800" y="1695200"/>
            <a:ext cx="4206240" cy="422483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36008" y="863347"/>
            <a:ext cx="4206240" cy="7305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304800" y="855407"/>
            <a:ext cx="4206240" cy="73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7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4561" y="266304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4561" y="266304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2898648" y="243682"/>
            <a:ext cx="6016752" cy="5183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1752" y="859536"/>
            <a:ext cx="8531352" cy="506577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7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14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0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477" y="6561137"/>
            <a:ext cx="4572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664677" y="6561137"/>
            <a:ext cx="387883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5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April 8, 2021</a:t>
            </a:r>
          </a:p>
          <a:p>
            <a:r>
              <a:rPr lang="en-US" dirty="0" smtClean="0"/>
              <a:t>PDCWG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Feb 2021 Winter Event</a:t>
            </a:r>
          </a:p>
          <a:p>
            <a:r>
              <a:rPr lang="en-US" sz="2400" dirty="0" smtClean="0"/>
              <a:t>RRS Deployment</a:t>
            </a:r>
          </a:p>
          <a:p>
            <a:r>
              <a:rPr lang="en-US" sz="2400" dirty="0" smtClean="0"/>
              <a:t>PRC</a:t>
            </a:r>
          </a:p>
          <a:p>
            <a:r>
              <a:rPr lang="en-US" sz="2400" dirty="0" smtClean="0"/>
              <a:t>Non FME Reports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0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PRC Review Summary </a:t>
            </a:r>
            <a:r>
              <a:rPr lang="en-US" sz="2400" dirty="0"/>
              <a:t>between 1:23 and 1:55 on Feb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Analysis was conducted on the 20 Generation Resources that were on an average contributing more than 10 MW to </a:t>
            </a:r>
            <a:r>
              <a:rPr lang="en-US" sz="1400" dirty="0" err="1" smtClean="0"/>
              <a:t>PRCGen</a:t>
            </a:r>
            <a:r>
              <a:rPr lang="en-US" sz="1400" dirty="0" smtClean="0"/>
              <a:t> contributing a between 678 MW to 1088 MW to </a:t>
            </a:r>
            <a:r>
              <a:rPr lang="en-US" sz="1400" dirty="0" err="1" smtClean="0"/>
              <a:t>PRCGen</a:t>
            </a:r>
            <a:r>
              <a:rPr lang="en-US" sz="1400" dirty="0" smtClean="0"/>
              <a:t> during this timeframe. </a:t>
            </a:r>
          </a:p>
          <a:p>
            <a:pPr lvl="1"/>
            <a:r>
              <a:rPr lang="en-US" sz="1200" dirty="0" smtClean="0"/>
              <a:t>These </a:t>
            </a:r>
            <a:r>
              <a:rPr lang="en-US" sz="1200" dirty="0"/>
              <a:t>Generation Resources </a:t>
            </a:r>
            <a:r>
              <a:rPr lang="en-US" sz="1200" dirty="0" smtClean="0"/>
              <a:t>were </a:t>
            </a:r>
            <a:r>
              <a:rPr lang="en-US" sz="1200" dirty="0"/>
              <a:t>either experiencing operational issues and were in the process of ramping down or tripping </a:t>
            </a:r>
            <a:r>
              <a:rPr lang="en-US" sz="1200" dirty="0" smtClean="0"/>
              <a:t>but hadn’t updated their HSL thus </a:t>
            </a:r>
            <a:r>
              <a:rPr lang="en-US" sz="1200" dirty="0"/>
              <a:t>making it look like there was frequency responsive headroom OR </a:t>
            </a:r>
            <a:endParaRPr lang="en-US" sz="1200" dirty="0" smtClean="0"/>
          </a:p>
          <a:p>
            <a:pPr lvl="1"/>
            <a:r>
              <a:rPr lang="en-US" sz="1200" dirty="0" smtClean="0"/>
              <a:t>were </a:t>
            </a:r>
            <a:r>
              <a:rPr lang="en-US" sz="1200" dirty="0"/>
              <a:t>operating at/near the top of their capability and were telemetering HSLs that made it look like there may be frequency responsive </a:t>
            </a:r>
            <a:r>
              <a:rPr lang="en-US" sz="1200" dirty="0" smtClean="0"/>
              <a:t>headroom.</a:t>
            </a:r>
            <a:endParaRPr lang="en-US" sz="1200" dirty="0"/>
          </a:p>
          <a:p>
            <a:r>
              <a:rPr lang="en-US" sz="1400" dirty="0"/>
              <a:t>I</a:t>
            </a:r>
            <a:r>
              <a:rPr lang="en-US" sz="1400" dirty="0" smtClean="0"/>
              <a:t>t is estimated that </a:t>
            </a:r>
            <a:r>
              <a:rPr lang="en-US" sz="1400" dirty="0"/>
              <a:t>at any given time, between 520 MW and 950 MW of PRC </a:t>
            </a:r>
            <a:r>
              <a:rPr lang="en-US" sz="1400" dirty="0" smtClean="0"/>
              <a:t>that was being accounted from these resources was incorrect/unavailable. 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00625"/>
              </p:ext>
            </p:extLst>
          </p:nvPr>
        </p:nvGraphicFramePr>
        <p:xfrm>
          <a:off x="1267186" y="2819400"/>
          <a:ext cx="716915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9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Fme</a:t>
            </a:r>
            <a:r>
              <a:rPr lang="en-US" dirty="0" smtClean="0"/>
              <a:t>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8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Rapid Decrease in Generation Causes Frequency Drop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621"/>
            <a:ext cx="9144000" cy="4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823118"/>
          </a:xfrm>
        </p:spPr>
        <p:txBody>
          <a:bodyPr/>
          <a:lstStyle/>
          <a:p>
            <a:r>
              <a:rPr lang="en-US" sz="2800" dirty="0"/>
              <a:t>Non-FME @ </a:t>
            </a:r>
            <a:r>
              <a:rPr lang="en-US" sz="2800" dirty="0" smtClean="0"/>
              <a:t>1:51:17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595"/>
            <a:ext cx="9144000" cy="4176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2667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Tripped Resource#1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415853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Tripped Resource#2</a:t>
            </a:r>
          </a:p>
        </p:txBody>
      </p:sp>
    </p:spTree>
    <p:extLst>
      <p:ext uri="{BB962C8B-B14F-4D97-AF65-F5344CB8AC3E}">
        <p14:creationId xmlns:p14="http://schemas.microsoft.com/office/powerpoint/2010/main" val="98360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382"/>
            <a:ext cx="9144000" cy="4401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Non-FME @ </a:t>
            </a:r>
            <a:r>
              <a:rPr lang="en-US" sz="2800" dirty="0" smtClean="0"/>
              <a:t>1:57:05 </a:t>
            </a:r>
            <a:r>
              <a:rPr lang="en-US" sz="2800" dirty="0"/>
              <a:t>(The event </a:t>
            </a:r>
            <a:r>
              <a:rPr lang="en-US" sz="2800" dirty="0" smtClean="0"/>
              <a:t>after 59.3Hz)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269946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Tripped Resource#1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4191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Tripped Resource#2</a:t>
            </a:r>
          </a:p>
        </p:txBody>
      </p:sp>
    </p:spTree>
    <p:extLst>
      <p:ext uri="{BB962C8B-B14F-4D97-AF65-F5344CB8AC3E}">
        <p14:creationId xmlns:p14="http://schemas.microsoft.com/office/powerpoint/2010/main" val="179118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RRS Deployment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6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63000" cy="539889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Output of RRS Providers and Non-RRS Providers During Feb 13-20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3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Output of RRS Providers and Non-RRS Providers During Feb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Low Frequency Event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" y="838200"/>
            <a:ext cx="87566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Output of ESR-Generators During Feb 15</a:t>
            </a:r>
            <a:r>
              <a:rPr lang="en-US" sz="2000" baseline="30000" dirty="0"/>
              <a:t>th</a:t>
            </a:r>
            <a:r>
              <a:rPr lang="en-US" sz="2000" dirty="0"/>
              <a:t> Low Frequency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" y="838200"/>
            <a:ext cx="87566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Net Power Flow (NPF) of ESR-CLRs During Feb 15</a:t>
            </a:r>
            <a:r>
              <a:rPr lang="en-US" sz="1800" baseline="30000" dirty="0"/>
              <a:t>th</a:t>
            </a:r>
            <a:r>
              <a:rPr lang="en-US" sz="1800" dirty="0"/>
              <a:t> Low Frequency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" y="838200"/>
            <a:ext cx="87566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Review Of PRC During Feb 15 Early Morning </a:t>
            </a:r>
          </a:p>
        </p:txBody>
      </p:sp>
    </p:spTree>
    <p:extLst>
      <p:ext uri="{BB962C8B-B14F-4D97-AF65-F5344CB8AC3E}">
        <p14:creationId xmlns:p14="http://schemas.microsoft.com/office/powerpoint/2010/main" val="3370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Responsive Capacity (PRC)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PRC is a </a:t>
            </a:r>
            <a:r>
              <a:rPr lang="en-US" sz="1600" dirty="0"/>
              <a:t>representation of the total amount of frequency responsive Resource capability On-Line in Real-Time. </a:t>
            </a:r>
            <a:r>
              <a:rPr lang="en-US" sz="1600" dirty="0" smtClean="0"/>
              <a:t>Per Nodal Protocol </a:t>
            </a:r>
            <a:r>
              <a:rPr lang="en-US" sz="1600" dirty="0"/>
              <a:t>Section </a:t>
            </a:r>
            <a:r>
              <a:rPr lang="en-US" sz="1600" dirty="0" smtClean="0"/>
              <a:t>6.5.7.5, </a:t>
            </a:r>
            <a:r>
              <a:rPr lang="en-US" sz="1600" dirty="0"/>
              <a:t>PRC is the sum of 7 components</a:t>
            </a:r>
            <a:endParaRPr lang="en-US" sz="16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600" b="1" dirty="0" smtClean="0"/>
              <a:t>PRC </a:t>
            </a:r>
            <a:r>
              <a:rPr lang="en-US" sz="1600" dirty="0" smtClean="0"/>
              <a:t>= PRC</a:t>
            </a:r>
            <a:r>
              <a:rPr lang="en-US" sz="1600" baseline="-25000" dirty="0" smtClean="0"/>
              <a:t>1 </a:t>
            </a:r>
            <a:r>
              <a:rPr lang="en-US" sz="1600" dirty="0" smtClean="0"/>
              <a:t>+ PRC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+ PRC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+ PRC</a:t>
            </a:r>
            <a:r>
              <a:rPr lang="en-US" sz="1600" baseline="-25000" dirty="0" smtClean="0"/>
              <a:t>4 </a:t>
            </a:r>
            <a:r>
              <a:rPr lang="en-US" sz="1600" dirty="0" smtClean="0"/>
              <a:t>+ PRC</a:t>
            </a:r>
            <a:r>
              <a:rPr lang="en-US" sz="1600" baseline="-25000" dirty="0" smtClean="0"/>
              <a:t>5</a:t>
            </a:r>
            <a:r>
              <a:rPr lang="en-US" sz="1600" dirty="0"/>
              <a:t> + </a:t>
            </a:r>
            <a:r>
              <a:rPr lang="en-US" sz="1600" dirty="0" smtClean="0"/>
              <a:t>PRC</a:t>
            </a:r>
            <a:r>
              <a:rPr lang="en-US" sz="1600" baseline="-25000" dirty="0"/>
              <a:t>6</a:t>
            </a:r>
            <a:r>
              <a:rPr lang="en-US" sz="1600" dirty="0" smtClean="0"/>
              <a:t> </a:t>
            </a:r>
            <a:r>
              <a:rPr lang="en-US" sz="1600" dirty="0"/>
              <a:t>+ </a:t>
            </a:r>
            <a:r>
              <a:rPr lang="en-US" sz="1600" dirty="0" smtClean="0"/>
              <a:t>PRC</a:t>
            </a:r>
            <a:r>
              <a:rPr lang="en-US" sz="1600" baseline="-25000" dirty="0"/>
              <a:t>7</a:t>
            </a:r>
            <a:endParaRPr lang="en-US" sz="1600" baseline="-25000" dirty="0" smtClean="0"/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 smtClean="0"/>
              <a:t>1</a:t>
            </a:r>
            <a:r>
              <a:rPr lang="en-US" sz="1400" dirty="0" smtClean="0"/>
              <a:t>: maximum of 20% of an On-Line Generation Resource’s </a:t>
            </a:r>
          </a:p>
          <a:p>
            <a:pPr marL="1255713" lvl="1" indent="58738">
              <a:buNone/>
            </a:pPr>
            <a:r>
              <a:rPr lang="en-US" sz="1400" dirty="0" smtClean="0"/>
              <a:t>frequency responsive headroom.</a:t>
            </a:r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 smtClean="0"/>
              <a:t>2</a:t>
            </a:r>
            <a:r>
              <a:rPr lang="en-US" sz="1400" dirty="0" smtClean="0"/>
              <a:t>: </a:t>
            </a:r>
            <a:r>
              <a:rPr lang="en-US" sz="1400" dirty="0"/>
              <a:t>maximum of 20% of an On-Line </a:t>
            </a:r>
            <a:r>
              <a:rPr lang="en-US" sz="1400" dirty="0" smtClean="0"/>
              <a:t>Wind Generation Resource’s (WGR)</a:t>
            </a:r>
          </a:p>
          <a:p>
            <a:pPr marL="1314450" lvl="1" indent="0">
              <a:buNone/>
            </a:pPr>
            <a:r>
              <a:rPr lang="en-US" sz="1400" dirty="0" smtClean="0"/>
              <a:t>headroom. Only WGRs with PFR capability are included.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/>
              <a:t>3</a:t>
            </a:r>
            <a:r>
              <a:rPr lang="en-US" sz="1400" dirty="0" smtClean="0"/>
              <a:t>: hydro-synchronous condenser headroom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 smtClean="0"/>
              <a:t>4</a:t>
            </a:r>
            <a:r>
              <a:rPr lang="en-US" sz="1400" dirty="0" smtClean="0"/>
              <a:t>: </a:t>
            </a:r>
            <a:r>
              <a:rPr lang="en-US" sz="1400" dirty="0"/>
              <a:t>RRS supplied from Load Resources controlled by </a:t>
            </a:r>
            <a:r>
              <a:rPr lang="en-US" sz="1400" dirty="0" smtClean="0"/>
              <a:t>high-set </a:t>
            </a:r>
          </a:p>
          <a:p>
            <a:pPr marL="1314450" lvl="1" indent="0">
              <a:buNone/>
            </a:pPr>
            <a:r>
              <a:rPr lang="en-US" sz="1400" dirty="0" smtClean="0"/>
              <a:t>under-frequency relay</a:t>
            </a:r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/>
              <a:t>5</a:t>
            </a:r>
            <a:r>
              <a:rPr lang="en-US" sz="1400" dirty="0" smtClean="0"/>
              <a:t>: capacity </a:t>
            </a:r>
            <a:r>
              <a:rPr lang="en-US" sz="1400" dirty="0"/>
              <a:t>from Controllable Load Resources active </a:t>
            </a:r>
            <a:r>
              <a:rPr lang="en-US" sz="1400" dirty="0" smtClean="0"/>
              <a:t>in </a:t>
            </a:r>
            <a:r>
              <a:rPr lang="en-US" sz="1400" dirty="0"/>
              <a:t>SCED </a:t>
            </a:r>
            <a:r>
              <a:rPr lang="en-US" sz="1400" dirty="0" smtClean="0"/>
              <a:t>and</a:t>
            </a:r>
          </a:p>
          <a:p>
            <a:pPr marL="1314450" lvl="1" indent="0">
              <a:buNone/>
            </a:pPr>
            <a:r>
              <a:rPr lang="en-US" sz="1400" dirty="0" smtClean="0"/>
              <a:t>carrying Ancillary Service </a:t>
            </a:r>
            <a:r>
              <a:rPr lang="en-US" sz="1400" dirty="0"/>
              <a:t>Resource </a:t>
            </a:r>
            <a:r>
              <a:rPr lang="en-US" sz="1400" dirty="0" smtClean="0"/>
              <a:t>Responsibility</a:t>
            </a:r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/>
              <a:t>6</a:t>
            </a:r>
            <a:r>
              <a:rPr lang="en-US" sz="1400" dirty="0" smtClean="0"/>
              <a:t>: capacity </a:t>
            </a:r>
            <a:r>
              <a:rPr lang="en-US" sz="1400" dirty="0"/>
              <a:t>from Controllable Load Resources active </a:t>
            </a:r>
            <a:r>
              <a:rPr lang="en-US" sz="1400" dirty="0" smtClean="0"/>
              <a:t>in </a:t>
            </a:r>
            <a:r>
              <a:rPr lang="en-US" sz="1400" dirty="0"/>
              <a:t>SCED and </a:t>
            </a:r>
            <a:endParaRPr lang="en-US" sz="1400" dirty="0" smtClean="0"/>
          </a:p>
          <a:p>
            <a:pPr marL="1314450" lvl="1" indent="0">
              <a:buNone/>
            </a:pPr>
            <a:r>
              <a:rPr lang="en-US" sz="1400" dirty="0" smtClean="0"/>
              <a:t>carrying </a:t>
            </a:r>
            <a:r>
              <a:rPr lang="en-US" sz="1400" dirty="0"/>
              <a:t>Ancillary Service Resource </a:t>
            </a:r>
            <a:r>
              <a:rPr lang="en-US" sz="1400" dirty="0" smtClean="0"/>
              <a:t>Responsibility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1400" b="1" dirty="0" smtClean="0"/>
              <a:t>PRC</a:t>
            </a:r>
            <a:r>
              <a:rPr lang="en-US" sz="1400" b="1" baseline="-25000" dirty="0" smtClean="0"/>
              <a:t>7</a:t>
            </a:r>
            <a:r>
              <a:rPr lang="en-US" sz="1400" dirty="0" smtClean="0"/>
              <a:t>: </a:t>
            </a:r>
            <a:r>
              <a:rPr lang="en-US" sz="1400" dirty="0"/>
              <a:t>capacity </a:t>
            </a:r>
            <a:r>
              <a:rPr lang="en-US" sz="1400" dirty="0" smtClean="0"/>
              <a:t>from Resources providing FFR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1416" y="3524014"/>
            <a:ext cx="8357135" cy="1577349"/>
            <a:chOff x="751574" y="3478912"/>
            <a:chExt cx="8357135" cy="1931288"/>
          </a:xfrm>
        </p:grpSpPr>
        <p:sp>
          <p:nvSpPr>
            <p:cNvPr id="6" name="Rectangle 5"/>
            <p:cNvSpPr/>
            <p:nvPr/>
          </p:nvSpPr>
          <p:spPr>
            <a:xfrm>
              <a:off x="751574" y="3478912"/>
              <a:ext cx="6317472" cy="1931288"/>
            </a:xfrm>
            <a:prstGeom prst="rect">
              <a:avLst/>
            </a:prstGeom>
            <a:noFill/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56109" y="4121389"/>
              <a:ext cx="1752600" cy="646331"/>
            </a:xfrm>
            <a:prstGeom prst="rect">
              <a:avLst/>
            </a:prstGeom>
            <a:solidFill>
              <a:srgbClr val="F9D5BD"/>
            </a:solidFill>
            <a:ln w="28575"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PRC from Load Resource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5318" y="1893499"/>
            <a:ext cx="8343233" cy="1189989"/>
            <a:chOff x="761999" y="1295399"/>
            <a:chExt cx="8343233" cy="1189989"/>
          </a:xfrm>
        </p:grpSpPr>
        <p:sp>
          <p:nvSpPr>
            <p:cNvPr id="5" name="Rectangle 4"/>
            <p:cNvSpPr/>
            <p:nvPr/>
          </p:nvSpPr>
          <p:spPr>
            <a:xfrm>
              <a:off x="761999" y="1295399"/>
              <a:ext cx="6317473" cy="1189989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52632" y="1556285"/>
              <a:ext cx="1752600" cy="646331"/>
            </a:xfrm>
            <a:prstGeom prst="rect">
              <a:avLst/>
            </a:prstGeom>
            <a:solidFill>
              <a:srgbClr val="D7E7F5"/>
            </a:solidFill>
            <a:ln w="28575">
              <a:solidFill>
                <a:srgbClr val="5B9BD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PRC from Generation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1"/>
              <a:endCxn id="5" idx="3"/>
            </p:cNvCxnSpPr>
            <p:nvPr/>
          </p:nvCxnSpPr>
          <p:spPr>
            <a:xfrm flipH="1">
              <a:off x="7079472" y="1879451"/>
              <a:ext cx="273160" cy="10943"/>
            </a:xfrm>
            <a:prstGeom prst="straightConnector1">
              <a:avLst/>
            </a:prstGeom>
            <a:ln w="28575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8" idx="1"/>
            <a:endCxn id="6" idx="3"/>
          </p:cNvCxnSpPr>
          <p:nvPr/>
        </p:nvCxnSpPr>
        <p:spPr>
          <a:xfrm flipH="1">
            <a:off x="6958888" y="4312688"/>
            <a:ext cx="287063" cy="1"/>
          </a:xfrm>
          <a:prstGeom prst="straightConnector1">
            <a:avLst/>
          </a:prstGeom>
          <a:ln w="2857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41415" y="2954002"/>
            <a:ext cx="8357136" cy="646331"/>
            <a:chOff x="751573" y="2568900"/>
            <a:chExt cx="8291362" cy="646331"/>
          </a:xfrm>
        </p:grpSpPr>
        <p:sp>
          <p:nvSpPr>
            <p:cNvPr id="7" name="Rectangle 6"/>
            <p:cNvSpPr/>
            <p:nvPr/>
          </p:nvSpPr>
          <p:spPr>
            <a:xfrm>
              <a:off x="751573" y="2739149"/>
              <a:ext cx="6267752" cy="305834"/>
            </a:xfrm>
            <a:prstGeom prst="rect">
              <a:avLst/>
            </a:prstGeom>
            <a:noFill/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90335" y="2568900"/>
              <a:ext cx="1752600" cy="646331"/>
            </a:xfrm>
            <a:prstGeom prst="rect">
              <a:avLst/>
            </a:prstGeom>
            <a:solidFill>
              <a:srgbClr val="DEEDD3"/>
            </a:solidFill>
            <a:ln w="28575">
              <a:solidFill>
                <a:srgbClr val="70AD47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PRC from Hydro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9" idx="1"/>
              <a:endCxn id="7" idx="3"/>
            </p:cNvCxnSpPr>
            <p:nvPr/>
          </p:nvCxnSpPr>
          <p:spPr>
            <a:xfrm flipH="1">
              <a:off x="7019325" y="2892066"/>
              <a:ext cx="271010" cy="0"/>
            </a:xfrm>
            <a:prstGeom prst="straightConnector1">
              <a:avLst/>
            </a:prstGeom>
            <a:ln w="28575">
              <a:solidFill>
                <a:srgbClr val="70AD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6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PRC Composition during 1 am hour on Feb 15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609600" y="5884614"/>
            <a:ext cx="2057347" cy="3047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tx2"/>
                </a:solidFill>
              </a:rPr>
              <a:t>Monday Feb 15, 2021</a:t>
            </a:r>
            <a:endParaRPr lang="en-US" sz="9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18851"/>
              </p:ext>
            </p:extLst>
          </p:nvPr>
        </p:nvGraphicFramePr>
        <p:xfrm>
          <a:off x="306324" y="882396"/>
          <a:ext cx="8531352" cy="509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53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88835</TotalTime>
  <Words>624</Words>
  <Application>Microsoft Office PowerPoint</Application>
  <PresentationFormat>On-screen Show (4:3)</PresentationFormat>
  <Paragraphs>105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1_Office Theme</vt:lpstr>
      <vt:lpstr>2_Custom Design</vt:lpstr>
      <vt:lpstr>3_Custom Design</vt:lpstr>
      <vt:lpstr>PowerPoint Presentation</vt:lpstr>
      <vt:lpstr>PowerPoint Presentation</vt:lpstr>
      <vt:lpstr>Output of RRS Providers and Non-RRS Providers During Feb 13-20</vt:lpstr>
      <vt:lpstr>Output of RRS Providers and Non-RRS Providers During Feb 15th Low Frequency Event</vt:lpstr>
      <vt:lpstr>Output of ESR-Generators During Feb 15th Low Frequency Event</vt:lpstr>
      <vt:lpstr>Net Power Flow (NPF) of ESR-CLRs During Feb 15th Low Frequency Event</vt:lpstr>
      <vt:lpstr>PowerPoint Presentation</vt:lpstr>
      <vt:lpstr>Physically Responsive Capacity (PRC)</vt:lpstr>
      <vt:lpstr>PRC Composition during 1 am hour on Feb 15</vt:lpstr>
      <vt:lpstr>PRC Review Summary between 1:23 and 1:55 on Feb 15</vt:lpstr>
      <vt:lpstr>PowerPoint Presentation</vt:lpstr>
      <vt:lpstr>Rapid Decrease in Generation Causes Frequency Drop</vt:lpstr>
      <vt:lpstr>Non-FME @ 1:51:17  </vt:lpstr>
      <vt:lpstr>Non-FME @ 1:57:05 (The event after 59.3Hz)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Mago, Nitika</cp:lastModifiedBy>
  <cp:revision>1186</cp:revision>
  <cp:lastPrinted>2016-01-21T20:53:15Z</cp:lastPrinted>
  <dcterms:created xsi:type="dcterms:W3CDTF">2016-01-21T15:20:31Z</dcterms:created>
  <dcterms:modified xsi:type="dcterms:W3CDTF">2021-04-08T13:44:06Z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