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74914" autoAdjust="0"/>
  </p:normalViewPr>
  <p:slideViewPr>
    <p:cSldViewPr showGuides="1">
      <p:cViewPr varScale="1">
        <p:scale>
          <a:sx n="77" d="100"/>
          <a:sy n="77" d="100"/>
        </p:scale>
        <p:origin x="130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 – Actual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baseline="0" dirty="0" smtClean="0"/>
              <a:t> Error =&gt; Over forecasted load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= Forecast – Actual</a:t>
            </a:r>
          </a:p>
          <a:p>
            <a:endParaRPr lang="en-US" dirty="0" smtClean="0"/>
          </a:p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3/8/2021 06:15 -&gt; 159.88 </a:t>
            </a:r>
            <a:r>
              <a:rPr lang="en-US" baseline="0" dirty="0" smtClean="0"/>
              <a:t>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</a:t>
            </a:r>
            <a:r>
              <a:rPr lang="en-US" baseline="0" dirty="0" smtClean="0"/>
              <a:t>Negative Forecast Error:</a:t>
            </a:r>
          </a:p>
          <a:p>
            <a:r>
              <a:rPr lang="en-US" baseline="0" dirty="0" smtClean="0"/>
              <a:t>3/2/2021 18:45-&gt; -170.88 </a:t>
            </a:r>
            <a:r>
              <a:rPr lang="en-US" baseline="0" dirty="0" smtClean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– K4 Changed from 0.3 to 0.2 and K5 Changed from 0.4 to 0.5</a:t>
            </a:r>
          </a:p>
          <a:p>
            <a:r>
              <a:rPr lang="en-US" baseline="0" dirty="0" smtClean="0"/>
              <a:t>12/4/18 – 10:05 AM – K6 Changed from 0 to 0.5</a:t>
            </a:r>
          </a:p>
          <a:p>
            <a:r>
              <a:rPr lang="en-US" baseline="0" dirty="0" smtClean="0"/>
              <a:t>2/12/19 – 2:15 PM – K6 changed from 0.5 to 1.0</a:t>
            </a:r>
          </a:p>
          <a:p>
            <a:r>
              <a:rPr lang="en-US" baseline="0" dirty="0" smtClean="0"/>
              <a:t>3/12/19 – 2:10 PM – PWRR Threshold from 10 to 15 MW/min</a:t>
            </a:r>
          </a:p>
          <a:p>
            <a:r>
              <a:rPr lang="en-US" baseline="0" dirty="0" smtClean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Mar</a:t>
            </a:r>
            <a:r>
              <a:rPr lang="en-US" dirty="0" smtClean="0"/>
              <a:t> </a:t>
            </a:r>
            <a:r>
              <a:rPr lang="en-US" dirty="0" smtClean="0"/>
              <a:t>2021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</a:t>
            </a:r>
            <a:r>
              <a:rPr lang="en-US" dirty="0" smtClean="0"/>
              <a:t>| April 8th</a:t>
            </a:r>
            <a:r>
              <a:rPr lang="en-US" dirty="0" smtClean="0"/>
              <a:t>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6248400" cy="46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57" y="990600"/>
            <a:ext cx="8433243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47541"/>
            <a:ext cx="843324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66" y="914400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5723082" cy="52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7224872" cy="20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2018, 2019, </a:t>
            </a:r>
            <a:r>
              <a:rPr lang="en-US" sz="2000" dirty="0"/>
              <a:t>and </a:t>
            </a:r>
            <a:r>
              <a:rPr lang="en-US" sz="2000" dirty="0" smtClean="0"/>
              <a:t>2020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1" y="862361"/>
            <a:ext cx="8608298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00200"/>
            <a:ext cx="2797200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9" y="862361"/>
            <a:ext cx="8602202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00200"/>
            <a:ext cx="2797200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1" y="1063399"/>
            <a:ext cx="9053345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386" y="1815662"/>
            <a:ext cx="2505825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" y="990600"/>
            <a:ext cx="9022862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369" y="1676400"/>
            <a:ext cx="2505825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5" y="914400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6399" y="5562600"/>
            <a:ext cx="2895600" cy="304800"/>
            <a:chOff x="1837565" y="5562600"/>
            <a:chExt cx="2734435" cy="304800"/>
          </a:xfrm>
        </p:grpSpPr>
        <p:cxnSp>
          <p:nvCxnSpPr>
            <p:cNvPr id="8" name="Elbow Connector 7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654862" y="556260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1" y="990600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775607"/>
            <a:ext cx="7048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46807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8" y="990600"/>
            <a:ext cx="86997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0" y="904401"/>
            <a:ext cx="857171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450"/>
            <a:ext cx="9144000" cy="50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8" y="862361"/>
            <a:ext cx="8705843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267200"/>
            <a:ext cx="3836438" cy="6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11" y="914400"/>
            <a:ext cx="7948299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7924779" cy="51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95" y="2287563"/>
            <a:ext cx="7617810" cy="26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23" y="1066800"/>
            <a:ext cx="8878677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64121</TotalTime>
  <Words>733</Words>
  <Application>Microsoft Office PowerPoint</Application>
  <PresentationFormat>On-screen Show (4:3)</PresentationFormat>
  <Paragraphs>138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652</cp:revision>
  <cp:lastPrinted>2016-01-21T20:53:15Z</cp:lastPrinted>
  <dcterms:created xsi:type="dcterms:W3CDTF">2016-01-21T15:20:31Z</dcterms:created>
  <dcterms:modified xsi:type="dcterms:W3CDTF">2021-04-07T17:43:30Z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