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302" r:id="rId8"/>
    <p:sldId id="301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65362" autoAdjust="0"/>
  </p:normalViewPr>
  <p:slideViewPr>
    <p:cSldViewPr showGuides="1">
      <p:cViewPr varScale="1">
        <p:scale>
          <a:sx n="54" d="100"/>
          <a:sy n="54" d="100"/>
        </p:scale>
        <p:origin x="2107" y="67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Unit</a:t>
            </a:r>
            <a:r>
              <a:rPr lang="en-US" baseline="0" dirty="0" smtClean="0"/>
              <a:t> tripped offline while carrying 429 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Starting Frequency: 60.009 Hz</a:t>
            </a:r>
          </a:p>
          <a:p>
            <a:r>
              <a:rPr lang="en-US" baseline="0" dirty="0" smtClean="0"/>
              <a:t>Minimum Frequency: 59.909 Hz</a:t>
            </a:r>
          </a:p>
          <a:p>
            <a:r>
              <a:rPr lang="en-US" baseline="0" dirty="0" smtClean="0"/>
              <a:t>A-C Time: 5 seconds</a:t>
            </a:r>
          </a:p>
          <a:p>
            <a:r>
              <a:rPr lang="en-US" baseline="0" dirty="0" smtClean="0"/>
              <a:t>Recovery Time 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4 minutes and 37 seconds </a:t>
            </a:r>
          </a:p>
          <a:p>
            <a:endParaRPr lang="en-US" baseline="0" dirty="0" smtClean="0"/>
          </a:p>
          <a:p>
            <a:r>
              <a:rPr lang="en-US" baseline="0" dirty="0" smtClean="0"/>
              <a:t>RRS Deployed: 0 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High water wall temperature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Contextual Information: A total of 128 MW of regulation up was deployed during the event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Three</a:t>
            </a:r>
            <a:r>
              <a:rPr lang="en-US" baseline="0" dirty="0" smtClean="0"/>
              <a:t> u</a:t>
            </a:r>
            <a:r>
              <a:rPr lang="en-US" dirty="0" smtClean="0"/>
              <a:t>nits tripped offline </a:t>
            </a:r>
            <a:r>
              <a:rPr lang="en-US" dirty="0" smtClean="0"/>
              <a:t>while</a:t>
            </a:r>
            <a:r>
              <a:rPr lang="en-US" baseline="0" dirty="0" smtClean="0"/>
              <a:t> </a:t>
            </a:r>
            <a:r>
              <a:rPr lang="en-US" dirty="0" smtClean="0"/>
              <a:t>carrying a total </a:t>
            </a:r>
            <a:r>
              <a:rPr lang="en-US" dirty="0" smtClean="0"/>
              <a:t>of 673 MW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Starting Frequency: 59.975 Hz</a:t>
            </a:r>
          </a:p>
          <a:p>
            <a:r>
              <a:rPr lang="en-US" baseline="0" dirty="0" smtClean="0"/>
              <a:t>Minimum Frequency: 59.834 Hz</a:t>
            </a:r>
          </a:p>
          <a:p>
            <a:r>
              <a:rPr lang="en-US" baseline="0" dirty="0" smtClean="0"/>
              <a:t>A-C Time: 6 seconds</a:t>
            </a:r>
          </a:p>
          <a:p>
            <a:r>
              <a:rPr lang="en-US" baseline="0" dirty="0" smtClean="0"/>
              <a:t>Recovery Time 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3 minutes and 27 seconds</a:t>
            </a:r>
          </a:p>
          <a:p>
            <a:r>
              <a:rPr lang="en-US" baseline="0" dirty="0" smtClean="0"/>
              <a:t>RRS Deployed: 820.75 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information available.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baseline="0" dirty="0" smtClean="0"/>
          </a:p>
          <a:p>
            <a:r>
              <a:rPr lang="en-US" baseline="0" dirty="0" smtClean="0"/>
              <a:t>Contextual Information: Total of 450 MW of regulation up was deployed during the event.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 smtClean="0">
                <a:solidFill>
                  <a:srgbClr val="5B6770"/>
                </a:solidFill>
              </a:rPr>
              <a:t>March 2021</a:t>
            </a:r>
            <a:endParaRPr lang="en-US" b="1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ERCOT</a:t>
            </a:r>
          </a:p>
          <a:p>
            <a:r>
              <a:rPr lang="en-US" dirty="0" smtClean="0">
                <a:solidFill>
                  <a:srgbClr val="5B6770"/>
                </a:solidFill>
              </a:rPr>
              <a:t>Operations Planning</a:t>
            </a:r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PDCWG | April 8</a:t>
            </a:r>
            <a:r>
              <a:rPr lang="en-US" baseline="30000" dirty="0" smtClean="0">
                <a:solidFill>
                  <a:srgbClr val="5B6770"/>
                </a:solidFill>
              </a:rPr>
              <a:t>th</a:t>
            </a:r>
            <a:r>
              <a:rPr lang="en-US" dirty="0" smtClean="0">
                <a:solidFill>
                  <a:srgbClr val="5B6770"/>
                </a:solidFill>
              </a:rPr>
              <a:t>, 2021</a:t>
            </a:r>
            <a:endParaRPr lang="en-US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3/3/2021 09:56:28 (FME)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" y="1143000"/>
            <a:ext cx="8403199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3/30/2021 18:01:04 (FME)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982" y="1066800"/>
            <a:ext cx="8679051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87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38165</TotalTime>
  <Words>161</Words>
  <Application>Microsoft Office PowerPoint</Application>
  <PresentationFormat>On-screen Show (4:3)</PresentationFormat>
  <Paragraphs>38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3/3/2021 09:56:28 (FME) </vt:lpstr>
      <vt:lpstr>3/30/2021 18:01:04 (FME)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637</cp:revision>
  <cp:lastPrinted>2016-01-21T20:53:15Z</cp:lastPrinted>
  <dcterms:created xsi:type="dcterms:W3CDTF">2016-01-21T15:20:31Z</dcterms:created>
  <dcterms:modified xsi:type="dcterms:W3CDTF">2021-04-07T14:51:29Z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