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94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85265" autoAdjust="0"/>
  </p:normalViewPr>
  <p:slideViewPr>
    <p:cSldViewPr showGuides="1">
      <p:cViewPr varScale="1">
        <p:scale>
          <a:sx n="63" d="100"/>
          <a:sy n="63" d="100"/>
        </p:scale>
        <p:origin x="160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08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</a:p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March 2021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chemeClr val="tx2"/>
                </a:solidFill>
              </a:rPr>
              <a:t>April </a:t>
            </a:r>
            <a:r>
              <a:rPr lang="en-US" altLang="zh-CN" dirty="0" smtClean="0">
                <a:solidFill>
                  <a:schemeClr val="tx2"/>
                </a:solidFill>
              </a:rPr>
              <a:t>6</a:t>
            </a:r>
            <a:r>
              <a:rPr lang="en-US" altLang="zh-CN" baseline="30000" dirty="0" smtClean="0">
                <a:solidFill>
                  <a:schemeClr val="tx2"/>
                </a:solidFill>
              </a:rPr>
              <a:t>th</a:t>
            </a:r>
            <a:r>
              <a:rPr lang="en-US" altLang="zh-CN" dirty="0" smtClean="0">
                <a:solidFill>
                  <a:schemeClr val="tx2"/>
                </a:solidFill>
              </a:rPr>
              <a:t>, </a:t>
            </a:r>
            <a:r>
              <a:rPr lang="en-US" altLang="zh-CN" dirty="0" smtClean="0">
                <a:solidFill>
                  <a:schemeClr val="tx2"/>
                </a:solidFill>
              </a:rPr>
              <a:t>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No tuning events this month</a:t>
            </a:r>
            <a:endParaRPr lang="en-US" sz="2000" dirty="0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371" y="1969157"/>
            <a:ext cx="6942857" cy="28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699279"/>
              </p:ext>
            </p:extLst>
          </p:nvPr>
        </p:nvGraphicFramePr>
        <p:xfrm>
          <a:off x="342900" y="833036"/>
          <a:ext cx="81915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(3/1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3/31)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(3/1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3/31)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</a:t>
                      </a:r>
                      <a:endParaRPr lang="en-US" sz="1400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109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129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192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2505127"/>
            <a:ext cx="5119191" cy="379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3063</TotalTime>
  <Words>293</Words>
  <Application>Microsoft Office PowerPoint</Application>
  <PresentationFormat>On-screen Show (4:3)</PresentationFormat>
  <Paragraphs>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黑体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Thuerwaechter, Kashia</cp:lastModifiedBy>
  <cp:revision>138</cp:revision>
  <cp:lastPrinted>2016-01-21T20:53:15Z</cp:lastPrinted>
  <dcterms:created xsi:type="dcterms:W3CDTF">2016-01-21T15:20:31Z</dcterms:created>
  <dcterms:modified xsi:type="dcterms:W3CDTF">2021-04-06T17:14:50Z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