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  <p:sldMasterId id="2147483684" r:id="rId6"/>
  </p:sldMasterIdLst>
  <p:notesMasterIdLst>
    <p:notesMasterId r:id="rId17"/>
  </p:notesMasterIdLst>
  <p:sldIdLst>
    <p:sldId id="1934" r:id="rId7"/>
    <p:sldId id="870" r:id="rId8"/>
    <p:sldId id="1942" r:id="rId9"/>
    <p:sldId id="1940" r:id="rId10"/>
    <p:sldId id="1467" r:id="rId11"/>
    <p:sldId id="1935" r:id="rId12"/>
    <p:sldId id="1936" r:id="rId13"/>
    <p:sldId id="1937" r:id="rId14"/>
    <p:sldId id="1939" r:id="rId15"/>
    <p:sldId id="1938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0B441D-58C8-498B-8A29-F64285FFEDB4}" v="16" dt="2021-03-24T19:07:55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03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on, Kevin" userId="e60c6aad-8614-4884-8dc2-e8f78e5022b5" providerId="ADAL" clId="{76CA9687-ED5E-489A-A1EA-D4C4E5114997}"/>
    <pc:docChg chg="modSld">
      <pc:chgData name="Hanson, Kevin" userId="e60c6aad-8614-4884-8dc2-e8f78e5022b5" providerId="ADAL" clId="{76CA9687-ED5E-489A-A1EA-D4C4E5114997}" dt="2021-03-10T13:47:34.246" v="0" actId="20577"/>
      <pc:docMkLst>
        <pc:docMk/>
      </pc:docMkLst>
      <pc:sldChg chg="modSp">
        <pc:chgData name="Hanson, Kevin" userId="e60c6aad-8614-4884-8dc2-e8f78e5022b5" providerId="ADAL" clId="{76CA9687-ED5E-489A-A1EA-D4C4E5114997}" dt="2021-03-10T13:47:34.246" v="0" actId="20577"/>
        <pc:sldMkLst>
          <pc:docMk/>
          <pc:sldMk cId="295533977" sldId="1935"/>
        </pc:sldMkLst>
        <pc:spChg chg="mod">
          <ac:chgData name="Hanson, Kevin" userId="e60c6aad-8614-4884-8dc2-e8f78e5022b5" providerId="ADAL" clId="{76CA9687-ED5E-489A-A1EA-D4C4E5114997}" dt="2021-03-10T13:47:34.246" v="0" actId="20577"/>
          <ac:spMkLst>
            <pc:docMk/>
            <pc:sldMk cId="295533977" sldId="1935"/>
            <ac:spMk id="5" creationId="{7AF8A14A-4B85-44AE-8EB4-7EA2C0E16ECE}"/>
          </ac:spMkLst>
        </pc:spChg>
      </pc:sldChg>
    </pc:docChg>
  </pc:docChgLst>
  <pc:docChgLst>
    <pc:chgData name="Hanson, Kevin" userId="e60c6aad-8614-4884-8dc2-e8f78e5022b5" providerId="ADAL" clId="{0E0B441D-58C8-498B-8A29-F64285FFEDB4}"/>
    <pc:docChg chg="custSel addSld delSld modSld sldOrd">
      <pc:chgData name="Hanson, Kevin" userId="e60c6aad-8614-4884-8dc2-e8f78e5022b5" providerId="ADAL" clId="{0E0B441D-58C8-498B-8A29-F64285FFEDB4}" dt="2021-03-24T19:07:55.677" v="288"/>
      <pc:docMkLst>
        <pc:docMk/>
      </pc:docMkLst>
      <pc:sldChg chg="addSp delSp modSp add">
        <pc:chgData name="Hanson, Kevin" userId="e60c6aad-8614-4884-8dc2-e8f78e5022b5" providerId="ADAL" clId="{0E0B441D-58C8-498B-8A29-F64285FFEDB4}" dt="2021-03-24T19:07:34.155" v="287" actId="20577"/>
        <pc:sldMkLst>
          <pc:docMk/>
          <pc:sldMk cId="4046199760" sldId="870"/>
        </pc:sldMkLst>
        <pc:spChg chg="mod">
          <ac:chgData name="Hanson, Kevin" userId="e60c6aad-8614-4884-8dc2-e8f78e5022b5" providerId="ADAL" clId="{0E0B441D-58C8-498B-8A29-F64285FFEDB4}" dt="2021-03-24T19:01:17.651" v="111" actId="20577"/>
          <ac:spMkLst>
            <pc:docMk/>
            <pc:sldMk cId="4046199760" sldId="870"/>
            <ac:spMk id="3" creationId="{2969241B-F7AC-4CAE-8D41-F04B1EEABBA8}"/>
          </ac:spMkLst>
        </pc:spChg>
        <pc:spChg chg="mod">
          <ac:chgData name="Hanson, Kevin" userId="e60c6aad-8614-4884-8dc2-e8f78e5022b5" providerId="ADAL" clId="{0E0B441D-58C8-498B-8A29-F64285FFEDB4}" dt="2021-03-24T19:02:11.342" v="168" actId="1076"/>
          <ac:spMkLst>
            <pc:docMk/>
            <pc:sldMk cId="4046199760" sldId="870"/>
            <ac:spMk id="6" creationId="{BF9BEEB4-7D92-437E-B82E-C0FBDCAB1557}"/>
          </ac:spMkLst>
        </pc:spChg>
        <pc:spChg chg="add mod">
          <ac:chgData name="Hanson, Kevin" userId="e60c6aad-8614-4884-8dc2-e8f78e5022b5" providerId="ADAL" clId="{0E0B441D-58C8-498B-8A29-F64285FFEDB4}" dt="2021-03-24T19:07:34.155" v="287" actId="20577"/>
          <ac:spMkLst>
            <pc:docMk/>
            <pc:sldMk cId="4046199760" sldId="870"/>
            <ac:spMk id="7" creationId="{B1E4A750-904A-48A8-B911-F8560A9E89AE}"/>
          </ac:spMkLst>
        </pc:spChg>
        <pc:picChg chg="add del">
          <ac:chgData name="Hanson, Kevin" userId="e60c6aad-8614-4884-8dc2-e8f78e5022b5" providerId="ADAL" clId="{0E0B441D-58C8-498B-8A29-F64285FFEDB4}" dt="2021-03-24T18:58:34.712" v="16"/>
          <ac:picMkLst>
            <pc:docMk/>
            <pc:sldMk cId="4046199760" sldId="870"/>
            <ac:picMk id="5122" creationId="{375A8302-42BA-4C99-9E6B-77C810BCC336}"/>
          </ac:picMkLst>
        </pc:picChg>
      </pc:sldChg>
      <pc:sldChg chg="modSp">
        <pc:chgData name="Hanson, Kevin" userId="e60c6aad-8614-4884-8dc2-e8f78e5022b5" providerId="ADAL" clId="{0E0B441D-58C8-498B-8A29-F64285FFEDB4}" dt="2021-03-24T18:55:33.316" v="11" actId="20577"/>
        <pc:sldMkLst>
          <pc:docMk/>
          <pc:sldMk cId="2786364940" sldId="1934"/>
        </pc:sldMkLst>
        <pc:spChg chg="mod">
          <ac:chgData name="Hanson, Kevin" userId="e60c6aad-8614-4884-8dc2-e8f78e5022b5" providerId="ADAL" clId="{0E0B441D-58C8-498B-8A29-F64285FFEDB4}" dt="2021-03-24T18:55:33.316" v="11" actId="20577"/>
          <ac:spMkLst>
            <pc:docMk/>
            <pc:sldMk cId="2786364940" sldId="1934"/>
            <ac:spMk id="3" creationId="{57D185FB-353B-40E0-B66C-E9EE917C0492}"/>
          </ac:spMkLst>
        </pc:spChg>
      </pc:sldChg>
      <pc:sldChg chg="add del">
        <pc:chgData name="Hanson, Kevin" userId="e60c6aad-8614-4884-8dc2-e8f78e5022b5" providerId="ADAL" clId="{0E0B441D-58C8-498B-8A29-F64285FFEDB4}" dt="2021-03-24T18:55:45.747" v="13" actId="2696"/>
        <pc:sldMkLst>
          <pc:docMk/>
          <pc:sldMk cId="1565769592" sldId="1940"/>
        </pc:sldMkLst>
      </pc:sldChg>
      <pc:sldChg chg="addSp delSp modSp add">
        <pc:chgData name="Hanson, Kevin" userId="e60c6aad-8614-4884-8dc2-e8f78e5022b5" providerId="ADAL" clId="{0E0B441D-58C8-498B-8A29-F64285FFEDB4}" dt="2021-03-24T18:59:08.019" v="58" actId="20577"/>
        <pc:sldMkLst>
          <pc:docMk/>
          <pc:sldMk cId="1820951145" sldId="1940"/>
        </pc:sldMkLst>
        <pc:spChg chg="mod">
          <ac:chgData name="Hanson, Kevin" userId="e60c6aad-8614-4884-8dc2-e8f78e5022b5" providerId="ADAL" clId="{0E0B441D-58C8-498B-8A29-F64285FFEDB4}" dt="2021-03-24T18:59:08.019" v="58" actId="20577"/>
          <ac:spMkLst>
            <pc:docMk/>
            <pc:sldMk cId="1820951145" sldId="1940"/>
            <ac:spMk id="3" creationId="{2969241B-F7AC-4CAE-8D41-F04B1EEABBA8}"/>
          </ac:spMkLst>
        </pc:spChg>
        <pc:picChg chg="del">
          <ac:chgData name="Hanson, Kevin" userId="e60c6aad-8614-4884-8dc2-e8f78e5022b5" providerId="ADAL" clId="{0E0B441D-58C8-498B-8A29-F64285FFEDB4}" dt="2021-03-24T18:58:42.716" v="18" actId="478"/>
          <ac:picMkLst>
            <pc:docMk/>
            <pc:sldMk cId="1820951145" sldId="1940"/>
            <ac:picMk id="2" creationId="{1BCB2302-D77E-4445-89F4-7F59E522BEB2}"/>
          </ac:picMkLst>
        </pc:picChg>
        <pc:picChg chg="add mod">
          <ac:chgData name="Hanson, Kevin" userId="e60c6aad-8614-4884-8dc2-e8f78e5022b5" providerId="ADAL" clId="{0E0B441D-58C8-498B-8A29-F64285FFEDB4}" dt="2021-03-24T18:58:54.686" v="21" actId="14100"/>
          <ac:picMkLst>
            <pc:docMk/>
            <pc:sldMk cId="1820951145" sldId="1940"/>
            <ac:picMk id="4" creationId="{6F61062D-C978-4572-AAED-AE1709DA326F}"/>
          </ac:picMkLst>
        </pc:picChg>
      </pc:sldChg>
      <pc:sldChg chg="add del">
        <pc:chgData name="Hanson, Kevin" userId="e60c6aad-8614-4884-8dc2-e8f78e5022b5" providerId="ADAL" clId="{0E0B441D-58C8-498B-8A29-F64285FFEDB4}" dt="2021-03-24T19:02:36.177" v="171" actId="2696"/>
        <pc:sldMkLst>
          <pc:docMk/>
          <pc:sldMk cId="3282445486" sldId="1941"/>
        </pc:sldMkLst>
      </pc:sldChg>
      <pc:sldChg chg="addSp delSp modSp add ord">
        <pc:chgData name="Hanson, Kevin" userId="e60c6aad-8614-4884-8dc2-e8f78e5022b5" providerId="ADAL" clId="{0E0B441D-58C8-498B-8A29-F64285FFEDB4}" dt="2021-03-24T19:07:55.677" v="288"/>
        <pc:sldMkLst>
          <pc:docMk/>
          <pc:sldMk cId="3579910365" sldId="1942"/>
        </pc:sldMkLst>
        <pc:spChg chg="mod">
          <ac:chgData name="Hanson, Kevin" userId="e60c6aad-8614-4884-8dc2-e8f78e5022b5" providerId="ADAL" clId="{0E0B441D-58C8-498B-8A29-F64285FFEDB4}" dt="2021-03-24T19:06:17.082" v="285" actId="20577"/>
          <ac:spMkLst>
            <pc:docMk/>
            <pc:sldMk cId="3579910365" sldId="1942"/>
            <ac:spMk id="3" creationId="{2969241B-F7AC-4CAE-8D41-F04B1EEABBA8}"/>
          </ac:spMkLst>
        </pc:spChg>
        <pc:spChg chg="del mod">
          <ac:chgData name="Hanson, Kevin" userId="e60c6aad-8614-4884-8dc2-e8f78e5022b5" providerId="ADAL" clId="{0E0B441D-58C8-498B-8A29-F64285FFEDB4}" dt="2021-03-24T19:04:29.909" v="175" actId="478"/>
          <ac:spMkLst>
            <pc:docMk/>
            <pc:sldMk cId="3579910365" sldId="1942"/>
            <ac:spMk id="6" creationId="{BF9BEEB4-7D92-437E-B82E-C0FBDCAB1557}"/>
          </ac:spMkLst>
        </pc:spChg>
        <pc:picChg chg="add del mod">
          <ac:chgData name="Hanson, Kevin" userId="e60c6aad-8614-4884-8dc2-e8f78e5022b5" providerId="ADAL" clId="{0E0B441D-58C8-498B-8A29-F64285FFEDB4}" dt="2021-03-24T19:04:57.415" v="181" actId="478"/>
          <ac:picMkLst>
            <pc:docMk/>
            <pc:sldMk cId="3579910365" sldId="1942"/>
            <ac:picMk id="2" creationId="{340E4FAD-51D6-47E0-B9A7-A15DD32C631F}"/>
          </ac:picMkLst>
        </pc:picChg>
        <pc:picChg chg="del">
          <ac:chgData name="Hanson, Kevin" userId="e60c6aad-8614-4884-8dc2-e8f78e5022b5" providerId="ADAL" clId="{0E0B441D-58C8-498B-8A29-F64285FFEDB4}" dt="2021-03-24T19:02:39.692" v="172" actId="478"/>
          <ac:picMkLst>
            <pc:docMk/>
            <pc:sldMk cId="3579910365" sldId="1942"/>
            <ac:picMk id="4" creationId="{6F61062D-C978-4572-AAED-AE1709DA326F}"/>
          </ac:picMkLst>
        </pc:picChg>
        <pc:picChg chg="add mod">
          <ac:chgData name="Hanson, Kevin" userId="e60c6aad-8614-4884-8dc2-e8f78e5022b5" providerId="ADAL" clId="{0E0B441D-58C8-498B-8A29-F64285FFEDB4}" dt="2021-03-24T19:05:28.173" v="185" actId="1076"/>
          <ac:picMkLst>
            <pc:docMk/>
            <pc:sldMk cId="3579910365" sldId="1942"/>
            <ac:picMk id="5" creationId="{4D65F4D1-5097-4340-9A60-49566A5DEC44}"/>
          </ac:picMkLst>
        </pc:picChg>
      </pc:sldChg>
    </pc:docChg>
  </pc:docChgLst>
  <pc:docChgLst>
    <pc:chgData name="Hanson, Kevin" userId="e60c6aad-8614-4884-8dc2-e8f78e5022b5" providerId="ADAL" clId="{CD801FB9-2615-48A5-8A71-D5E92EA6CAB8}"/>
    <pc:docChg chg="undo custSel addSld delSld modSld">
      <pc:chgData name="Hanson, Kevin" userId="e60c6aad-8614-4884-8dc2-e8f78e5022b5" providerId="ADAL" clId="{CD801FB9-2615-48A5-8A71-D5E92EA6CAB8}" dt="2021-03-07T14:20:38.023" v="3427" actId="20577"/>
      <pc:docMkLst>
        <pc:docMk/>
      </pc:docMkLst>
      <pc:sldChg chg="modSp">
        <pc:chgData name="Hanson, Kevin" userId="e60c6aad-8614-4884-8dc2-e8f78e5022b5" providerId="ADAL" clId="{CD801FB9-2615-48A5-8A71-D5E92EA6CAB8}" dt="2021-03-07T14:04:01.739" v="2589" actId="255"/>
        <pc:sldMkLst>
          <pc:docMk/>
          <pc:sldMk cId="3062570270" sldId="1467"/>
        </pc:sldMkLst>
        <pc:spChg chg="mod">
          <ac:chgData name="Hanson, Kevin" userId="e60c6aad-8614-4884-8dc2-e8f78e5022b5" providerId="ADAL" clId="{CD801FB9-2615-48A5-8A71-D5E92EA6CAB8}" dt="2021-03-07T13:26:30.818" v="1301" actId="20577"/>
          <ac:spMkLst>
            <pc:docMk/>
            <pc:sldMk cId="3062570270" sldId="1467"/>
            <ac:spMk id="2" creationId="{F6F818F3-0488-4633-B69C-D5A758E6C7A1}"/>
          </ac:spMkLst>
        </pc:spChg>
        <pc:spChg chg="mod">
          <ac:chgData name="Hanson, Kevin" userId="e60c6aad-8614-4884-8dc2-e8f78e5022b5" providerId="ADAL" clId="{CD801FB9-2615-48A5-8A71-D5E92EA6CAB8}" dt="2021-03-07T14:03:56.249" v="2588" actId="255"/>
          <ac:spMkLst>
            <pc:docMk/>
            <pc:sldMk cId="3062570270" sldId="1467"/>
            <ac:spMk id="3" creationId="{C3F50E54-2A65-427E-9654-EC9715669404}"/>
          </ac:spMkLst>
        </pc:spChg>
        <pc:spChg chg="mod">
          <ac:chgData name="Hanson, Kevin" userId="e60c6aad-8614-4884-8dc2-e8f78e5022b5" providerId="ADAL" clId="{CD801FB9-2615-48A5-8A71-D5E92EA6CAB8}" dt="2021-03-07T14:04:01.739" v="2589" actId="255"/>
          <ac:spMkLst>
            <pc:docMk/>
            <pc:sldMk cId="3062570270" sldId="1467"/>
            <ac:spMk id="4" creationId="{72614A4C-E0C3-4663-8329-49198A6AA48F}"/>
          </ac:spMkLst>
        </pc:spChg>
      </pc:sldChg>
      <pc:sldChg chg="modSp">
        <pc:chgData name="Hanson, Kevin" userId="e60c6aad-8614-4884-8dc2-e8f78e5022b5" providerId="ADAL" clId="{CD801FB9-2615-48A5-8A71-D5E92EA6CAB8}" dt="2021-03-07T14:13:51.677" v="3042" actId="14100"/>
        <pc:sldMkLst>
          <pc:docMk/>
          <pc:sldMk cId="2786364940" sldId="1934"/>
        </pc:sldMkLst>
        <pc:spChg chg="mod">
          <ac:chgData name="Hanson, Kevin" userId="e60c6aad-8614-4884-8dc2-e8f78e5022b5" providerId="ADAL" clId="{CD801FB9-2615-48A5-8A71-D5E92EA6CAB8}" dt="2021-03-07T14:13:51.677" v="3042" actId="14100"/>
          <ac:spMkLst>
            <pc:docMk/>
            <pc:sldMk cId="2786364940" sldId="1934"/>
            <ac:spMk id="2" creationId="{256268D1-38FA-4247-9673-30691D60BDEB}"/>
          </ac:spMkLst>
        </pc:spChg>
        <pc:spChg chg="mod">
          <ac:chgData name="Hanson, Kevin" userId="e60c6aad-8614-4884-8dc2-e8f78e5022b5" providerId="ADAL" clId="{CD801FB9-2615-48A5-8A71-D5E92EA6CAB8}" dt="2021-03-07T14:06:46.603" v="2708" actId="114"/>
          <ac:spMkLst>
            <pc:docMk/>
            <pc:sldMk cId="2786364940" sldId="1934"/>
            <ac:spMk id="3" creationId="{57D185FB-353B-40E0-B66C-E9EE917C0492}"/>
          </ac:spMkLst>
        </pc:spChg>
      </pc:sldChg>
      <pc:sldChg chg="addSp delSp modSp add modTransition">
        <pc:chgData name="Hanson, Kevin" userId="e60c6aad-8614-4884-8dc2-e8f78e5022b5" providerId="ADAL" clId="{CD801FB9-2615-48A5-8A71-D5E92EA6CAB8}" dt="2021-03-07T14:17:27.324" v="3287" actId="14100"/>
        <pc:sldMkLst>
          <pc:docMk/>
          <pc:sldMk cId="295533977" sldId="1935"/>
        </pc:sldMkLst>
        <pc:spChg chg="del">
          <ac:chgData name="Hanson, Kevin" userId="e60c6aad-8614-4884-8dc2-e8f78e5022b5" providerId="ADAL" clId="{CD801FB9-2615-48A5-8A71-D5E92EA6CAB8}" dt="2021-03-07T13:14:40.374" v="26"/>
          <ac:spMkLst>
            <pc:docMk/>
            <pc:sldMk cId="295533977" sldId="1935"/>
            <ac:spMk id="2" creationId="{A28F3011-0665-49C8-BA17-D1EF10B493F9}"/>
          </ac:spMkLst>
        </pc:spChg>
        <pc:spChg chg="mod">
          <ac:chgData name="Hanson, Kevin" userId="e60c6aad-8614-4884-8dc2-e8f78e5022b5" providerId="ADAL" clId="{CD801FB9-2615-48A5-8A71-D5E92EA6CAB8}" dt="2021-03-07T14:14:20.298" v="3043" actId="255"/>
          <ac:spMkLst>
            <pc:docMk/>
            <pc:sldMk cId="295533977" sldId="1935"/>
            <ac:spMk id="3" creationId="{BB732178-DDB7-4F97-AFF6-8BDE318563C7}"/>
          </ac:spMkLst>
        </pc:spChg>
        <pc:spChg chg="add mod">
          <ac:chgData name="Hanson, Kevin" userId="e60c6aad-8614-4884-8dc2-e8f78e5022b5" providerId="ADAL" clId="{CD801FB9-2615-48A5-8A71-D5E92EA6CAB8}" dt="2021-03-07T13:15:57.812" v="213" actId="20577"/>
          <ac:spMkLst>
            <pc:docMk/>
            <pc:sldMk cId="295533977" sldId="1935"/>
            <ac:spMk id="4" creationId="{B2CC67AC-8AB8-4EDD-9B62-E0274CD9E3EC}"/>
          </ac:spMkLst>
        </pc:spChg>
        <pc:spChg chg="add mod">
          <ac:chgData name="Hanson, Kevin" userId="e60c6aad-8614-4884-8dc2-e8f78e5022b5" providerId="ADAL" clId="{CD801FB9-2615-48A5-8A71-D5E92EA6CAB8}" dt="2021-03-07T14:17:27.324" v="3287" actId="14100"/>
          <ac:spMkLst>
            <pc:docMk/>
            <pc:sldMk cId="295533977" sldId="1935"/>
            <ac:spMk id="5" creationId="{7AF8A14A-4B85-44AE-8EB4-7EA2C0E16ECE}"/>
          </ac:spMkLst>
        </pc:spChg>
      </pc:sldChg>
      <pc:sldChg chg="modSp add">
        <pc:chgData name="Hanson, Kevin" userId="e60c6aad-8614-4884-8dc2-e8f78e5022b5" providerId="ADAL" clId="{CD801FB9-2615-48A5-8A71-D5E92EA6CAB8}" dt="2021-03-07T14:20:38.023" v="3427" actId="20577"/>
        <pc:sldMkLst>
          <pc:docMk/>
          <pc:sldMk cId="4206515168" sldId="1936"/>
        </pc:sldMkLst>
        <pc:spChg chg="mod">
          <ac:chgData name="Hanson, Kevin" userId="e60c6aad-8614-4884-8dc2-e8f78e5022b5" providerId="ADAL" clId="{CD801FB9-2615-48A5-8A71-D5E92EA6CAB8}" dt="2021-03-07T14:14:56.444" v="3044" actId="255"/>
          <ac:spMkLst>
            <pc:docMk/>
            <pc:sldMk cId="4206515168" sldId="1936"/>
            <ac:spMk id="3" creationId="{BB732178-DDB7-4F97-AFF6-8BDE318563C7}"/>
          </ac:spMkLst>
        </pc:spChg>
        <pc:spChg chg="mod">
          <ac:chgData name="Hanson, Kevin" userId="e60c6aad-8614-4884-8dc2-e8f78e5022b5" providerId="ADAL" clId="{CD801FB9-2615-48A5-8A71-D5E92EA6CAB8}" dt="2021-03-07T13:55:27.031" v="2500" actId="20577"/>
          <ac:spMkLst>
            <pc:docMk/>
            <pc:sldMk cId="4206515168" sldId="1936"/>
            <ac:spMk id="4" creationId="{B2CC67AC-8AB8-4EDD-9B62-E0274CD9E3EC}"/>
          </ac:spMkLst>
        </pc:spChg>
        <pc:spChg chg="mod">
          <ac:chgData name="Hanson, Kevin" userId="e60c6aad-8614-4884-8dc2-e8f78e5022b5" providerId="ADAL" clId="{CD801FB9-2615-48A5-8A71-D5E92EA6CAB8}" dt="2021-03-07T14:20:38.023" v="3427" actId="20577"/>
          <ac:spMkLst>
            <pc:docMk/>
            <pc:sldMk cId="4206515168" sldId="1936"/>
            <ac:spMk id="5" creationId="{7AF8A14A-4B85-44AE-8EB4-7EA2C0E16ECE}"/>
          </ac:spMkLst>
        </pc:spChg>
      </pc:sldChg>
      <pc:sldChg chg="addSp delSp modSp add">
        <pc:chgData name="Hanson, Kevin" userId="e60c6aad-8614-4884-8dc2-e8f78e5022b5" providerId="ADAL" clId="{CD801FB9-2615-48A5-8A71-D5E92EA6CAB8}" dt="2021-03-07T14:19:41.659" v="3292" actId="1076"/>
        <pc:sldMkLst>
          <pc:docMk/>
          <pc:sldMk cId="595568705" sldId="1937"/>
        </pc:sldMkLst>
        <pc:spChg chg="add del">
          <ac:chgData name="Hanson, Kevin" userId="e60c6aad-8614-4884-8dc2-e8f78e5022b5" providerId="ADAL" clId="{CD801FB9-2615-48A5-8A71-D5E92EA6CAB8}" dt="2021-03-07T13:56:42.286" v="2516"/>
          <ac:spMkLst>
            <pc:docMk/>
            <pc:sldMk cId="595568705" sldId="1937"/>
            <ac:spMk id="2" creationId="{3D891F24-0B33-420C-87F1-6256202DCC9C}"/>
          </ac:spMkLst>
        </pc:spChg>
        <pc:spChg chg="mod">
          <ac:chgData name="Hanson, Kevin" userId="e60c6aad-8614-4884-8dc2-e8f78e5022b5" providerId="ADAL" clId="{CD801FB9-2615-48A5-8A71-D5E92EA6CAB8}" dt="2021-03-07T14:02:44.028" v="2584"/>
          <ac:spMkLst>
            <pc:docMk/>
            <pc:sldMk cId="595568705" sldId="1937"/>
            <ac:spMk id="3" creationId="{F6284756-9923-4DA6-939D-470E1B7AF2AA}"/>
          </ac:spMkLst>
        </pc:spChg>
        <pc:spChg chg="add del">
          <ac:chgData name="Hanson, Kevin" userId="e60c6aad-8614-4884-8dc2-e8f78e5022b5" providerId="ADAL" clId="{CD801FB9-2615-48A5-8A71-D5E92EA6CAB8}" dt="2021-03-07T13:56:42.286" v="2516"/>
          <ac:spMkLst>
            <pc:docMk/>
            <pc:sldMk cId="595568705" sldId="1937"/>
            <ac:spMk id="4" creationId="{2384D4A5-ADAB-4199-9884-BEEB87248166}"/>
          </ac:spMkLst>
        </pc:spChg>
        <pc:spChg chg="add del mod">
          <ac:chgData name="Hanson, Kevin" userId="e60c6aad-8614-4884-8dc2-e8f78e5022b5" providerId="ADAL" clId="{CD801FB9-2615-48A5-8A71-D5E92EA6CAB8}" dt="2021-03-07T13:56:33.938" v="2515"/>
          <ac:spMkLst>
            <pc:docMk/>
            <pc:sldMk cId="595568705" sldId="1937"/>
            <ac:spMk id="5" creationId="{29B5D923-EB50-4421-8F3F-78C933B03FEF}"/>
          </ac:spMkLst>
        </pc:spChg>
        <pc:spChg chg="add mod">
          <ac:chgData name="Hanson, Kevin" userId="e60c6aad-8614-4884-8dc2-e8f78e5022b5" providerId="ADAL" clId="{CD801FB9-2615-48A5-8A71-D5E92EA6CAB8}" dt="2021-03-07T14:04:13.327" v="2590" actId="255"/>
          <ac:spMkLst>
            <pc:docMk/>
            <pc:sldMk cId="595568705" sldId="1937"/>
            <ac:spMk id="6" creationId="{1E89DB9B-CDE1-44F8-ADFF-EA66B19D0C2C}"/>
          </ac:spMkLst>
        </pc:spChg>
        <pc:picChg chg="add del">
          <ac:chgData name="Hanson, Kevin" userId="e60c6aad-8614-4884-8dc2-e8f78e5022b5" providerId="ADAL" clId="{CD801FB9-2615-48A5-8A71-D5E92EA6CAB8}" dt="2021-03-07T14:00:43.652" v="2576" actId="478"/>
          <ac:picMkLst>
            <pc:docMk/>
            <pc:sldMk cId="595568705" sldId="1937"/>
            <ac:picMk id="7" creationId="{759C2BFF-C975-4CA4-9A89-6371C13775DA}"/>
          </ac:picMkLst>
        </pc:picChg>
        <pc:picChg chg="add del mod">
          <ac:chgData name="Hanson, Kevin" userId="e60c6aad-8614-4884-8dc2-e8f78e5022b5" providerId="ADAL" clId="{CD801FB9-2615-48A5-8A71-D5E92EA6CAB8}" dt="2021-03-07T14:19:32.276" v="3289" actId="478"/>
          <ac:picMkLst>
            <pc:docMk/>
            <pc:sldMk cId="595568705" sldId="1937"/>
            <ac:picMk id="8" creationId="{9B9D4849-D161-4F28-8533-0B804F5E2704}"/>
          </ac:picMkLst>
        </pc:picChg>
        <pc:picChg chg="add mod">
          <ac:chgData name="Hanson, Kevin" userId="e60c6aad-8614-4884-8dc2-e8f78e5022b5" providerId="ADAL" clId="{CD801FB9-2615-48A5-8A71-D5E92EA6CAB8}" dt="2021-03-07T14:19:41.659" v="3292" actId="1076"/>
          <ac:picMkLst>
            <pc:docMk/>
            <pc:sldMk cId="595568705" sldId="1937"/>
            <ac:picMk id="9" creationId="{0E464632-5E85-4535-8173-FAA0EF28237B}"/>
          </ac:picMkLst>
        </pc:picChg>
      </pc:sldChg>
      <pc:sldChg chg="delSp add modTransition">
        <pc:chgData name="Hanson, Kevin" userId="e60c6aad-8614-4884-8dc2-e8f78e5022b5" providerId="ADAL" clId="{CD801FB9-2615-48A5-8A71-D5E92EA6CAB8}" dt="2021-03-07T14:01:31.059" v="2581"/>
        <pc:sldMkLst>
          <pc:docMk/>
          <pc:sldMk cId="864045072" sldId="1938"/>
        </pc:sldMkLst>
        <pc:spChg chg="del">
          <ac:chgData name="Hanson, Kevin" userId="e60c6aad-8614-4884-8dc2-e8f78e5022b5" providerId="ADAL" clId="{CD801FB9-2615-48A5-8A71-D5E92EA6CAB8}" dt="2021-03-07T14:01:31.059" v="2581"/>
          <ac:spMkLst>
            <pc:docMk/>
            <pc:sldMk cId="864045072" sldId="1938"/>
            <ac:spMk id="2" creationId="{C96FDF95-1092-4064-8F0E-D3ACEAD4631A}"/>
          </ac:spMkLst>
        </pc:spChg>
      </pc:sldChg>
      <pc:sldChg chg="modSp add">
        <pc:chgData name="Hanson, Kevin" userId="e60c6aad-8614-4884-8dc2-e8f78e5022b5" providerId="ADAL" clId="{CD801FB9-2615-48A5-8A71-D5E92EA6CAB8}" dt="2021-03-07T14:13:28.046" v="3040" actId="20577"/>
        <pc:sldMkLst>
          <pc:docMk/>
          <pc:sldMk cId="2478347725" sldId="1939"/>
        </pc:sldMkLst>
        <pc:spChg chg="mod">
          <ac:chgData name="Hanson, Kevin" userId="e60c6aad-8614-4884-8dc2-e8f78e5022b5" providerId="ADAL" clId="{CD801FB9-2615-48A5-8A71-D5E92EA6CAB8}" dt="2021-03-07T14:10:48.572" v="2895" actId="20577"/>
          <ac:spMkLst>
            <pc:docMk/>
            <pc:sldMk cId="2478347725" sldId="1939"/>
            <ac:spMk id="3" creationId="{C3F50E54-2A65-427E-9654-EC9715669404}"/>
          </ac:spMkLst>
        </pc:spChg>
        <pc:spChg chg="mod">
          <ac:chgData name="Hanson, Kevin" userId="e60c6aad-8614-4884-8dc2-e8f78e5022b5" providerId="ADAL" clId="{CD801FB9-2615-48A5-8A71-D5E92EA6CAB8}" dt="2021-03-07T14:13:28.046" v="3040" actId="20577"/>
          <ac:spMkLst>
            <pc:docMk/>
            <pc:sldMk cId="2478347725" sldId="1939"/>
            <ac:spMk id="4" creationId="{72614A4C-E0C3-4663-8329-49198A6AA48F}"/>
          </ac:spMkLst>
        </pc:spChg>
      </pc:sldChg>
      <pc:sldMasterChg chg="delSldLayout">
        <pc:chgData name="Hanson, Kevin" userId="e60c6aad-8614-4884-8dc2-e8f78e5022b5" providerId="ADAL" clId="{CD801FB9-2615-48A5-8A71-D5E92EA6CAB8}" dt="2021-03-07T13:14:12.297" v="13" actId="2696"/>
        <pc:sldMasterMkLst>
          <pc:docMk/>
          <pc:sldMasterMk cId="831940063" sldId="2147483660"/>
        </pc:sldMasterMkLst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A9419-6E8D-4127-B11E-BEB5726C661F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62F87-9FF5-4D25-BCD1-3F6726F98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8CDB5-958E-4EBE-8C05-3F9C84B061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DC1A31-5068-457A-9EB8-1CE2FB67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84297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8CDB5-958E-4EBE-8C05-3F9C84B061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1318618" algn="l"/>
              </a:tabLst>
            </a:pPr>
            <a:r>
              <a:rPr lang="fr-FR"/>
              <a:t>| Project Impact update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DC1A31-5068-457A-9EB8-1CE2FB67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59123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4DF50-EEA0-4A06-8714-8D21D9F9F1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1318618" algn="l"/>
              </a:tabLst>
            </a:pPr>
            <a:r>
              <a:rPr lang="fr-FR"/>
              <a:t>| Project Impact update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565-A4B3-45DC-B4DE-67F62117E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5" y="1424518"/>
            <a:ext cx="7392828" cy="25029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D9BE2-305C-49B6-A828-7CE17E38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5251B-0820-4ADA-9A19-8246D2702489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312A308F-3064-47BA-AC60-32EDEEDAB44B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5" marR="0" lvl="2" indent="-120645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5" marR="0" lvl="2" indent="-120645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5" marR="0" lvl="2" indent="-120645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AF13CC-EB75-491E-ADC5-099192BFB81F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A9488914-4AA4-477A-966D-3FA45BA9AD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6261C382-D82C-4A0D-BCAA-2DFF1F81BFD8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444387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03686" y="1416052"/>
            <a:ext cx="3436199" cy="460586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5B8ED1A-AF6F-4E25-AAB2-26D9DEBFF5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2" y="1416668"/>
            <a:ext cx="3456319" cy="2502993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4BB6730-51C5-4FB3-8052-D9905AB148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68800" y="1416668"/>
            <a:ext cx="3456000" cy="2502993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89C5F10-0515-49F1-B7E1-FA5D252EBE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2" y="6320503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18" algn="l"/>
              </a:tabLst>
            </a:pPr>
            <a:r>
              <a:rPr lang="fr-FR"/>
              <a:t>| Project Impact update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6203AC-F147-41C5-B406-E8249CBBDB54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5" name="Guidance note">
              <a:extLst>
                <a:ext uri="{FF2B5EF4-FFF2-40B4-BE49-F238E27FC236}">
                  <a16:creationId xmlns:a16="http://schemas.microsoft.com/office/drawing/2014/main" id="{464C2E21-214C-4806-9F3E-C69A825582DD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5" marR="0" lvl="2" indent="-120645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5" marR="0" lvl="2" indent="-120645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5" marR="0" lvl="2" indent="-120645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E56EF6B-B396-42F9-B229-E1E18A219AB6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7" name="Picture 3">
                <a:extLst>
                  <a:ext uri="{FF2B5EF4-FFF2-40B4-BE49-F238E27FC236}">
                    <a16:creationId xmlns:a16="http://schemas.microsoft.com/office/drawing/2014/main" id="{8EB1562C-2ED4-4AC8-AFE4-22D14FADB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E1BE0287-66BC-469E-9977-A30B88F00C15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Round Diagonal Corner Rectangle 4">
            <a:extLst>
              <a:ext uri="{FF2B5EF4-FFF2-40B4-BE49-F238E27FC236}">
                <a16:creationId xmlns:a16="http://schemas.microsoft.com/office/drawing/2014/main" id="{529E9B37-4CA4-410B-848A-FE86FF6F9510}"/>
              </a:ext>
            </a:extLst>
          </p:cNvPr>
          <p:cNvSpPr/>
          <p:nvPr userDrawn="1"/>
        </p:nvSpPr>
        <p:spPr>
          <a:xfrm>
            <a:off x="12275236" y="2853770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3098736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20A5-9B9A-4B03-84D6-6834D49C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5">
            <a:extLst>
              <a:ext uri="{FF2B5EF4-FFF2-40B4-BE49-F238E27FC236}">
                <a16:creationId xmlns:a16="http://schemas.microsoft.com/office/drawing/2014/main" id="{BB756EA4-8862-4B57-AC57-F64C8CF382C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31800" y="1416668"/>
            <a:ext cx="11328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91E4EDE-F73E-4D47-BE09-9DA6C9935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2" y="6320503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18" algn="l"/>
              </a:tabLst>
            </a:pPr>
            <a:r>
              <a:rPr lang="fr-FR"/>
              <a:t>| Project Impact update</a:t>
            </a:r>
          </a:p>
        </p:txBody>
      </p:sp>
      <p:sp>
        <p:nvSpPr>
          <p:cNvPr id="12" name="Guidance note">
            <a:extLst>
              <a:ext uri="{FF2B5EF4-FFF2-40B4-BE49-F238E27FC236}">
                <a16:creationId xmlns:a16="http://schemas.microsoft.com/office/drawing/2014/main" id="{DF4D906A-19FE-4A37-9F71-EBD603DB8313}"/>
              </a:ext>
            </a:extLst>
          </p:cNvPr>
          <p:cNvSpPr/>
          <p:nvPr userDrawn="1"/>
        </p:nvSpPr>
        <p:spPr>
          <a:xfrm>
            <a:off x="12275233" y="2"/>
            <a:ext cx="2706315" cy="132804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8000" tIns="48000" rIns="48000" bIns="48000" rtlCol="0" anchor="t" anchorCtr="0">
            <a:spAutoFit/>
          </a:bodyPr>
          <a:lstStyle/>
          <a:p>
            <a:pPr marL="0" marR="0" lvl="2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3891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Capital Delive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2" y="1411820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2" y="3467401"/>
            <a:ext cx="5378452" cy="697563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auto">
          <a:xfrm>
            <a:off x="5188816" y="2"/>
            <a:ext cx="6613725" cy="3306863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auto">
          <a:xfrm>
            <a:off x="3039545" y="3550800"/>
            <a:ext cx="6614400" cy="33072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461380" y="2468831"/>
            <a:ext cx="1920000" cy="192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867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7EF46B65-58C7-4BF4-B402-D21DCC45562C}"/>
              </a:ext>
            </a:extLst>
          </p:cNvPr>
          <p:cNvSpPr/>
          <p:nvPr userDrawn="1"/>
        </p:nvSpPr>
        <p:spPr>
          <a:xfrm>
            <a:off x="12275236" y="2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A4769A89-F694-4BC2-B8EA-1E2093D69AAE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0" y="277365"/>
            <a:ext cx="1537609" cy="68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0262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2" y="1411820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2" y="3467401"/>
            <a:ext cx="5378452" cy="697563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auto">
          <a:xfrm>
            <a:off x="5188816" y="2"/>
            <a:ext cx="6613725" cy="3306863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auto">
          <a:xfrm>
            <a:off x="3039545" y="3550800"/>
            <a:ext cx="6614400" cy="33072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461380" y="2468831"/>
            <a:ext cx="1920000" cy="192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867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6" name="Round Diagonal Corner Rectangle 4">
            <a:extLst>
              <a:ext uri="{FF2B5EF4-FFF2-40B4-BE49-F238E27FC236}">
                <a16:creationId xmlns:a16="http://schemas.microsoft.com/office/drawing/2014/main" id="{A8CD0164-38F9-45E8-BBCE-ACF9D4084AC5}"/>
              </a:ext>
            </a:extLst>
          </p:cNvPr>
          <p:cNvSpPr/>
          <p:nvPr userDrawn="1"/>
        </p:nvSpPr>
        <p:spPr>
          <a:xfrm>
            <a:off x="12275236" y="2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45BF049-76A9-444A-BE2F-250E572948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170" y="277363"/>
            <a:ext cx="2315292" cy="6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0962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2" y="1411820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2" y="3467401"/>
            <a:ext cx="5378452" cy="697563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auto">
          <a:xfrm>
            <a:off x="5188816" y="2"/>
            <a:ext cx="6613725" cy="3306863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auto">
          <a:xfrm>
            <a:off x="3039545" y="3550800"/>
            <a:ext cx="6614400" cy="33072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461380" y="2468831"/>
            <a:ext cx="1920000" cy="192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867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C79AD21E-EFC3-431D-86B8-0DD21178CC58}"/>
              </a:ext>
            </a:extLst>
          </p:cNvPr>
          <p:cNvSpPr/>
          <p:nvPr userDrawn="1"/>
        </p:nvSpPr>
        <p:spPr>
          <a:xfrm>
            <a:off x="12275236" y="2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43C6D98-1722-4E05-929E-AB343311CA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170" y="277363"/>
            <a:ext cx="2315292" cy="6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345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259" y="3382039"/>
            <a:ext cx="3365500" cy="1025921"/>
          </a:xfrm>
        </p:spPr>
        <p:txBody>
          <a:bodyPr/>
          <a:lstStyle>
            <a:lvl1pPr>
              <a:spcAft>
                <a:spcPts val="0"/>
              </a:spcAft>
              <a:defRPr lang="en-US" sz="4267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28" y="907122"/>
            <a:ext cx="3464989" cy="2359620"/>
          </a:xfrm>
        </p:spPr>
        <p:txBody>
          <a:bodyPr anchor="b" anchorCtr="0"/>
          <a:lstStyle>
            <a:lvl1pPr>
              <a:defRPr sz="15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auto">
          <a:xfrm>
            <a:off x="4132615" y="-12668"/>
            <a:ext cx="8074880" cy="687730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9" name="Round Diagonal Corner Rectangle 4">
            <a:extLst>
              <a:ext uri="{FF2B5EF4-FFF2-40B4-BE49-F238E27FC236}">
                <a16:creationId xmlns:a16="http://schemas.microsoft.com/office/drawing/2014/main" id="{DE53115C-105A-4CE7-BEF2-2D7D7A9604F8}"/>
              </a:ext>
            </a:extLst>
          </p:cNvPr>
          <p:cNvSpPr/>
          <p:nvPr userDrawn="1"/>
        </p:nvSpPr>
        <p:spPr>
          <a:xfrm>
            <a:off x="12275236" y="2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1A4C1D0B-5407-4DAA-8724-B6778E12A9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170" y="277363"/>
            <a:ext cx="2315292" cy="6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4599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259" y="3382039"/>
            <a:ext cx="3365500" cy="1025921"/>
          </a:xfrm>
        </p:spPr>
        <p:txBody>
          <a:bodyPr/>
          <a:lstStyle>
            <a:lvl1pPr>
              <a:spcAft>
                <a:spcPts val="0"/>
              </a:spcAft>
              <a:defRPr lang="en-US" sz="4267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28" y="907122"/>
            <a:ext cx="3464989" cy="2359620"/>
          </a:xfrm>
        </p:spPr>
        <p:txBody>
          <a:bodyPr anchor="b" anchorCtr="0"/>
          <a:lstStyle>
            <a:lvl1pPr>
              <a:defRPr sz="15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auto">
          <a:xfrm>
            <a:off x="4132615" y="-12668"/>
            <a:ext cx="8074880" cy="687730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1" name="Round Diagonal Corner Rectangle 4">
            <a:extLst>
              <a:ext uri="{FF2B5EF4-FFF2-40B4-BE49-F238E27FC236}">
                <a16:creationId xmlns:a16="http://schemas.microsoft.com/office/drawing/2014/main" id="{6CC7CF4C-7ECE-4939-8EBC-3E10506D9B76}"/>
              </a:ext>
            </a:extLst>
          </p:cNvPr>
          <p:cNvSpPr/>
          <p:nvPr userDrawn="1"/>
        </p:nvSpPr>
        <p:spPr>
          <a:xfrm>
            <a:off x="12275236" y="2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499534-3473-4E22-AB07-600AA3C32E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170" y="277363"/>
            <a:ext cx="2315292" cy="6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0573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1340862" y="6371169"/>
            <a:ext cx="851140" cy="486833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800" smtClean="0"/>
              <a:pPr/>
              <a:t>‹#›</a:t>
            </a:fld>
            <a:endParaRPr lang="en-GB" sz="8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704F238-3359-468F-8B64-BD992440F212}"/>
              </a:ext>
            </a:extLst>
          </p:cNvPr>
          <p:cNvGrpSpPr/>
          <p:nvPr userDrawn="1"/>
        </p:nvGrpSpPr>
        <p:grpSpPr>
          <a:xfrm>
            <a:off x="2806700" y="2735713"/>
            <a:ext cx="6578600" cy="1386576"/>
            <a:chOff x="2910342" y="325575"/>
            <a:chExt cx="5928968" cy="124965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FE871AB-CF2E-4DAC-8C2D-963B97B314CA}"/>
                </a:ext>
              </a:extLst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C8C29B9-203B-435B-890E-73A70CA4C81F}"/>
                </a:ext>
              </a:extLst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707B5D5-B821-47CA-933A-D54DC178C7C5}"/>
                </a:ext>
              </a:extLst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D58047D-9689-487F-BFF5-02E48B2EA260}"/>
                </a:ext>
              </a:extLst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EE19533-4B41-4903-ADFA-1430E5FA3683}"/>
                </a:ext>
              </a:extLst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72D0F65-4955-4D3B-8293-898EC918883C}"/>
                </a:ext>
              </a:extLst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C4826A8-C9E9-49D9-AF7F-E3DC7BD67BD3}"/>
                </a:ext>
              </a:extLst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CCCC674-E4E6-46F9-9914-F12E382E2222}"/>
                </a:ext>
              </a:extLst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53A8048-4F2C-4389-90D8-AD6670C2E937}"/>
                </a:ext>
              </a:extLst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1191415-0ECC-4572-B26D-B095FEB85F29}"/>
                </a:ext>
              </a:extLst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CB428A-70CC-49C9-9815-49643EC9A0FD}"/>
                </a:ext>
              </a:extLst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861F017-D2F7-4800-923F-F093966A4640}"/>
                </a:ext>
              </a:extLst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C217B49-70CC-4D78-AED0-18A9A28B3500}"/>
                </a:ext>
              </a:extLst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021449B-89FF-4452-B2AC-A01CC925A3F6}"/>
                </a:ext>
              </a:extLst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63DE190-5910-4A04-8831-912E7B4D07E0}"/>
                </a:ext>
              </a:extLst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C513A30-DC41-4B70-B474-B7F9882045F1}"/>
                </a:ext>
              </a:extLst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4BE96A6-616D-4E71-8D2F-943A0D187F8C}"/>
                </a:ext>
              </a:extLst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C6CE4B4-072A-4577-874A-81871C055E54}"/>
                </a:ext>
              </a:extLst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C62C249-90CE-45DC-8B3D-A3EF2B7862C4}"/>
                </a:ext>
              </a:extLst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</p:grpSp>
    </p:spTree>
    <p:extLst>
      <p:ext uri="{BB962C8B-B14F-4D97-AF65-F5344CB8AC3E}">
        <p14:creationId xmlns:p14="http://schemas.microsoft.com/office/powerpoint/2010/main" val="89676656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89C5F10-0515-49F1-B7E1-FA5D252EBE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US Offshore Wind - 24 June 2019</a:t>
            </a:r>
            <a:endParaRPr lang="fr-FR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6203AC-F147-41C5-B406-E8249CBBDB54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5" name="Guidance note">
              <a:extLst>
                <a:ext uri="{FF2B5EF4-FFF2-40B4-BE49-F238E27FC236}">
                  <a16:creationId xmlns:a16="http://schemas.microsoft.com/office/drawing/2014/main" id="{464C2E21-214C-4806-9F3E-C69A825582DD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E56EF6B-B396-42F9-B229-E1E18A219AB6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7" name="Picture 3">
                <a:extLst>
                  <a:ext uri="{FF2B5EF4-FFF2-40B4-BE49-F238E27FC236}">
                    <a16:creationId xmlns:a16="http://schemas.microsoft.com/office/drawing/2014/main" id="{8EB1562C-2ED4-4AC8-AFE4-22D14FADB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E1BE0287-66BC-469E-9977-A30B88F00C15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Round Diagonal Corner Rectangle 4">
            <a:extLst>
              <a:ext uri="{FF2B5EF4-FFF2-40B4-BE49-F238E27FC236}">
                <a16:creationId xmlns:a16="http://schemas.microsoft.com/office/drawing/2014/main" id="{529E9B37-4CA4-410B-848A-FE86FF6F9510}"/>
              </a:ext>
            </a:extLst>
          </p:cNvPr>
          <p:cNvSpPr/>
          <p:nvPr userDrawn="1"/>
        </p:nvSpPr>
        <p:spPr>
          <a:xfrm>
            <a:off x="12275234" y="2853769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31238946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83EBF3A2-2E7C-4F57-BC5D-3417991A9CB8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8304000" y="1416668"/>
            <a:ext cx="3456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7845B65-2392-4819-94E4-E3EB31C4C4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999" y="1416668"/>
            <a:ext cx="7392000" cy="2502993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5748E-1187-40E6-90FF-F8CB13BAB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1060961F-7E65-4122-8275-120EE663A9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2" y="6320503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18" algn="l"/>
              </a:tabLst>
            </a:pPr>
            <a:r>
              <a:rPr lang="fr-FR"/>
              <a:t>| Project Impact update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1AD628-1E99-41AE-A4DE-E8D47E3F2A00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6" name="Guidance note">
              <a:extLst>
                <a:ext uri="{FF2B5EF4-FFF2-40B4-BE49-F238E27FC236}">
                  <a16:creationId xmlns:a16="http://schemas.microsoft.com/office/drawing/2014/main" id="{C3AD16BC-865F-4730-B576-3924C11BBB5C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5" marR="0" lvl="2" indent="-120645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5" marR="0" lvl="2" indent="-120645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5" marR="0" lvl="2" indent="-120645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918825A-E661-4165-AFAF-DF026ACCBF7D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8" name="Picture 3">
                <a:extLst>
                  <a:ext uri="{FF2B5EF4-FFF2-40B4-BE49-F238E27FC236}">
                    <a16:creationId xmlns:a16="http://schemas.microsoft.com/office/drawing/2014/main" id="{D670EEFD-71A1-460B-93B0-010CABE4F6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0">
                <a:extLst>
                  <a:ext uri="{FF2B5EF4-FFF2-40B4-BE49-F238E27FC236}">
                    <a16:creationId xmlns:a16="http://schemas.microsoft.com/office/drawing/2014/main" id="{518490A9-DA83-4553-86AD-17100E2D20AB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" name="Guidance note">
            <a:extLst>
              <a:ext uri="{FF2B5EF4-FFF2-40B4-BE49-F238E27FC236}">
                <a16:creationId xmlns:a16="http://schemas.microsoft.com/office/drawing/2014/main" id="{00BC0673-5213-4DA3-BE67-C1DB97C4A10F}"/>
              </a:ext>
            </a:extLst>
          </p:cNvPr>
          <p:cNvSpPr/>
          <p:nvPr userDrawn="1"/>
        </p:nvSpPr>
        <p:spPr>
          <a:xfrm>
            <a:off x="12275233" y="2890203"/>
            <a:ext cx="2706315" cy="132804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8000" tIns="48000" rIns="48000" bIns="48000" rtlCol="0" anchor="t" anchorCtr="0">
            <a:spAutoFit/>
          </a:bodyPr>
          <a:lstStyle/>
          <a:p>
            <a:pPr marL="0" marR="0" lvl="2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0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generi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259" y="3382039"/>
            <a:ext cx="3365500" cy="1025921"/>
          </a:xfrm>
        </p:spPr>
        <p:txBody>
          <a:bodyPr/>
          <a:lstStyle>
            <a:lvl1pPr>
              <a:spcAft>
                <a:spcPts val="0"/>
              </a:spcAft>
              <a:defRPr lang="en-US" sz="4267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28" y="907122"/>
            <a:ext cx="3464989" cy="2359620"/>
          </a:xfrm>
        </p:spPr>
        <p:txBody>
          <a:bodyPr anchor="b" anchorCtr="0"/>
          <a:lstStyle>
            <a:lvl1pPr>
              <a:defRPr sz="15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4132615" y="-12668"/>
            <a:ext cx="8074880" cy="687730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1" name="Round Diagonal Corner Rectangle 4">
            <a:extLst>
              <a:ext uri="{FF2B5EF4-FFF2-40B4-BE49-F238E27FC236}">
                <a16:creationId xmlns:a16="http://schemas.microsoft.com/office/drawing/2014/main" id="{6CC7CF4C-7ECE-4939-8EBC-3E10506D9B76}"/>
              </a:ext>
            </a:extLst>
          </p:cNvPr>
          <p:cNvSpPr/>
          <p:nvPr userDrawn="1"/>
        </p:nvSpPr>
        <p:spPr>
          <a:xfrm>
            <a:off x="12275236" y="2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23011370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D47BFF-EB9B-48D5-85DC-0693B2A46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8C6DC-682E-4721-829A-31576897B2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989013" algn="l"/>
              </a:tabLst>
            </a:pPr>
            <a:r>
              <a:rPr lang="fr-FR"/>
              <a:t>| [Insert document title] | [Insert date]</a:t>
            </a:r>
          </a:p>
        </p:txBody>
      </p:sp>
      <p:sp>
        <p:nvSpPr>
          <p:cNvPr id="6" name="Rectangle 5">
            <a:extLst/>
          </p:cNvPr>
          <p:cNvSpPr/>
          <p:nvPr userDrawn="1"/>
        </p:nvSpPr>
        <p:spPr bwMode="auto">
          <a:xfrm>
            <a:off x="3156970" y="31043"/>
            <a:ext cx="5879548" cy="25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4" tIns="45718" rIns="91434" bIns="45718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450"/>
              </a:spcAft>
            </a:pPr>
            <a:r>
              <a:rPr lang="en-GB" sz="1400" dirty="0">
                <a:solidFill>
                  <a:srgbClr val="000000"/>
                </a:solidFill>
                <a:cs typeface="Arial"/>
              </a:rPr>
              <a:t>Confidential </a:t>
            </a:r>
            <a:r>
              <a:rPr lang="en-GB" sz="1400" b="0" i="1" dirty="0">
                <a:solidFill>
                  <a:srgbClr val="000000"/>
                </a:solidFill>
                <a:cs typeface="Arial"/>
              </a:rPr>
              <a:t>(NGET &amp; Ofgem)</a:t>
            </a:r>
            <a:endParaRPr lang="en-GB" sz="1800" b="0" i="1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861101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71355" y="1411201"/>
            <a:ext cx="3436199" cy="460586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30296C7D-4998-43C3-A68E-A9F4AFC7DB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79084" y="1411201"/>
            <a:ext cx="3456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D11B3BD-BF31-4BBD-BF46-6431C9CDC5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000" y="1411201"/>
            <a:ext cx="3456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8C172-F8CF-46F7-804C-835BAF38DD6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tabLst>
                <a:tab pos="989013" algn="l"/>
              </a:tabLst>
            </a:pPr>
            <a:r>
              <a:rPr lang="fr-FR"/>
              <a:t>| [Insert document title] | [Insert date]</a:t>
            </a:r>
          </a:p>
        </p:txBody>
      </p:sp>
      <p:sp>
        <p:nvSpPr>
          <p:cNvPr id="13" name="Rectangle 12">
            <a:extLst/>
          </p:cNvPr>
          <p:cNvSpPr/>
          <p:nvPr userDrawn="1"/>
        </p:nvSpPr>
        <p:spPr bwMode="auto">
          <a:xfrm>
            <a:off x="3156970" y="31043"/>
            <a:ext cx="5879548" cy="25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4" tIns="45718" rIns="91434" bIns="45718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450"/>
              </a:spcAft>
            </a:pPr>
            <a:r>
              <a:rPr lang="en-GB" sz="1400" dirty="0">
                <a:solidFill>
                  <a:srgbClr val="000000"/>
                </a:solidFill>
                <a:cs typeface="Arial"/>
              </a:rPr>
              <a:t>Confidential </a:t>
            </a:r>
            <a:r>
              <a:rPr lang="en-GB" sz="1400" b="0" i="1" dirty="0">
                <a:solidFill>
                  <a:srgbClr val="000000"/>
                </a:solidFill>
                <a:cs typeface="Arial"/>
              </a:rPr>
              <a:t>(NGET &amp; Ofgem)</a:t>
            </a:r>
            <a:endParaRPr lang="en-GB" sz="1800" b="0" i="1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94214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65F1B84-9A40-42D8-B3EE-41F4BD7CFE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5734" y="1411289"/>
            <a:ext cx="7247465" cy="188477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8480D57-B2D8-4496-806A-1824358683A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tabLst>
                <a:tab pos="989013" algn="l"/>
              </a:tabLst>
            </a:pPr>
            <a:r>
              <a:rPr lang="fr-FR"/>
              <a:t>| [Insert document title] | [Insert date]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BA43E0-9E3A-46EC-91D4-D70A0E6E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17572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20A5-9B9A-4B03-84D6-6834D49C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5">
            <a:extLst>
              <a:ext uri="{FF2B5EF4-FFF2-40B4-BE49-F238E27FC236}">
                <a16:creationId xmlns:a16="http://schemas.microsoft.com/office/drawing/2014/main" id="{BB756EA4-8862-4B57-AC57-F64C8CF382C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76000" y="1411200"/>
            <a:ext cx="11040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600AF-67DA-4103-ADCF-D04CEE1258D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tabLst>
                <a:tab pos="989013" algn="l"/>
              </a:tabLst>
            </a:pPr>
            <a:r>
              <a:rPr lang="fr-FR"/>
              <a:t>| [Insert document title] | [Insert date]</a:t>
            </a:r>
          </a:p>
        </p:txBody>
      </p:sp>
      <p:sp>
        <p:nvSpPr>
          <p:cNvPr id="11" name="Guidance note">
            <a:extLst>
              <a:ext uri="{FF2B5EF4-FFF2-40B4-BE49-F238E27FC236}">
                <a16:creationId xmlns:a16="http://schemas.microsoft.com/office/drawing/2014/main" id="{E500F763-0BC0-4580-A71D-6F0F9287C7D7}"/>
              </a:ext>
            </a:extLst>
          </p:cNvPr>
          <p:cNvSpPr/>
          <p:nvPr userDrawn="1"/>
        </p:nvSpPr>
        <p:spPr>
          <a:xfrm>
            <a:off x="12275233" y="48037"/>
            <a:ext cx="2706315" cy="99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  <a:endParaRPr kumimoji="0" lang="en-GB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96496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817" y="2571750"/>
            <a:ext cx="5231896" cy="55399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6875377" y="0"/>
            <a:ext cx="5316625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4004872" y="3530262"/>
            <a:ext cx="8187128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8584927" y="2452280"/>
            <a:ext cx="25968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A5F86E-6E6F-45E1-A5F2-EB103742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19" y="1417313"/>
            <a:ext cx="52700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568761" y="6133626"/>
            <a:ext cx="2188087" cy="401519"/>
            <a:chOff x="2910342" y="325575"/>
            <a:chExt cx="5928968" cy="1249653"/>
          </a:xfrm>
        </p:grpSpPr>
        <p:sp>
          <p:nvSpPr>
            <p:cNvPr id="36" name="Freeform: Shape 35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298691506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817" y="2571750"/>
            <a:ext cx="5231896" cy="55399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6875377" y="0"/>
            <a:ext cx="5316625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4004872" y="3530262"/>
            <a:ext cx="8187128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8584927" y="2452280"/>
            <a:ext cx="25968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1D9830BC-D2EF-4C82-9C84-9290ADDEF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19" y="1417313"/>
            <a:ext cx="52700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568761" y="6133626"/>
            <a:ext cx="2540000" cy="401519"/>
            <a:chOff x="2910342" y="325575"/>
            <a:chExt cx="5928968" cy="1249653"/>
          </a:xfrm>
        </p:grpSpPr>
        <p:sp>
          <p:nvSpPr>
            <p:cNvPr id="39" name="Freeform: Shape 38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pic>
        <p:nvPicPr>
          <p:cNvPr id="30" name="Graphic 29">
            <a:extLst>
              <a:ext uri="{FF2B5EF4-FFF2-40B4-BE49-F238E27FC236}">
                <a16:creationId xmlns:a16="http://schemas.microsoft.com/office/drawing/2014/main" id="{8FC637FA-B805-44DF-B633-71443FECF1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31" y="303495"/>
            <a:ext cx="2625724" cy="5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6293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817" y="2571750"/>
            <a:ext cx="5231896" cy="55399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6875377" y="0"/>
            <a:ext cx="5316625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4004872" y="3530262"/>
            <a:ext cx="8187128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8584927" y="2452280"/>
            <a:ext cx="25968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549568EC-7896-49C6-B633-53DD6583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19" y="1417313"/>
            <a:ext cx="52700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568761" y="6133626"/>
            <a:ext cx="2540000" cy="401519"/>
            <a:chOff x="2910342" y="325575"/>
            <a:chExt cx="5928968" cy="1249653"/>
          </a:xfrm>
        </p:grpSpPr>
        <p:sp>
          <p:nvSpPr>
            <p:cNvPr id="38" name="Freeform: Shape 37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pic>
        <p:nvPicPr>
          <p:cNvPr id="62" name="Graphic 61">
            <a:extLst>
              <a:ext uri="{FF2B5EF4-FFF2-40B4-BE49-F238E27FC236}">
                <a16:creationId xmlns:a16="http://schemas.microsoft.com/office/drawing/2014/main" id="{C72F7E97-1443-4A2B-A03E-9D78C5DD4B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31" y="303495"/>
            <a:ext cx="2625724" cy="582935"/>
          </a:xfrm>
          <a:prstGeom prst="rect">
            <a:avLst/>
          </a:prstGeom>
        </p:spPr>
      </p:pic>
      <p:sp>
        <p:nvSpPr>
          <p:cNvPr id="29" name="Round Diagonal Corner Rectangle 4">
            <a:extLst>
              <a:ext uri="{FF2B5EF4-FFF2-40B4-BE49-F238E27FC236}">
                <a16:creationId xmlns:a16="http://schemas.microsoft.com/office/drawing/2014/main" id="{87F5CE5A-52B7-48EE-90F8-13ED9583F3B7}"/>
              </a:ext>
            </a:extLst>
          </p:cNvPr>
          <p:cNvSpPr/>
          <p:nvPr userDrawn="1"/>
        </p:nvSpPr>
        <p:spPr>
          <a:xfrm>
            <a:off x="12275234" y="0"/>
            <a:ext cx="2707513" cy="193175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64530392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817" y="2571750"/>
            <a:ext cx="5231896" cy="55399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6875377" y="0"/>
            <a:ext cx="5316625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4004872" y="3530262"/>
            <a:ext cx="8187128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8584927" y="2452280"/>
            <a:ext cx="25968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1D9830BC-D2EF-4C82-9C84-9290ADDEF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19" y="1417313"/>
            <a:ext cx="52700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568761" y="6133626"/>
            <a:ext cx="2540000" cy="401519"/>
            <a:chOff x="2910342" y="325575"/>
            <a:chExt cx="5928968" cy="1249653"/>
          </a:xfrm>
        </p:grpSpPr>
        <p:sp>
          <p:nvSpPr>
            <p:cNvPr id="39" name="Freeform: Shape 38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9" name="Round Diagonal Corner Rectangle 4">
            <a:extLst>
              <a:ext uri="{FF2B5EF4-FFF2-40B4-BE49-F238E27FC236}">
                <a16:creationId xmlns:a16="http://schemas.microsoft.com/office/drawing/2014/main" id="{CEC8B8EF-BA1E-473C-9371-5D822E3B1243}"/>
              </a:ext>
            </a:extLst>
          </p:cNvPr>
          <p:cNvSpPr/>
          <p:nvPr userDrawn="1"/>
        </p:nvSpPr>
        <p:spPr>
          <a:xfrm>
            <a:off x="12275234" y="0"/>
            <a:ext cx="2707513" cy="193175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71" y="357188"/>
            <a:ext cx="2351667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16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4DF50-EEA0-4A06-8714-8D21D9F9F1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565-A4B3-45DC-B4DE-67F62117E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4" y="1424517"/>
            <a:ext cx="7392828" cy="25029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D9BE2-305C-49B6-A828-7CE17E38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5251B-0820-4ADA-9A19-8246D2702489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312A308F-3064-47BA-AC60-32EDEEDAB44B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AF13CC-EB75-491E-ADC5-099192BFB81F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A9488914-4AA4-477A-966D-3FA45BA9AD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6261C382-D82C-4A0D-BCAA-2DFF1F81BFD8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248433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Capital Delive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817" y="2571750"/>
            <a:ext cx="5231896" cy="55399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6875377" y="0"/>
            <a:ext cx="5316625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4004872" y="3530262"/>
            <a:ext cx="8187128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8584927" y="2452280"/>
            <a:ext cx="25968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CA4E558A-A36F-41DB-9D1C-8A9CE926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19" y="1417313"/>
            <a:ext cx="52700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568761" y="6133626"/>
            <a:ext cx="2540000" cy="401519"/>
            <a:chOff x="2910342" y="325575"/>
            <a:chExt cx="5928968" cy="1249653"/>
          </a:xfrm>
        </p:grpSpPr>
        <p:sp>
          <p:nvSpPr>
            <p:cNvPr id="39" name="Freeform: Shape 38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059473A8-6883-41A4-A23D-DD1B1D5F50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30" y="303495"/>
            <a:ext cx="1743772" cy="582935"/>
          </a:xfrm>
          <a:prstGeom prst="rect">
            <a:avLst/>
          </a:prstGeom>
        </p:spPr>
      </p:pic>
      <p:sp>
        <p:nvSpPr>
          <p:cNvPr id="30" name="Round Diagonal Corner Rectangle 4">
            <a:extLst>
              <a:ext uri="{FF2B5EF4-FFF2-40B4-BE49-F238E27FC236}">
                <a16:creationId xmlns:a16="http://schemas.microsoft.com/office/drawing/2014/main" id="{57E0544E-0101-471C-ACC7-BD597E5BCFAE}"/>
              </a:ext>
            </a:extLst>
          </p:cNvPr>
          <p:cNvSpPr/>
          <p:nvPr userDrawn="1"/>
        </p:nvSpPr>
        <p:spPr>
          <a:xfrm>
            <a:off x="12275234" y="0"/>
            <a:ext cx="2707513" cy="193175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49536089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107" y="3044280"/>
            <a:ext cx="5255711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307" y="1052527"/>
            <a:ext cx="3464989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403600" y="6368"/>
            <a:ext cx="67884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568761" y="6133626"/>
            <a:ext cx="2540000" cy="401519"/>
            <a:chOff x="2910342" y="325575"/>
            <a:chExt cx="5928968" cy="1249653"/>
          </a:xfrm>
        </p:grpSpPr>
        <p:sp>
          <p:nvSpPr>
            <p:cNvPr id="27" name="Freeform: Shape 26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39" name="Round Diagonal Corner Rectangle 4">
            <a:extLst>
              <a:ext uri="{FF2B5EF4-FFF2-40B4-BE49-F238E27FC236}">
                <a16:creationId xmlns:a16="http://schemas.microsoft.com/office/drawing/2014/main" id="{F9165663-BF58-46EF-B3DC-0074C1C16B3C}"/>
              </a:ext>
            </a:extLst>
          </p:cNvPr>
          <p:cNvSpPr/>
          <p:nvPr userDrawn="1"/>
        </p:nvSpPr>
        <p:spPr>
          <a:xfrm>
            <a:off x="12275234" y="0"/>
            <a:ext cx="2707513" cy="193175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302206450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107" y="3044280"/>
            <a:ext cx="5255711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307" y="1052527"/>
            <a:ext cx="3464989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403600" y="6368"/>
            <a:ext cx="67884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68761" y="6133626"/>
            <a:ext cx="2540000" cy="401519"/>
            <a:chOff x="2910342" y="325575"/>
            <a:chExt cx="5928968" cy="1249653"/>
          </a:xfrm>
        </p:grpSpPr>
        <p:sp>
          <p:nvSpPr>
            <p:cNvPr id="29" name="Freeform: Shape 28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pic>
        <p:nvPicPr>
          <p:cNvPr id="39" name="Graphic 38">
            <a:extLst>
              <a:ext uri="{FF2B5EF4-FFF2-40B4-BE49-F238E27FC236}">
                <a16:creationId xmlns:a16="http://schemas.microsoft.com/office/drawing/2014/main" id="{CDB012FC-6F5E-4773-A9A9-508871AE11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31" y="303495"/>
            <a:ext cx="2625724" cy="582935"/>
          </a:xfrm>
          <a:prstGeom prst="rect">
            <a:avLst/>
          </a:prstGeom>
        </p:spPr>
      </p:pic>
      <p:sp>
        <p:nvSpPr>
          <p:cNvPr id="40" name="Round Diagonal Corner Rectangle 4">
            <a:extLst>
              <a:ext uri="{FF2B5EF4-FFF2-40B4-BE49-F238E27FC236}">
                <a16:creationId xmlns:a16="http://schemas.microsoft.com/office/drawing/2014/main" id="{11A5033A-EBCF-4E8C-B1A9-EE8B023E8BCD}"/>
              </a:ext>
            </a:extLst>
          </p:cNvPr>
          <p:cNvSpPr/>
          <p:nvPr userDrawn="1"/>
        </p:nvSpPr>
        <p:spPr>
          <a:xfrm>
            <a:off x="12275234" y="0"/>
            <a:ext cx="2707513" cy="193175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4682134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107" y="3044280"/>
            <a:ext cx="5255711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307" y="1052527"/>
            <a:ext cx="3464989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403600" y="6368"/>
            <a:ext cx="67884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68761" y="6133626"/>
            <a:ext cx="2540000" cy="401519"/>
            <a:chOff x="2910342" y="325575"/>
            <a:chExt cx="5928968" cy="1249653"/>
          </a:xfrm>
        </p:grpSpPr>
        <p:sp>
          <p:nvSpPr>
            <p:cNvPr id="29" name="Freeform: Shape 28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pic>
        <p:nvPicPr>
          <p:cNvPr id="39" name="Graphic 38">
            <a:extLst>
              <a:ext uri="{FF2B5EF4-FFF2-40B4-BE49-F238E27FC236}">
                <a16:creationId xmlns:a16="http://schemas.microsoft.com/office/drawing/2014/main" id="{87724E65-2B53-4366-B770-73083FC3AD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31" y="303495"/>
            <a:ext cx="2625724" cy="582935"/>
          </a:xfrm>
          <a:prstGeom prst="rect">
            <a:avLst/>
          </a:prstGeom>
        </p:spPr>
      </p:pic>
      <p:sp>
        <p:nvSpPr>
          <p:cNvPr id="40" name="Round Diagonal Corner Rectangle 4">
            <a:extLst>
              <a:ext uri="{FF2B5EF4-FFF2-40B4-BE49-F238E27FC236}">
                <a16:creationId xmlns:a16="http://schemas.microsoft.com/office/drawing/2014/main" id="{8CEA045E-A87B-4469-A789-0B95D1052D03}"/>
              </a:ext>
            </a:extLst>
          </p:cNvPr>
          <p:cNvSpPr/>
          <p:nvPr userDrawn="1"/>
        </p:nvSpPr>
        <p:spPr>
          <a:xfrm>
            <a:off x="12275234" y="0"/>
            <a:ext cx="2707513" cy="193175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31567419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107" y="3044280"/>
            <a:ext cx="5255711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307" y="1052527"/>
            <a:ext cx="3464989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403600" y="6368"/>
            <a:ext cx="67884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68761" y="6133626"/>
            <a:ext cx="2540000" cy="401519"/>
            <a:chOff x="2910342" y="325575"/>
            <a:chExt cx="5928968" cy="1249653"/>
          </a:xfrm>
        </p:grpSpPr>
        <p:sp>
          <p:nvSpPr>
            <p:cNvPr id="29" name="Freeform: Shape 28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40" name="Round Diagonal Corner Rectangle 4">
            <a:extLst>
              <a:ext uri="{FF2B5EF4-FFF2-40B4-BE49-F238E27FC236}">
                <a16:creationId xmlns:a16="http://schemas.microsoft.com/office/drawing/2014/main" id="{11A5033A-EBCF-4E8C-B1A9-EE8B023E8BCD}"/>
              </a:ext>
            </a:extLst>
          </p:cNvPr>
          <p:cNvSpPr/>
          <p:nvPr userDrawn="1"/>
        </p:nvSpPr>
        <p:spPr>
          <a:xfrm>
            <a:off x="12275234" y="0"/>
            <a:ext cx="2707513" cy="193175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71" y="357188"/>
            <a:ext cx="2351667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713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Capital Delive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107" y="3044280"/>
            <a:ext cx="5255711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307" y="1052527"/>
            <a:ext cx="3464989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403600" y="6368"/>
            <a:ext cx="67884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568761" y="6133626"/>
            <a:ext cx="2540000" cy="401519"/>
            <a:chOff x="2910342" y="325575"/>
            <a:chExt cx="5928968" cy="1249653"/>
          </a:xfrm>
        </p:grpSpPr>
        <p:sp>
          <p:nvSpPr>
            <p:cNvPr id="28" name="Freeform: Shape 27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pic>
        <p:nvPicPr>
          <p:cNvPr id="39" name="Graphic 38">
            <a:extLst>
              <a:ext uri="{FF2B5EF4-FFF2-40B4-BE49-F238E27FC236}">
                <a16:creationId xmlns:a16="http://schemas.microsoft.com/office/drawing/2014/main" id="{A3532B68-E55F-4BD0-A158-E8EF4BE55C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30" y="303495"/>
            <a:ext cx="1743772" cy="582935"/>
          </a:xfrm>
          <a:prstGeom prst="rect">
            <a:avLst/>
          </a:prstGeom>
        </p:spPr>
      </p:pic>
      <p:sp>
        <p:nvSpPr>
          <p:cNvPr id="40" name="Round Diagonal Corner Rectangle 4">
            <a:extLst>
              <a:ext uri="{FF2B5EF4-FFF2-40B4-BE49-F238E27FC236}">
                <a16:creationId xmlns:a16="http://schemas.microsoft.com/office/drawing/2014/main" id="{D3A1E4EA-0077-42A5-956F-3A4718FA49A8}"/>
              </a:ext>
            </a:extLst>
          </p:cNvPr>
          <p:cNvSpPr/>
          <p:nvPr userDrawn="1"/>
        </p:nvSpPr>
        <p:spPr>
          <a:xfrm>
            <a:off x="12275234" y="0"/>
            <a:ext cx="2707513" cy="193175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333148212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2091BDE-8D32-45BA-8B05-DD4216B1638A}"/>
              </a:ext>
            </a:extLst>
          </p:cNvPr>
          <p:cNvGrpSpPr/>
          <p:nvPr userDrawn="1"/>
        </p:nvGrpSpPr>
        <p:grpSpPr bwMode="black">
          <a:xfrm>
            <a:off x="2806700" y="2909034"/>
            <a:ext cx="6578600" cy="1039932"/>
            <a:chOff x="2910342" y="325575"/>
            <a:chExt cx="5928968" cy="124965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57378A6-C5A9-4A2C-B31B-EA15D5A0FE13}"/>
                </a:ext>
              </a:extLst>
            </p:cNvPr>
            <p:cNvSpPr/>
            <p:nvPr/>
          </p:nvSpPr>
          <p:spPr bwMode="black"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E02F4F1-BC64-4B71-9E4E-AFA3BA5D9284}"/>
                </a:ext>
              </a:extLst>
            </p:cNvPr>
            <p:cNvSpPr/>
            <p:nvPr/>
          </p:nvSpPr>
          <p:spPr bwMode="black"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17A2B2C-D6F2-4479-9425-86B568230B87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11773E-597C-481D-B648-114EC7522986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28185BD-C34B-4E50-90A0-42A4AABFD6F8}"/>
                </a:ext>
              </a:extLst>
            </p:cNvPr>
            <p:cNvSpPr/>
            <p:nvPr/>
          </p:nvSpPr>
          <p:spPr bwMode="black"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469029C-5A60-4376-BC7D-F118160FFE0E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08901CA-EBBA-48C9-A455-39FED58F1C74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3D44C5A-5300-472D-9CB9-D76132F9DEE9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A8FA55-DAA9-461E-9FED-A9A1B659EA7A}"/>
                </a:ext>
              </a:extLst>
            </p:cNvPr>
            <p:cNvSpPr/>
            <p:nvPr/>
          </p:nvSpPr>
          <p:spPr bwMode="black"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4610353-9575-4653-839D-B8325BE73337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21885C5-7DDB-4A16-922D-087FA03AE3A9}"/>
                </a:ext>
              </a:extLst>
            </p:cNvPr>
            <p:cNvSpPr/>
            <p:nvPr/>
          </p:nvSpPr>
          <p:spPr bwMode="black"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B5B5E7-4134-45F5-B9B2-F95F687266C2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831FF1B-C914-46E6-BBAB-45FCEF2DDEC6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4338027-A927-4C3D-AF95-4646D3404216}"/>
                </a:ext>
              </a:extLst>
            </p:cNvPr>
            <p:cNvSpPr/>
            <p:nvPr/>
          </p:nvSpPr>
          <p:spPr bwMode="black"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04EA4F8-DD37-473D-9F06-72E6DF74F66B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6486B9F-0ACD-42EC-8AD3-D7C9EE2BF62A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96A062-93F0-4915-9B7C-6CB09526FC4C}"/>
                </a:ext>
              </a:extLst>
            </p:cNvPr>
            <p:cNvSpPr/>
            <p:nvPr/>
          </p:nvSpPr>
          <p:spPr bwMode="black"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5C7FBC-AB52-40CB-921A-5ACB3377FDD1}"/>
                </a:ext>
              </a:extLst>
            </p:cNvPr>
            <p:cNvSpPr/>
            <p:nvPr/>
          </p:nvSpPr>
          <p:spPr bwMode="black"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81DC520-5E27-419C-8EC0-F520CA9211F2}"/>
                </a:ext>
              </a:extLst>
            </p:cNvPr>
            <p:cNvSpPr/>
            <p:nvPr/>
          </p:nvSpPr>
          <p:spPr bwMode="black"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30825900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20A5-9B9A-4B03-84D6-6834D49C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5">
            <a:extLst>
              <a:ext uri="{FF2B5EF4-FFF2-40B4-BE49-F238E27FC236}">
                <a16:creationId xmlns:a16="http://schemas.microsoft.com/office/drawing/2014/main" id="{BB756EA4-8862-4B57-AC57-F64C8CF382C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31800" y="1416667"/>
            <a:ext cx="11328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91E4EDE-F73E-4D47-BE09-9DA6C9935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  <a:endParaRPr lang="fr-FR" dirty="0"/>
          </a:p>
        </p:txBody>
      </p:sp>
      <p:sp>
        <p:nvSpPr>
          <p:cNvPr id="12" name="Guidance note">
            <a:extLst>
              <a:ext uri="{FF2B5EF4-FFF2-40B4-BE49-F238E27FC236}">
                <a16:creationId xmlns:a16="http://schemas.microsoft.com/office/drawing/2014/main" id="{DF4D906A-19FE-4A37-9F71-EBD603DB8313}"/>
              </a:ext>
            </a:extLst>
          </p:cNvPr>
          <p:cNvSpPr/>
          <p:nvPr userDrawn="1"/>
        </p:nvSpPr>
        <p:spPr>
          <a:xfrm>
            <a:off x="12275233" y="1"/>
            <a:ext cx="2706315" cy="132804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8000" tIns="48000" rIns="48000" bIns="48000" rtlCol="0" anchor="t" anchorCtr="0">
            <a:spAutoFit/>
          </a:bodyPr>
          <a:lstStyle/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53450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7480" t="27066" r="32612"/>
          <a:stretch/>
        </p:blipFill>
        <p:spPr>
          <a:xfrm flipV="1">
            <a:off x="5334000" y="1856146"/>
            <a:ext cx="6858000" cy="500185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1" y="1411818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1" y="3467400"/>
            <a:ext cx="5378452" cy="697563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47360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2C8DA23-E484-4D16-8C50-77D951B51D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259" y="3382038"/>
            <a:ext cx="3365500" cy="1025921"/>
          </a:xfrm>
        </p:spPr>
        <p:txBody>
          <a:bodyPr/>
          <a:lstStyle>
            <a:lvl1pPr>
              <a:spcAft>
                <a:spcPts val="0"/>
              </a:spcAft>
              <a:defRPr lang="en-US" sz="4267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 heading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5C1225E-7A2B-4204-8951-1CD60FF303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68417C5-1CE5-43E5-9448-0B5FEF92AE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28" y="907121"/>
            <a:ext cx="3464989" cy="2359620"/>
          </a:xfrm>
        </p:spPr>
        <p:txBody>
          <a:bodyPr anchor="b" anchorCtr="0"/>
          <a:lstStyle>
            <a:lvl1pPr>
              <a:defRPr sz="15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/>
          <a:srcRect r="23305" b="53486"/>
          <a:stretch/>
        </p:blipFill>
        <p:spPr>
          <a:xfrm>
            <a:off x="5855432" y="2771098"/>
            <a:ext cx="6336569" cy="408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5454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1340861" y="6371168"/>
            <a:ext cx="851140" cy="486833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800" smtClean="0"/>
              <a:pPr/>
              <a:t>‹#›</a:t>
            </a:fld>
            <a:endParaRPr lang="en-GB" sz="80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704F238-3359-468F-8B64-BD992440F212}"/>
              </a:ext>
            </a:extLst>
          </p:cNvPr>
          <p:cNvGrpSpPr/>
          <p:nvPr userDrawn="1"/>
        </p:nvGrpSpPr>
        <p:grpSpPr bwMode="black">
          <a:xfrm>
            <a:off x="2806700" y="2735713"/>
            <a:ext cx="6578600" cy="1386576"/>
            <a:chOff x="2910342" y="325575"/>
            <a:chExt cx="5928968" cy="124965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FE871AB-CF2E-4DAC-8C2D-963B97B314CA}"/>
                </a:ext>
              </a:extLst>
            </p:cNvPr>
            <p:cNvSpPr/>
            <p:nvPr/>
          </p:nvSpPr>
          <p:spPr bwMode="black"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C8C29B9-203B-435B-890E-73A70CA4C81F}"/>
                </a:ext>
              </a:extLst>
            </p:cNvPr>
            <p:cNvSpPr/>
            <p:nvPr/>
          </p:nvSpPr>
          <p:spPr bwMode="black"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707B5D5-B821-47CA-933A-D54DC178C7C5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D58047D-9689-487F-BFF5-02E48B2EA260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EE19533-4B41-4903-ADFA-1430E5FA3683}"/>
                </a:ext>
              </a:extLst>
            </p:cNvPr>
            <p:cNvSpPr/>
            <p:nvPr/>
          </p:nvSpPr>
          <p:spPr bwMode="black"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72D0F65-4955-4D3B-8293-898EC918883C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C4826A8-C9E9-49D9-AF7F-E3DC7BD67BD3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CCCC674-E4E6-46F9-9914-F12E382E2222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53A8048-4F2C-4389-90D8-AD6670C2E937}"/>
                </a:ext>
              </a:extLst>
            </p:cNvPr>
            <p:cNvSpPr/>
            <p:nvPr/>
          </p:nvSpPr>
          <p:spPr bwMode="black"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1191415-0ECC-4572-B26D-B095FEB85F29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CB428A-70CC-49C9-9815-49643EC9A0FD}"/>
                </a:ext>
              </a:extLst>
            </p:cNvPr>
            <p:cNvSpPr/>
            <p:nvPr/>
          </p:nvSpPr>
          <p:spPr bwMode="black"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861F017-D2F7-4800-923F-F093966A464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C217B49-70CC-4D78-AED0-18A9A28B350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021449B-89FF-4452-B2AC-A01CC925A3F6}"/>
                </a:ext>
              </a:extLst>
            </p:cNvPr>
            <p:cNvSpPr/>
            <p:nvPr/>
          </p:nvSpPr>
          <p:spPr bwMode="black"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63DE190-5910-4A04-8831-912E7B4D07E0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C513A30-DC41-4B70-B474-B7F9882045F1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4BE96A6-616D-4E71-8D2F-943A0D187F8C}"/>
                </a:ext>
              </a:extLst>
            </p:cNvPr>
            <p:cNvSpPr/>
            <p:nvPr/>
          </p:nvSpPr>
          <p:spPr bwMode="black"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C6CE4B4-072A-4577-874A-81871C055E54}"/>
                </a:ext>
              </a:extLst>
            </p:cNvPr>
            <p:cNvSpPr/>
            <p:nvPr/>
          </p:nvSpPr>
          <p:spPr bwMode="black"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C62C249-90CE-45DC-8B3D-A3EF2B7862C4}"/>
                </a:ext>
              </a:extLst>
            </p:cNvPr>
            <p:cNvSpPr/>
            <p:nvPr/>
          </p:nvSpPr>
          <p:spPr bwMode="black"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2677495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A2E84-FF65-45D0-93C2-019D4F58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BA243-DD64-48EF-9275-08FF1A1EA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74" y="1411818"/>
            <a:ext cx="11331253" cy="25029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28E364-946A-4B62-886C-FF6FF22642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</p:spTree>
    <p:extLst>
      <p:ext uri="{BB962C8B-B14F-4D97-AF65-F5344CB8AC3E}">
        <p14:creationId xmlns:p14="http://schemas.microsoft.com/office/powerpoint/2010/main" val="232775388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03685" y="1416051"/>
            <a:ext cx="3436199" cy="460586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5B8ED1A-AF6F-4E25-AAB2-26D9DEBFF5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1" y="1416667"/>
            <a:ext cx="3456319" cy="2502993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4BB6730-51C5-4FB3-8052-D9905AB148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68800" y="1416667"/>
            <a:ext cx="3456000" cy="2502993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6203AC-F147-41C5-B406-E8249CBBDB54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5" name="Guidance note">
              <a:extLst>
                <a:ext uri="{FF2B5EF4-FFF2-40B4-BE49-F238E27FC236}">
                  <a16:creationId xmlns:a16="http://schemas.microsoft.com/office/drawing/2014/main" id="{464C2E21-214C-4806-9F3E-C69A825582DD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E56EF6B-B396-42F9-B229-E1E18A219AB6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7" name="Picture 3">
                <a:extLst>
                  <a:ext uri="{FF2B5EF4-FFF2-40B4-BE49-F238E27FC236}">
                    <a16:creationId xmlns:a16="http://schemas.microsoft.com/office/drawing/2014/main" id="{8EB1562C-2ED4-4AC8-AFE4-22D14FADB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E1BE0287-66BC-469E-9977-A30B88F00C15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Round Diagonal Corner Rectangle 4">
            <a:extLst>
              <a:ext uri="{FF2B5EF4-FFF2-40B4-BE49-F238E27FC236}">
                <a16:creationId xmlns:a16="http://schemas.microsoft.com/office/drawing/2014/main" id="{529E9B37-4CA4-410B-848A-FE86FF6F9510}"/>
              </a:ext>
            </a:extLst>
          </p:cNvPr>
          <p:cNvSpPr/>
          <p:nvPr userDrawn="1"/>
        </p:nvSpPr>
        <p:spPr>
          <a:xfrm>
            <a:off x="12275234" y="2853769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36866903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18" Type="http://schemas.openxmlformats.org/officeDocument/2006/relationships/image" Target="../media/image7.emf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vmlDrawing" Target="../drawings/vmlDrawing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24.xml"/><Relationship Id="rId21" Type="http://schemas.openxmlformats.org/officeDocument/2006/relationships/image" Target="../media/image7.emf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vmlDrawing" Target="../drawings/vmlDrawing3.vml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3.xml"/><Relationship Id="rId20" Type="http://schemas.openxmlformats.org/officeDocument/2006/relationships/oleObject" Target="../embeddings/oleObject3.bin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5FB5E17-00EB-47B0-8725-FCF93154B6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9339242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5FB5E17-00EB-47B0-8725-FCF93154B6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650C678-CC1E-4A33-8D35-4F9A3F5CAF03}"/>
              </a:ext>
            </a:extLst>
          </p:cNvPr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lvl="0" indent="0" algn="l">
              <a:spcAft>
                <a:spcPts val="450"/>
              </a:spcAft>
            </a:pPr>
            <a:endParaRPr lang="en-US" sz="3200" b="1" i="0" baseline="0" dirty="0" err="1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0373" y="356765"/>
            <a:ext cx="11329827" cy="57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374" y="1411818"/>
            <a:ext cx="11331253" cy="480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1049250" y="6320502"/>
            <a:ext cx="71237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1467" smtClean="0">
                <a:solidFill>
                  <a:schemeClr val="accent1"/>
                </a:solidFill>
              </a:rPr>
              <a:pPr/>
              <a:t>‹#›</a:t>
            </a:fld>
            <a:endParaRPr lang="en-GB" sz="1467" dirty="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12DA87-6564-4220-A5E6-DF04389D5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6451" y="6320502"/>
            <a:ext cx="959388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lang="en-GB" sz="1467" b="0" dirty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595E345-7284-4667-AC5E-016E8BC22574}"/>
              </a:ext>
            </a:extLst>
          </p:cNvPr>
          <p:cNvSpPr txBox="1">
            <a:spLocks/>
          </p:cNvSpPr>
          <p:nvPr/>
        </p:nvSpPr>
        <p:spPr>
          <a:xfrm>
            <a:off x="430374" y="6320501"/>
            <a:ext cx="121607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tabLst>
                <a:tab pos="1318651" algn="l"/>
              </a:tabLst>
            </a:pPr>
            <a:r>
              <a:rPr lang="fr-FR" sz="1467" b="1" dirty="0"/>
              <a:t>National Grid </a:t>
            </a:r>
          </a:p>
        </p:txBody>
      </p:sp>
    </p:spTree>
    <p:extLst>
      <p:ext uri="{BB962C8B-B14F-4D97-AF65-F5344CB8AC3E}">
        <p14:creationId xmlns:p14="http://schemas.microsoft.com/office/powerpoint/2010/main" val="83194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700" r:id="rId9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457143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914286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37143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828573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24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2133">
          <a:solidFill>
            <a:schemeClr val="tx1"/>
          </a:solidFill>
          <a:latin typeface="+mn-lt"/>
          <a:ea typeface="+mn-ea"/>
        </a:defRPr>
      </a:lvl2pPr>
      <a:lvl3pPr marL="359991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•"/>
        <a:defRPr sz="2133">
          <a:solidFill>
            <a:schemeClr val="tx1"/>
          </a:solidFill>
          <a:latin typeface="+mn-lt"/>
          <a:ea typeface="+mn-ea"/>
        </a:defRPr>
      </a:lvl3pPr>
      <a:lvl4pPr marL="719982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-"/>
        <a:defRPr sz="2133">
          <a:solidFill>
            <a:schemeClr val="tx1"/>
          </a:solidFill>
          <a:latin typeface="+mn-lt"/>
          <a:ea typeface="+mn-ea"/>
        </a:defRPr>
      </a:lvl4pPr>
      <a:lvl5pPr marL="1079973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◦"/>
        <a:defRPr sz="2133">
          <a:solidFill>
            <a:schemeClr val="tx1"/>
          </a:solidFill>
          <a:latin typeface="+mn-lt"/>
          <a:ea typeface="+mn-ea"/>
        </a:defRPr>
      </a:lvl5pPr>
      <a:lvl6pPr marL="0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arabicPeriod"/>
        <a:defRPr sz="2133">
          <a:solidFill>
            <a:schemeClr val="tx1"/>
          </a:solidFill>
          <a:latin typeface="+mn-lt"/>
          <a:ea typeface="+mn-ea"/>
        </a:defRPr>
      </a:lvl6pPr>
      <a:lvl7pPr marL="719982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alphaLcPeriod"/>
        <a:defRPr sz="2133">
          <a:solidFill>
            <a:schemeClr val="tx1"/>
          </a:solidFill>
          <a:latin typeface="+mn-lt"/>
          <a:ea typeface="+mn-ea"/>
        </a:defRPr>
      </a:lvl7pPr>
      <a:lvl8pPr marL="1079973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romanLcPeriod"/>
        <a:defRPr sz="2133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32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>
          <a:solidFill>
            <a:schemeClr val="tx1"/>
          </a:solidFill>
          <a:latin typeface="+mn-lt"/>
          <a:ea typeface="+mn-ea"/>
        </a:defRPr>
      </a:lvl2pPr>
      <a:lvl3pPr marL="239994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479988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719982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◦"/>
        <a:defRPr sz="1600">
          <a:solidFill>
            <a:schemeClr val="tx1"/>
          </a:solidFill>
          <a:latin typeface="+mn-lt"/>
          <a:ea typeface="+mn-ea"/>
        </a:defRPr>
      </a:lvl5pPr>
      <a:lvl6pPr marL="239994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arabicPeriod"/>
        <a:defRPr sz="1600">
          <a:solidFill>
            <a:schemeClr val="tx1"/>
          </a:solidFill>
          <a:latin typeface="+mn-lt"/>
          <a:ea typeface="+mn-ea"/>
        </a:defRPr>
      </a:lvl6pPr>
      <a:lvl7pPr marL="479988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alphaLcPeriod"/>
        <a:defRPr sz="1600">
          <a:solidFill>
            <a:schemeClr val="tx1"/>
          </a:solidFill>
          <a:latin typeface="+mn-lt"/>
          <a:ea typeface="+mn-ea"/>
        </a:defRPr>
      </a:lvl7pPr>
      <a:lvl8pPr marL="719982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romanLcPeriod"/>
        <a:defRPr sz="16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>
          <a:solidFill>
            <a:schemeClr val="accent2"/>
          </a:solidFill>
          <a:latin typeface="+mn-lt"/>
          <a:ea typeface="+mn-ea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767">
          <p15:clr>
            <a:srgbClr val="F26B43"/>
          </p15:clr>
        </p15:guide>
        <p15:guide id="4" pos="5556">
          <p15:clr>
            <a:srgbClr val="F26B43"/>
          </p15:clr>
        </p15:guide>
        <p15:guide id="6" orient="horz" pos="2845">
          <p15:clr>
            <a:srgbClr val="F26B43"/>
          </p15:clr>
        </p15:guide>
        <p15:guide id="8" pos="204">
          <p15:clr>
            <a:srgbClr val="F26B43"/>
          </p15:clr>
        </p15:guide>
        <p15:guide id="13" pos="2993">
          <p15:clr>
            <a:srgbClr val="F26B43"/>
          </p15:clr>
        </p15:guide>
        <p15:guide id="14" orient="horz" pos="350">
          <p15:clr>
            <a:srgbClr val="F26B43"/>
          </p15:clr>
        </p15:guide>
        <p15:guide id="15" orient="horz" pos="667">
          <p15:clr>
            <a:srgbClr val="F26B43"/>
          </p15:clr>
        </p15:guide>
        <p15:guide id="16" pos="2064">
          <p15:clr>
            <a:srgbClr val="F26B43"/>
          </p15:clr>
        </p15:guide>
        <p15:guide id="17" pos="3923">
          <p15:clr>
            <a:srgbClr val="F26B43"/>
          </p15:clr>
        </p15:guide>
        <p15:guide id="18" pos="3696">
          <p15:clr>
            <a:srgbClr val="F26B43"/>
          </p15:clr>
        </p15:guide>
        <p15:guide id="19" pos="183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8831006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16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i="0" baseline="0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0373" y="356766"/>
            <a:ext cx="11329827" cy="57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375" y="1411818"/>
            <a:ext cx="11331253" cy="422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Heading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1049252" y="6320503"/>
            <a:ext cx="71237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1467" smtClean="0">
                <a:solidFill>
                  <a:schemeClr val="accent1"/>
                </a:solidFill>
              </a:rPr>
              <a:pPr/>
              <a:t>‹#›</a:t>
            </a:fld>
            <a:endParaRPr lang="en-GB" sz="1467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12DA87-6564-4220-A5E6-DF04389D5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6452" y="6320503"/>
            <a:ext cx="959388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lang="en-GB" sz="1467" b="0" dirty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tabLst>
                <a:tab pos="1318618" algn="l"/>
              </a:tabLst>
            </a:pPr>
            <a:r>
              <a:rPr lang="fr-FR"/>
              <a:t>| [</a:t>
            </a:r>
            <a:r>
              <a:rPr lang="fr-FR" err="1"/>
              <a:t>Title</a:t>
            </a:r>
            <a:r>
              <a:rPr lang="fr-FR"/>
              <a:t>] | [Date]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595E345-7284-4667-AC5E-016E8BC22574}"/>
              </a:ext>
            </a:extLst>
          </p:cNvPr>
          <p:cNvSpPr txBox="1">
            <a:spLocks/>
          </p:cNvSpPr>
          <p:nvPr userDrawn="1"/>
        </p:nvSpPr>
        <p:spPr>
          <a:xfrm>
            <a:off x="430375" y="6320502"/>
            <a:ext cx="121607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tabLst>
                <a:tab pos="1318618" algn="l"/>
              </a:tabLst>
            </a:pPr>
            <a:r>
              <a:rPr lang="fr-FR" sz="1467" b="1"/>
              <a:t>National Grid 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9003146" y="73895"/>
            <a:ext cx="2757054" cy="6234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r">
              <a:spcAft>
                <a:spcPts val="450"/>
              </a:spcAft>
            </a:pPr>
            <a:r>
              <a:rPr lang="en-GB" sz="1400" b="1">
                <a:solidFill>
                  <a:schemeClr val="accent3"/>
                </a:solidFill>
                <a:latin typeface="+mn-lt"/>
                <a:cs typeface="Arial"/>
              </a:rPr>
              <a:t>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73816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457131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914264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371396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82852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18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1800">
          <a:solidFill>
            <a:schemeClr val="tx1"/>
          </a:solidFill>
          <a:latin typeface="+mn-lt"/>
          <a:ea typeface="+mn-ea"/>
        </a:defRPr>
      </a:lvl2pPr>
      <a:lvl3pPr marL="359982" indent="-359982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719965" indent="-359982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-"/>
        <a:defRPr sz="1800">
          <a:solidFill>
            <a:schemeClr val="tx1"/>
          </a:solidFill>
          <a:latin typeface="+mn-lt"/>
          <a:ea typeface="+mn-ea"/>
        </a:defRPr>
      </a:lvl4pPr>
      <a:lvl5pPr marL="1079946" indent="-359982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◦"/>
        <a:defRPr sz="1800">
          <a:solidFill>
            <a:schemeClr val="tx1"/>
          </a:solidFill>
          <a:latin typeface="+mn-lt"/>
          <a:ea typeface="+mn-ea"/>
        </a:defRPr>
      </a:lvl5pPr>
      <a:lvl6pPr marL="0" indent="-359982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arabicPeriod"/>
        <a:defRPr sz="1800">
          <a:solidFill>
            <a:schemeClr val="tx1"/>
          </a:solidFill>
          <a:latin typeface="+mn-lt"/>
          <a:ea typeface="+mn-ea"/>
        </a:defRPr>
      </a:lvl6pPr>
      <a:lvl7pPr marL="719965" indent="-359982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alphaLcPeriod"/>
        <a:defRPr sz="1800">
          <a:solidFill>
            <a:schemeClr val="tx1"/>
          </a:solidFill>
          <a:latin typeface="+mn-lt"/>
          <a:ea typeface="+mn-ea"/>
        </a:defRPr>
      </a:lvl7pPr>
      <a:lvl8pPr marL="1079946" indent="-359982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romanLcPeriod"/>
        <a:defRPr sz="18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24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>
          <a:solidFill>
            <a:schemeClr val="tx1"/>
          </a:solidFill>
          <a:latin typeface="+mn-lt"/>
          <a:ea typeface="+mn-ea"/>
        </a:defRPr>
      </a:lvl2pPr>
      <a:lvl3pPr marL="239989" indent="-239989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479976" indent="-239989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719965" indent="-239989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◦"/>
        <a:defRPr sz="1600">
          <a:solidFill>
            <a:schemeClr val="tx1"/>
          </a:solidFill>
          <a:latin typeface="+mn-lt"/>
          <a:ea typeface="+mn-ea"/>
        </a:defRPr>
      </a:lvl5pPr>
      <a:lvl6pPr marL="239989" indent="-239989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arabicPeriod"/>
        <a:defRPr sz="1600">
          <a:solidFill>
            <a:schemeClr val="tx1"/>
          </a:solidFill>
          <a:latin typeface="+mn-lt"/>
          <a:ea typeface="+mn-ea"/>
        </a:defRPr>
      </a:lvl6pPr>
      <a:lvl7pPr marL="479976" indent="-239989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alphaLcPeriod"/>
        <a:defRPr sz="1600">
          <a:solidFill>
            <a:schemeClr val="tx1"/>
          </a:solidFill>
          <a:latin typeface="+mn-lt"/>
          <a:ea typeface="+mn-ea"/>
        </a:defRPr>
      </a:lvl7pPr>
      <a:lvl8pPr marL="719965" indent="-239989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romanLcPeriod"/>
        <a:defRPr sz="16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>
          <a:solidFill>
            <a:schemeClr val="accent2"/>
          </a:solidFill>
          <a:latin typeface="+mn-lt"/>
          <a:ea typeface="+mn-ea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767">
          <p15:clr>
            <a:srgbClr val="F26B43"/>
          </p15:clr>
        </p15:guide>
        <p15:guide id="4" pos="5556">
          <p15:clr>
            <a:srgbClr val="F26B43"/>
          </p15:clr>
        </p15:guide>
        <p15:guide id="6" orient="horz" pos="2845">
          <p15:clr>
            <a:srgbClr val="F26B43"/>
          </p15:clr>
        </p15:guide>
        <p15:guide id="8" pos="204">
          <p15:clr>
            <a:srgbClr val="F26B43"/>
          </p15:clr>
        </p15:guide>
        <p15:guide id="13" pos="2993">
          <p15:clr>
            <a:srgbClr val="F26B43"/>
          </p15:clr>
        </p15:guide>
        <p15:guide id="14" orient="horz" pos="350">
          <p15:clr>
            <a:srgbClr val="F26B43"/>
          </p15:clr>
        </p15:guide>
        <p15:guide id="15" orient="horz" pos="667">
          <p15:clr>
            <a:srgbClr val="F26B43"/>
          </p15:clr>
        </p15:guide>
        <p15:guide id="16" pos="2064">
          <p15:clr>
            <a:srgbClr val="F26B43"/>
          </p15:clr>
        </p15:guide>
        <p15:guide id="17" pos="3923">
          <p15:clr>
            <a:srgbClr val="F26B43"/>
          </p15:clr>
        </p15:guide>
        <p15:guide id="18" pos="3696">
          <p15:clr>
            <a:srgbClr val="F26B43"/>
          </p15:clr>
        </p15:guide>
        <p15:guide id="19" pos="183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4D45D99-0530-408C-BB02-97D90970DD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/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4D45D99-0530-408C-BB02-97D90970DD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3888537-1184-4B64-A5BE-E3FFC802DBB6}"/>
              </a:ext>
            </a:extLst>
          </p:cNvPr>
          <p:cNvSpPr/>
          <p:nvPr userDrawn="1">
            <p:custDataLst>
              <p:tags r:id="rId19"/>
            </p:custDataLst>
          </p:nvPr>
        </p:nvSpPr>
        <p:spPr bwMode="auto"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>
              <a:spcAft>
                <a:spcPts val="450"/>
              </a:spcAft>
            </a:pPr>
            <a:endParaRPr lang="en-US" sz="2400" b="1" i="0" baseline="0" dirty="0" err="1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75735" y="361387"/>
            <a:ext cx="110405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5735" y="1412481"/>
            <a:ext cx="11040533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Heading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0896852" y="6352054"/>
            <a:ext cx="712377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1100" smtClean="0">
                <a:solidFill>
                  <a:schemeClr val="accent1"/>
                </a:solidFill>
              </a:rPr>
              <a:pPr/>
              <a:t>‹#›</a:t>
            </a:fld>
            <a:endParaRPr lang="en-GB" sz="110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12DA87-6564-4220-A5E6-DF04389D5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1811" y="6352054"/>
            <a:ext cx="8730140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lang="en-GB" sz="1100" b="0" dirty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tabLst>
                <a:tab pos="989013" algn="l"/>
              </a:tabLst>
            </a:pPr>
            <a:r>
              <a:rPr lang="fr-FR"/>
              <a:t>| [Insert document title] | [Insert date]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595E345-7284-4667-AC5E-016E8BC22574}"/>
              </a:ext>
            </a:extLst>
          </p:cNvPr>
          <p:cNvSpPr txBox="1">
            <a:spLocks/>
          </p:cNvSpPr>
          <p:nvPr userDrawn="1"/>
        </p:nvSpPr>
        <p:spPr>
          <a:xfrm>
            <a:off x="575734" y="6352054"/>
            <a:ext cx="1216077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tabLst>
                <a:tab pos="989013" algn="l"/>
              </a:tabLst>
            </a:pPr>
            <a:r>
              <a:rPr lang="fr-FR" sz="1100" b="1"/>
              <a:t>National Grid </a:t>
            </a:r>
          </a:p>
        </p:txBody>
      </p:sp>
    </p:spTree>
    <p:extLst>
      <p:ext uri="{BB962C8B-B14F-4D97-AF65-F5344CB8AC3E}">
        <p14:creationId xmlns:p14="http://schemas.microsoft.com/office/powerpoint/2010/main" val="207409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342866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685732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028598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371464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8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600">
          <a:solidFill>
            <a:schemeClr val="tx1"/>
          </a:solidFill>
          <a:latin typeface="+mn-lt"/>
          <a:ea typeface="+mn-ea"/>
        </a:defRPr>
      </a:lvl2pPr>
      <a:lvl3pPr marL="27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54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81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◦"/>
        <a:defRPr sz="1600">
          <a:solidFill>
            <a:schemeClr val="tx1"/>
          </a:solidFill>
          <a:latin typeface="+mn-lt"/>
          <a:ea typeface="+mn-ea"/>
        </a:defRPr>
      </a:lvl5pPr>
      <a:lvl6pPr marL="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rabicPeriod"/>
        <a:defRPr sz="1600">
          <a:solidFill>
            <a:schemeClr val="tx1"/>
          </a:solidFill>
          <a:latin typeface="+mn-lt"/>
          <a:ea typeface="+mn-ea"/>
        </a:defRPr>
      </a:lvl6pPr>
      <a:lvl7pPr marL="54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lphaLcPeriod"/>
        <a:defRPr sz="1600">
          <a:solidFill>
            <a:schemeClr val="tx1"/>
          </a:solidFill>
          <a:latin typeface="+mn-lt"/>
          <a:ea typeface="+mn-ea"/>
        </a:defRPr>
      </a:lvl7pPr>
      <a:lvl8pPr marL="81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romanLcPeriod"/>
        <a:defRPr sz="16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24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tx1"/>
          </a:solidFill>
          <a:latin typeface="+mn-lt"/>
          <a:ea typeface="+mn-ea"/>
        </a:defRPr>
      </a:lvl2pPr>
      <a:lvl3pPr marL="18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36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200">
          <a:solidFill>
            <a:schemeClr val="tx1"/>
          </a:solidFill>
          <a:latin typeface="+mn-lt"/>
          <a:ea typeface="+mn-ea"/>
        </a:defRPr>
      </a:lvl4pPr>
      <a:lvl5pPr marL="54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◦"/>
        <a:defRPr sz="1200">
          <a:solidFill>
            <a:schemeClr val="tx1"/>
          </a:solidFill>
          <a:latin typeface="+mn-lt"/>
          <a:ea typeface="+mn-ea"/>
        </a:defRPr>
      </a:lvl5pPr>
      <a:lvl6pPr marL="18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rabicPeriod"/>
        <a:defRPr sz="1200">
          <a:solidFill>
            <a:schemeClr val="tx1"/>
          </a:solidFill>
          <a:latin typeface="+mn-lt"/>
          <a:ea typeface="+mn-ea"/>
        </a:defRPr>
      </a:lvl6pPr>
      <a:lvl7pPr marL="36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lphaLcPeriod"/>
        <a:defRPr sz="1200">
          <a:solidFill>
            <a:schemeClr val="tx1"/>
          </a:solidFill>
          <a:latin typeface="+mn-lt"/>
          <a:ea typeface="+mn-ea"/>
        </a:defRPr>
      </a:lvl7pPr>
      <a:lvl8pPr marL="54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romanLcPeriod"/>
        <a:defRPr sz="12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accent2"/>
          </a:solidFill>
          <a:latin typeface="+mn-lt"/>
          <a:ea typeface="+mn-ea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689">
          <p15:clr>
            <a:srgbClr val="F26B43"/>
          </p15:clr>
        </p15:guide>
        <p15:guide id="4" pos="7317">
          <p15:clr>
            <a:srgbClr val="F26B43"/>
          </p15:clr>
        </p15:guide>
        <p15:guide id="6" orient="horz" pos="3793">
          <p15:clr>
            <a:srgbClr val="F26B43"/>
          </p15:clr>
        </p15:guide>
        <p15:guide id="8" pos="363">
          <p15:clr>
            <a:srgbClr val="F26B43"/>
          </p15:clr>
        </p15:guide>
        <p15:guide id="13" pos="3991">
          <p15:clr>
            <a:srgbClr val="F26B43"/>
          </p15:clr>
        </p15:guide>
        <p15:guide id="14" orient="horz" pos="414">
          <p15:clr>
            <a:srgbClr val="F26B43"/>
          </p15:clr>
        </p15:guide>
        <p15:guide id="15" orient="horz" pos="889">
          <p15:clr>
            <a:srgbClr val="F26B43"/>
          </p15:clr>
        </p15:guide>
        <p15:guide id="16" pos="2752">
          <p15:clr>
            <a:srgbClr val="F26B43"/>
          </p15:clr>
        </p15:guide>
        <p15:guide id="17" pos="5140">
          <p15:clr>
            <a:srgbClr val="F26B43"/>
          </p15:clr>
        </p15:guide>
        <p15:guide id="18" pos="4928">
          <p15:clr>
            <a:srgbClr val="F26B43"/>
          </p15:clr>
        </p15:guide>
        <p15:guide id="19" pos="2540">
          <p15:clr>
            <a:srgbClr val="F26B43"/>
          </p15:clr>
        </p15:guide>
        <p15:guide id="20" orient="horz" pos="39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D45AD27-21E5-40F3-A091-F6B24EBCD7B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55447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D45AD27-21E5-40F3-A091-F6B24EBCD7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D99E379-FB92-4811-B586-1CDFD89FD3E3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50"/>
              </a:spcAft>
            </a:pPr>
            <a:endParaRPr lang="en-US" sz="2800" b="1" dirty="0" err="1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6268D1-38FA-4247-9673-30691D60B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0" y="1082040"/>
            <a:ext cx="8025559" cy="1487163"/>
          </a:xfrm>
        </p:spPr>
        <p:txBody>
          <a:bodyPr/>
          <a:lstStyle/>
          <a:p>
            <a:r>
              <a:rPr lang="en-US" sz="4000" dirty="0"/>
              <a:t>Proposed Changes to RARF/RIOO, SARA, and CDR</a:t>
            </a:r>
            <a:br>
              <a:rPr lang="en-US" sz="4000" dirty="0"/>
            </a:br>
            <a:br>
              <a:rPr lang="en-US" sz="4000" dirty="0"/>
            </a:br>
            <a:r>
              <a:rPr lang="en-US" sz="2800" dirty="0"/>
              <a:t>Supply Adequacy Working Group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185FB-353B-40E0-B66C-E9EE917C04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260" y="3490260"/>
            <a:ext cx="5378452" cy="1846659"/>
          </a:xfrm>
        </p:spPr>
        <p:txBody>
          <a:bodyPr/>
          <a:lstStyle/>
          <a:p>
            <a:r>
              <a:rPr lang="en-US" dirty="0"/>
              <a:t>April 23, 2021</a:t>
            </a:r>
          </a:p>
          <a:p>
            <a:endParaRPr lang="en-US" dirty="0"/>
          </a:p>
          <a:p>
            <a:r>
              <a:rPr lang="en-US" dirty="0"/>
              <a:t>Kevin Hanson</a:t>
            </a:r>
          </a:p>
          <a:p>
            <a:r>
              <a:rPr lang="en-US" i="1" dirty="0"/>
              <a:t>Principal Analyst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36494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5152EB-5A91-4FA8-8F9D-2CFF3F5A826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597150" y="6319838"/>
            <a:ext cx="9594850" cy="227012"/>
          </a:xfrm>
        </p:spPr>
        <p:txBody>
          <a:bodyPr/>
          <a:lstStyle/>
          <a:p>
            <a:pPr>
              <a:tabLst>
                <a:tab pos="1318651" algn="l"/>
              </a:tabLst>
            </a:pPr>
            <a:r>
              <a:rPr lang="fr-FR"/>
              <a:t>| US Offshore Wind - 24 June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404507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69241B-F7AC-4CAE-8D41-F04B1EEAB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load could there have been?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CB2302-D77E-4445-89F4-7F59E522B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076" y="1036212"/>
            <a:ext cx="9115455" cy="52521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9BEEB4-7D92-437E-B82E-C0FBDCAB1557}"/>
              </a:ext>
            </a:extLst>
          </p:cNvPr>
          <p:cNvSpPr txBox="1"/>
          <p:nvPr/>
        </p:nvSpPr>
        <p:spPr bwMode="auto">
          <a:xfrm>
            <a:off x="430373" y="2088351"/>
            <a:ext cx="1750696" cy="1384995"/>
          </a:xfrm>
          <a:prstGeom prst="rect">
            <a:avLst/>
          </a:prstGeom>
          <a:noFill/>
          <a:ln w="50800">
            <a:solidFill>
              <a:srgbClr val="78A22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en-US" sz="1800" b="0" i="1" kern="0" dirty="0">
                <a:solidFill>
                  <a:schemeClr val="tx1"/>
                </a:solidFill>
                <a:latin typeface="+mn-lt"/>
                <a:ea typeface="+mn-ea"/>
              </a:rPr>
              <a:t>ERCOT estimated 76,819 MW for the February 2021 event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E4A750-904A-48A8-B911-F8560A9E89AE}"/>
              </a:ext>
            </a:extLst>
          </p:cNvPr>
          <p:cNvSpPr txBox="1"/>
          <p:nvPr/>
        </p:nvSpPr>
        <p:spPr bwMode="auto">
          <a:xfrm>
            <a:off x="430373" y="4265826"/>
            <a:ext cx="1750696" cy="830997"/>
          </a:xfrm>
          <a:prstGeom prst="rect">
            <a:avLst/>
          </a:prstGeom>
          <a:noFill/>
          <a:ln w="50800">
            <a:solidFill>
              <a:srgbClr val="78A22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en-US" sz="1800" b="0" i="1" kern="0" dirty="0">
                <a:solidFill>
                  <a:schemeClr val="tx1"/>
                </a:solidFill>
                <a:latin typeface="+mn-lt"/>
                <a:ea typeface="+mn-ea"/>
              </a:rPr>
              <a:t>Winter 2011 event is not in the Top 15 days</a:t>
            </a:r>
          </a:p>
        </p:txBody>
      </p:sp>
    </p:spTree>
    <p:extLst>
      <p:ext uri="{BB962C8B-B14F-4D97-AF65-F5344CB8AC3E}">
        <p14:creationId xmlns:p14="http://schemas.microsoft.com/office/powerpoint/2010/main" val="4046199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69241B-F7AC-4CAE-8D41-F04B1EEAB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Dallas Cold Weather Days in 1989, 2011, and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5F4D1-5097-4340-9A60-49566A5DE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741" y="931281"/>
            <a:ext cx="7787089" cy="56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10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69241B-F7AC-4CAE-8D41-F04B1EEAB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temperatures impact it?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BEEB4-7D92-437E-B82E-C0FBDCAB1557}"/>
              </a:ext>
            </a:extLst>
          </p:cNvPr>
          <p:cNvSpPr txBox="1"/>
          <p:nvPr/>
        </p:nvSpPr>
        <p:spPr bwMode="auto">
          <a:xfrm>
            <a:off x="430373" y="1454046"/>
            <a:ext cx="1750696" cy="1384995"/>
          </a:xfrm>
          <a:prstGeom prst="rect">
            <a:avLst/>
          </a:prstGeom>
          <a:noFill/>
          <a:ln w="50800">
            <a:solidFill>
              <a:srgbClr val="78A22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en-US" sz="1800" b="0" i="1" kern="0" dirty="0">
                <a:solidFill>
                  <a:schemeClr val="tx1"/>
                </a:solidFill>
                <a:latin typeface="+mn-lt"/>
                <a:ea typeface="+mn-ea"/>
              </a:rPr>
              <a:t>ERCOT estimated 76,819 MW for the February 2021 event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1062D-C978-4572-AAED-AE1709DA3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306" y="1029844"/>
            <a:ext cx="9372894" cy="52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51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F818F3-0488-4633-B69C-D5A758E6C7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1318651" algn="l"/>
              </a:tabLst>
            </a:pPr>
            <a:r>
              <a:rPr lang="fr-FR" dirty="0"/>
              <a:t>| SAWG March 26, 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F50E54-2A65-427E-9654-EC9715669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Items to Discuss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614A4C-E0C3-4663-8329-49198A6AA48F}"/>
              </a:ext>
            </a:extLst>
          </p:cNvPr>
          <p:cNvSpPr/>
          <p:nvPr/>
        </p:nvSpPr>
        <p:spPr>
          <a:xfrm>
            <a:off x="576882" y="1259175"/>
            <a:ext cx="1103680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Potential changes to RARF/RIOO</a:t>
            </a:r>
          </a:p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Potential changes to SARA and CDR</a:t>
            </a:r>
          </a:p>
        </p:txBody>
      </p:sp>
    </p:spTree>
    <p:extLst>
      <p:ext uri="{BB962C8B-B14F-4D97-AF65-F5344CB8AC3E}">
        <p14:creationId xmlns:p14="http://schemas.microsoft.com/office/powerpoint/2010/main" val="306257027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F8A14A-4B85-44AE-8EB4-7EA2C0E16E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5734" y="1411289"/>
            <a:ext cx="8636846" cy="4431983"/>
          </a:xfrm>
        </p:spPr>
        <p:txBody>
          <a:bodyPr/>
          <a:lstStyle/>
          <a:p>
            <a:pPr marL="342900" indent="-342900">
              <a:buFont typeface="+mj-lt"/>
              <a:buAutoNum type="arabicParenR"/>
            </a:pPr>
            <a:r>
              <a:rPr lang="en-US" b="0" dirty="0">
                <a:solidFill>
                  <a:schemeClr val="tx1"/>
                </a:solidFill>
              </a:rPr>
              <a:t>Capabilities of power plants</a:t>
            </a:r>
          </a:p>
          <a:p>
            <a:pPr marL="612900" lvl="2" indent="-342900">
              <a:buFont typeface="+mj-lt"/>
              <a:buAutoNum type="alphaLcParenR"/>
            </a:pPr>
            <a:r>
              <a:rPr lang="en-US" dirty="0"/>
              <a:t>Currently ERCOT uses Summer and Winter Ratings</a:t>
            </a:r>
          </a:p>
          <a:p>
            <a:pPr marL="612900" lvl="2" indent="-342900">
              <a:buFont typeface="+mj-lt"/>
              <a:buAutoNum type="alphaLcParenR"/>
            </a:pPr>
            <a:r>
              <a:rPr lang="en-US" dirty="0"/>
              <a:t>Propose having Ratings based on Temperature</a:t>
            </a:r>
          </a:p>
          <a:p>
            <a:pPr marL="940050" lvl="3" indent="-400050">
              <a:buFont typeface="+mj-lt"/>
              <a:buAutoNum type="romanLcPeriod"/>
            </a:pPr>
            <a:r>
              <a:rPr lang="en-US" dirty="0"/>
              <a:t>Filings would have HSL and LSL capabilities every 10 degrees Fahrenheit from 0 to 130</a:t>
            </a:r>
          </a:p>
          <a:p>
            <a:pPr marL="612900" lvl="2" indent="-342900">
              <a:buFont typeface="+mj-lt"/>
              <a:buAutoNum type="alphaLcParenR"/>
            </a:pPr>
            <a:r>
              <a:rPr lang="en-US" dirty="0"/>
              <a:t>In addition, auxiliary load at each 10 degrees as well</a:t>
            </a:r>
          </a:p>
          <a:p>
            <a:pPr marL="342900" lvl="1" indent="-342900">
              <a:buFont typeface="+mj-lt"/>
              <a:buAutoNum type="arabicParenR" startAt="2"/>
            </a:pPr>
            <a:r>
              <a:rPr lang="en-US" sz="1800" dirty="0"/>
              <a:t>Number of pipelines to plants and type of contracts available on those pipelines</a:t>
            </a:r>
          </a:p>
          <a:p>
            <a:pPr marL="612900" lvl="2" indent="-342900">
              <a:buFont typeface="+mj-lt"/>
              <a:buAutoNum type="alphaLcParenR"/>
            </a:pPr>
            <a:r>
              <a:rPr lang="en-US" dirty="0"/>
              <a:t>Include up to 5 fields to showing pipeline name</a:t>
            </a:r>
          </a:p>
          <a:p>
            <a:pPr marL="612900" lvl="2" indent="-342900">
              <a:buFont typeface="+mj-lt"/>
              <a:buAutoNum type="alphaLcParenR"/>
            </a:pPr>
            <a:r>
              <a:rPr lang="en-US" dirty="0"/>
              <a:t>Include up to 5 fields to show the type of natural gas contracts available to the power plant: firm, interruptible, or both</a:t>
            </a:r>
          </a:p>
          <a:p>
            <a:pPr marL="342900" lvl="1" indent="-342900">
              <a:buFont typeface="+mj-lt"/>
              <a:buAutoNum type="arabicParenR" startAt="2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732178-DDB7-4F97-AFF6-8BDE318563C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791811" y="6305887"/>
            <a:ext cx="8730140" cy="215444"/>
          </a:xfrm>
        </p:spPr>
        <p:txBody>
          <a:bodyPr/>
          <a:lstStyle/>
          <a:p>
            <a:pPr>
              <a:tabLst>
                <a:tab pos="1318651" algn="l"/>
              </a:tabLst>
            </a:pPr>
            <a:r>
              <a:rPr lang="fr-FR" sz="1400" dirty="0"/>
              <a:t>| SAWG March 26, 2021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CC67AC-8AB8-4EDD-9B62-E0274CD9E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changes to RARF/RIOO</a:t>
            </a:r>
          </a:p>
        </p:txBody>
      </p:sp>
    </p:spTree>
    <p:extLst>
      <p:ext uri="{BB962C8B-B14F-4D97-AF65-F5344CB8AC3E}">
        <p14:creationId xmlns:p14="http://schemas.microsoft.com/office/powerpoint/2010/main" val="29553397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F8A14A-4B85-44AE-8EB4-7EA2C0E16E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5735" y="976949"/>
            <a:ext cx="9946216" cy="6247864"/>
          </a:xfrm>
        </p:spPr>
        <p:txBody>
          <a:bodyPr/>
          <a:lstStyle/>
          <a:p>
            <a:pPr marL="342900" indent="-342900">
              <a:buFont typeface="+mj-lt"/>
              <a:buAutoNum type="arabicParenR"/>
            </a:pPr>
            <a:endParaRPr lang="en-US" dirty="0"/>
          </a:p>
          <a:p>
            <a:pPr marL="342900" lvl="1" indent="-342900">
              <a:buFont typeface="+mj-lt"/>
              <a:buAutoNum type="arabicParenR"/>
            </a:pPr>
            <a:r>
              <a:rPr lang="en-US" dirty="0"/>
              <a:t>ERCOT wide temperature scenarios</a:t>
            </a:r>
          </a:p>
          <a:p>
            <a:pPr marL="612900" lvl="2" indent="-342900">
              <a:buFont typeface="+mj-lt"/>
              <a:buAutoNum type="alphaLcParenR"/>
            </a:pPr>
            <a:r>
              <a:rPr lang="en-US" dirty="0"/>
              <a:t>Each season would includes the span of historical temperatures from 1950 to 2021 (and ongoing) that have impact the ERCOT market</a:t>
            </a:r>
          </a:p>
          <a:p>
            <a:pPr marL="940050" lvl="3" indent="-400050">
              <a:buFont typeface="+mj-lt"/>
              <a:buAutoNum type="romanLcPeriod"/>
            </a:pPr>
            <a:r>
              <a:rPr lang="en-US" dirty="0"/>
              <a:t>For instance, winter may be 0 to 90 degrees.</a:t>
            </a:r>
          </a:p>
          <a:p>
            <a:pPr marL="612900" lvl="2" indent="-342900">
              <a:buFont typeface="+mj-lt"/>
              <a:buAutoNum type="alphaLcParenR"/>
            </a:pPr>
            <a:r>
              <a:rPr lang="en-US" dirty="0"/>
              <a:t>The weighting would be based on historical locational loads per the load forecasting team at ERCOT.</a:t>
            </a:r>
          </a:p>
          <a:p>
            <a:pPr marL="342900" lvl="1" indent="-342900">
              <a:buFont typeface="+mj-lt"/>
              <a:buAutoNum type="arabicParenR"/>
            </a:pPr>
            <a:r>
              <a:rPr lang="en-US" dirty="0"/>
              <a:t>Time of Day Maximum Loads</a:t>
            </a:r>
          </a:p>
          <a:p>
            <a:pPr marL="612900" lvl="2" indent="-342900">
              <a:buFont typeface="+mj-lt"/>
              <a:buAutoNum type="alphaLcParenR"/>
            </a:pPr>
            <a:r>
              <a:rPr lang="en-US" dirty="0"/>
              <a:t>ERCOT load forecasting team would look at the expected time of day of the historical temperatures</a:t>
            </a:r>
          </a:p>
          <a:p>
            <a:pPr marL="342900" lvl="1" indent="-342900">
              <a:buFont typeface="+mj-lt"/>
              <a:buAutoNum type="arabicParenR"/>
            </a:pPr>
            <a:r>
              <a:rPr lang="en-US" dirty="0"/>
              <a:t>Load forecast using the temperatures and the historical weather year that represents the worst case scenarios</a:t>
            </a:r>
          </a:p>
          <a:p>
            <a:pPr marL="342900" lvl="1" indent="-342900">
              <a:buFont typeface="+mj-lt"/>
              <a:buAutoNum type="arabicParenR"/>
            </a:pPr>
            <a:r>
              <a:rPr lang="en-US" dirty="0"/>
              <a:t>Incorporate in Auxiliary load by resource class assumptions by temperature level</a:t>
            </a:r>
          </a:p>
          <a:p>
            <a:pPr marL="342900" lvl="1" indent="-342900">
              <a:buFont typeface="+mj-lt"/>
              <a:buAutoNum type="arabicParenR"/>
            </a:pPr>
            <a:r>
              <a:rPr lang="en-US" dirty="0"/>
              <a:t>Incorporate details of percentage of gas power plants with none, one, or two or more pipelines with Firm contract capability</a:t>
            </a:r>
          </a:p>
          <a:p>
            <a:pPr marL="342900" lvl="1" indent="-342900">
              <a:buFont typeface="+mj-lt"/>
              <a:buAutoNum type="arabicParenR"/>
            </a:pPr>
            <a:r>
              <a:rPr lang="en-US" dirty="0"/>
              <a:t>Have ERCOT meteorologist highlight temperature expectations for this upcoming season</a:t>
            </a:r>
          </a:p>
          <a:p>
            <a:pPr lvl="2" indent="0">
              <a:buNone/>
            </a:pPr>
            <a:endParaRPr lang="en-US" dirty="0"/>
          </a:p>
          <a:p>
            <a:pPr marL="342900" lvl="1" indent="-342900">
              <a:buFont typeface="+mj-lt"/>
              <a:buAutoNum type="arabicParenR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732178-DDB7-4F97-AFF6-8BDE318563C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791811" y="6305887"/>
            <a:ext cx="8730140" cy="215444"/>
          </a:xfrm>
        </p:spPr>
        <p:txBody>
          <a:bodyPr/>
          <a:lstStyle/>
          <a:p>
            <a:pPr>
              <a:tabLst>
                <a:tab pos="1318651" algn="l"/>
              </a:tabLst>
            </a:pPr>
            <a:r>
              <a:rPr lang="fr-FR" sz="1400" dirty="0"/>
              <a:t>| SAWG March 26, 2021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CC67AC-8AB8-4EDD-9B62-E0274CD9E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changes to SARA and CDR</a:t>
            </a:r>
          </a:p>
        </p:txBody>
      </p:sp>
    </p:spTree>
    <p:extLst>
      <p:ext uri="{BB962C8B-B14F-4D97-AF65-F5344CB8AC3E}">
        <p14:creationId xmlns:p14="http://schemas.microsoft.com/office/powerpoint/2010/main" val="420651516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84756-9923-4DA6-939D-470E1B7AF2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989013" algn="l"/>
              </a:tabLst>
            </a:pPr>
            <a:r>
              <a:rPr lang="fr-FR" dirty="0"/>
              <a:t>| SAWG March 26, 2021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89DB9B-CDE1-44F8-ADFF-EA66B19D0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Example of topics for new SARA and CDR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464632-5E85-4535-8173-FAA0EF282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193" y="931281"/>
            <a:ext cx="8652185" cy="526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6870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F818F3-0488-4633-B69C-D5A758E6C7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1318651" algn="l"/>
              </a:tabLst>
            </a:pPr>
            <a:r>
              <a:rPr lang="fr-FR" dirty="0"/>
              <a:t>| SAWG March 26, 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F50E54-2A65-427E-9654-EC9715669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Description of Initials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614A4C-E0C3-4663-8329-49198A6AA48F}"/>
              </a:ext>
            </a:extLst>
          </p:cNvPr>
          <p:cNvSpPr/>
          <p:nvPr/>
        </p:nvSpPr>
        <p:spPr>
          <a:xfrm>
            <a:off x="576882" y="1259175"/>
            <a:ext cx="11036808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RARF  - Resource Asset Registration Form</a:t>
            </a:r>
          </a:p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RIOO – Resource Integration &amp; On-going Operations</a:t>
            </a:r>
          </a:p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CDR – Capacity, Demand, and Reserves Report</a:t>
            </a:r>
          </a:p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SARA – Seasonal Assessment of Resource Adequacy</a:t>
            </a:r>
          </a:p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HSL – High Sustained Limit</a:t>
            </a:r>
          </a:p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LSL – Low Sustained Limit</a:t>
            </a:r>
          </a:p>
        </p:txBody>
      </p:sp>
    </p:spTree>
    <p:extLst>
      <p:ext uri="{BB962C8B-B14F-4D97-AF65-F5344CB8AC3E}">
        <p14:creationId xmlns:p14="http://schemas.microsoft.com/office/powerpoint/2010/main" val="2478347725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6ImiNBu_67wj26AiD_bH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sFaiqDTT6svidrKYeKR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quhikHP3.xVhqP1Kk5_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0xF9eqlzQ1LRvijNsZc8w"/>
</p:tagLst>
</file>

<file path=ppt/theme/theme1.xml><?xml version="1.0" encoding="utf-8"?>
<a:theme xmlns:a="http://schemas.openxmlformats.org/drawingml/2006/main" name="US NG_2018 PPT__EnergyLines Template 16x9">
  <a:themeElements>
    <a:clrScheme name="Custom 8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96D7EB"/>
      </a:hlink>
      <a:folHlink>
        <a:srgbClr val="96D7EB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US NG_2018 PPT_Energy Lines Template 16x9 [Read-Only]" id="{4657108C-CAD3-44AC-B13C-CD074A2E51E8}" vid="{35BB5C37-5BE8-43BF-9925-D45D04A5B4D7}"/>
    </a:ext>
  </a:extLst>
</a:theme>
</file>

<file path=ppt/theme/theme2.xml><?xml version="1.0" encoding="utf-8"?>
<a:theme xmlns:a="http://schemas.openxmlformats.org/drawingml/2006/main" name="9_NG_PPT_16x9_Generic_template-blue">
  <a:themeElements>
    <a:clrScheme name="Custom 8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96D7EB"/>
      </a:hlink>
      <a:folHlink>
        <a:srgbClr val="96D7EB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National Grid_Template 16x9.potx" id="{53D06FB9-EFAE-4603-A05B-77A7D7698A24}" vid="{4E085DDE-8E1E-47DF-B6EC-00DCC59980DE}"/>
    </a:ext>
  </a:extLst>
</a:theme>
</file>

<file path=ppt/theme/theme3.xml><?xml version="1.0" encoding="utf-8"?>
<a:theme xmlns:a="http://schemas.openxmlformats.org/drawingml/2006/main" name="NG_PPT_16x9_Generic_template-blue">
  <a:themeElements>
    <a:clrScheme name="Custom 8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96D7EB"/>
      </a:hlink>
      <a:folHlink>
        <a:srgbClr val="96D7EB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NG PowerPoint Template 4x3 2018" id="{CF4301EE-653F-40A0-9CC8-367CE7C89D59}" vid="{D546EC4C-4F19-45E5-8664-8862EDE2613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C217B65CDFCE4CA575B84210C98C75" ma:contentTypeVersion="11" ma:contentTypeDescription="Create a new document." ma:contentTypeScope="" ma:versionID="26a92c5ff7f66a66edab1b532edcb3ae">
  <xsd:schema xmlns:xsd="http://www.w3.org/2001/XMLSchema" xmlns:xs="http://www.w3.org/2001/XMLSchema" xmlns:p="http://schemas.microsoft.com/office/2006/metadata/properties" xmlns:ns2="e05e7fb9-d0e6-4ab6-b560-888fcb485524" xmlns:ns3="2d3d4732-a288-4eb3-92ed-f68c40ba596f" targetNamespace="http://schemas.microsoft.com/office/2006/metadata/properties" ma:root="true" ma:fieldsID="650d7a744f1a252e814586b78a25104f" ns2:_="" ns3:_="">
    <xsd:import namespace="e05e7fb9-d0e6-4ab6-b560-888fcb485524"/>
    <xsd:import namespace="2d3d4732-a288-4eb3-92ed-f68c40ba59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e7fb9-d0e6-4ab6-b560-888fcb4855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3d4732-a288-4eb3-92ed-f68c40ba59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536FC8-3D9E-4DF5-B4E7-C013335082E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2d3d4732-a288-4eb3-92ed-f68c40ba596f"/>
    <ds:schemaRef ds:uri="http://schemas.microsoft.com/office/infopath/2007/PartnerControls"/>
    <ds:schemaRef ds:uri="e05e7fb9-d0e6-4ab6-b560-888fcb48552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C0E618D-6082-4E11-B944-FA5B40C067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6EAF46-55E1-4402-A2AD-D407F8F43C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5e7fb9-d0e6-4ab6-b560-888fcb485524"/>
    <ds:schemaRef ds:uri="2d3d4732-a288-4eb3-92ed-f68c40ba59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2628</TotalTime>
  <Words>413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Symbol</vt:lpstr>
      <vt:lpstr>Wingdings</vt:lpstr>
      <vt:lpstr>US NG_2018 PPT__EnergyLines Template 16x9</vt:lpstr>
      <vt:lpstr>9_NG_PPT_16x9_Generic_template-blue</vt:lpstr>
      <vt:lpstr>NG_PPT_16x9_Generic_template-blue</vt:lpstr>
      <vt:lpstr>think-cell Slide</vt:lpstr>
      <vt:lpstr>Proposed Changes to RARF/RIOO, SARA, and CDR  Supply Adequacy Working Group</vt:lpstr>
      <vt:lpstr>How much load could there have been?</vt:lpstr>
      <vt:lpstr>Dallas Cold Weather Days in 1989, 2011, and 2021</vt:lpstr>
      <vt:lpstr>How does the temperatures impact it?</vt:lpstr>
      <vt:lpstr>Items to Discuss</vt:lpstr>
      <vt:lpstr>Potential changes to RARF/RIOO</vt:lpstr>
      <vt:lpstr>Potential changes to SARA and CDR</vt:lpstr>
      <vt:lpstr>Example of topics for new SARA and CDR</vt:lpstr>
      <vt:lpstr>Description of Initials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plan</dc:title>
  <dc:creator>Maddock, Kerri</dc:creator>
  <cp:lastModifiedBy>Hanson, Kevin</cp:lastModifiedBy>
  <cp:revision>70</cp:revision>
  <dcterms:created xsi:type="dcterms:W3CDTF">2019-06-11T18:01:06Z</dcterms:created>
  <dcterms:modified xsi:type="dcterms:W3CDTF">2021-03-24T19:08:04Z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  <property fmtid="{D5CDD505-2E9C-101B-9397-08002B2CF9AE}" pid="7" name="ContentTypeId">
    <vt:lpwstr>0x0101007CC217B65CDFCE4CA575B84210C98C75</vt:lpwstr>
  </property>
</Properties>
</file>