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23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5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5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91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6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6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7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3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ACE0A3-206F-4592-9E1F-3ABD2D0FBAA4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7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2621003"/>
            <a:ext cx="10058400" cy="15852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Meter Working Group 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April 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6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NPRR1020 and SMOGRR024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96066"/>
            <a:ext cx="10058400" cy="34730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SMOG changes became effective March 1</a:t>
            </a:r>
            <a:r>
              <a:rPr lang="en-US" baseline="30000" dirty="0" smtClean="0"/>
              <a:t>st</a:t>
            </a:r>
            <a:r>
              <a:rPr lang="en-US" dirty="0" smtClean="0"/>
              <a:t> 2021</a:t>
            </a:r>
            <a:br>
              <a:rPr lang="en-US" dirty="0" smtClean="0"/>
            </a:br>
            <a:r>
              <a:rPr lang="en-US" dirty="0" smtClean="0"/>
              <a:t>        -Boxed Language is Section 4.1 requiring calculations of WSL in ERCOT Data Aggregation                        </a:t>
            </a:r>
            <a:br>
              <a:rPr lang="en-US" dirty="0" smtClean="0"/>
            </a:br>
            <a:r>
              <a:rPr lang="en-US" dirty="0" smtClean="0"/>
              <a:t>          system will be implemented after ERCOT System Changes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NPRR1020 changes were “un-grey boxed” on March 15</a:t>
            </a:r>
            <a:r>
              <a:rPr lang="en-US" baseline="30000" dirty="0" smtClean="0"/>
              <a:t>th</a:t>
            </a:r>
            <a:r>
              <a:rPr lang="en-US" dirty="0" smtClean="0"/>
              <a:t> 2021</a:t>
            </a:r>
            <a:br>
              <a:rPr lang="en-US" dirty="0" smtClean="0"/>
            </a:br>
            <a:r>
              <a:rPr lang="en-US" dirty="0" smtClean="0"/>
              <a:t>	-This change allows for TDSPs to perform WSL calculations within the meter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All updated EPS meter forms approved at the 11/18/20 MWG meeting have been posted to</a:t>
            </a:r>
            <a:br>
              <a:rPr lang="en-US" dirty="0" smtClean="0"/>
            </a:br>
            <a:r>
              <a:rPr lang="en-US" dirty="0" smtClean="0"/>
              <a:t>   the ERCOT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1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Telemetry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ITRON has updated certain TIM files to allow MV90 to collect loss of telemetry events </a:t>
            </a:r>
            <a:br>
              <a:rPr lang="en-US" dirty="0" smtClean="0"/>
            </a:br>
            <a:r>
              <a:rPr lang="en-US" dirty="0" smtClean="0"/>
              <a:t>	- This update has only been implemented in ION meters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698" y="2683761"/>
            <a:ext cx="7396375" cy="23473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006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Loss Compensation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MWG reviewed language for updates within the protocols and SMOG</a:t>
            </a:r>
            <a:br>
              <a:rPr lang="en-US" dirty="0" smtClean="0"/>
            </a:br>
            <a:r>
              <a:rPr lang="en-US" dirty="0" smtClean="0"/>
              <a:t>	- MWG consented to move forward with the new draft language</a:t>
            </a:r>
            <a:br>
              <a:rPr lang="en-US" dirty="0" smtClean="0"/>
            </a:br>
            <a:r>
              <a:rPr lang="en-US" dirty="0" smtClean="0"/>
              <a:t>	- Changes have not been submitted for NPRR or SMOGRR pending NPRR1005 updates to    	  POI</a:t>
            </a:r>
          </a:p>
        </p:txBody>
      </p:sp>
    </p:spTree>
    <p:extLst>
      <p:ext uri="{BB962C8B-B14F-4D97-AF65-F5344CB8AC3E}">
        <p14:creationId xmlns:p14="http://schemas.microsoft.com/office/powerpoint/2010/main" val="54725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ESR and DSR Metering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ESR Auxiliary Load Dual Feed with Auto Transfer</a:t>
            </a:r>
            <a:br>
              <a:rPr lang="en-US" dirty="0" smtClean="0"/>
            </a:br>
            <a:r>
              <a:rPr lang="en-US" dirty="0" smtClean="0"/>
              <a:t>	- Have a main feed for Aux loads behind the transmission interconnection, and have an 	 	  alternate feed from a DSP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Separately meter Auxiliary Loads for an ESR</a:t>
            </a:r>
            <a:br>
              <a:rPr lang="en-US" dirty="0" smtClean="0"/>
            </a:br>
            <a:r>
              <a:rPr lang="en-US" dirty="0" smtClean="0"/>
              <a:t>	- Refer to Protocol Section 10.3.2.3(3) &amp; 11.1.6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EPS or TDSP Metering for Distributed Generation Resource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MWG had consensus that these topics were worth discussion, however further detailed discussions should wait until an NPRR is submitted and WMS assigns the topics to the MWG</a:t>
            </a:r>
          </a:p>
        </p:txBody>
      </p:sp>
    </p:spTree>
    <p:extLst>
      <p:ext uri="{BB962C8B-B14F-4D97-AF65-F5344CB8AC3E}">
        <p14:creationId xmlns:p14="http://schemas.microsoft.com/office/powerpoint/2010/main" val="27726801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</TotalTime>
  <Words>273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Meter Working Group Update to WMS</vt:lpstr>
      <vt:lpstr>Update on NPRR1020 and SMOGRR024</vt:lpstr>
      <vt:lpstr>Loss of Telemetry Update</vt:lpstr>
      <vt:lpstr>Line Loss Compensation Update</vt:lpstr>
      <vt:lpstr>ESR and DSR Metering Scenarios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Meter Working Group Update to WMS</dc:title>
  <dc:creator>Doug Breshears</dc:creator>
  <cp:lastModifiedBy>Doug Breshears</cp:lastModifiedBy>
  <cp:revision>10</cp:revision>
  <dcterms:created xsi:type="dcterms:W3CDTF">2021-04-05T17:57:54Z</dcterms:created>
  <dcterms:modified xsi:type="dcterms:W3CDTF">2021-04-05T20:36:23Z</dcterms:modified>
</cp:coreProperties>
</file>