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1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102" d="100"/>
          <a:sy n="102" d="100"/>
        </p:scale>
        <p:origin x="81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04/01/2021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057" y="207391"/>
            <a:ext cx="10515600" cy="1097534"/>
          </a:xfrm>
        </p:spPr>
        <p:txBody>
          <a:bodyPr>
            <a:normAutofit fontScale="90000"/>
          </a:bodyPr>
          <a:lstStyle/>
          <a:p>
            <a:r>
              <a:rPr lang="en-US" dirty="0"/>
              <a:t>NPRR1056, Market Impact Generic Transmission Constraint (GTC) Notification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057" y="1835150"/>
            <a:ext cx="10515600" cy="4351338"/>
          </a:xfrm>
        </p:spPr>
        <p:txBody>
          <a:bodyPr/>
          <a:lstStyle/>
          <a:p>
            <a:r>
              <a:rPr lang="en-US" dirty="0" smtClean="0"/>
              <a:t>Tabled pending new comments from ERCOT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2455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4269"/>
            <a:ext cx="10515600" cy="1596420"/>
          </a:xfrm>
        </p:spPr>
        <p:txBody>
          <a:bodyPr>
            <a:normAutofit fontScale="90000"/>
          </a:bodyPr>
          <a:lstStyle/>
          <a:p>
            <a:r>
              <a:rPr lang="en-US" dirty="0"/>
              <a:t>NOGRR223 </a:t>
            </a:r>
            <a:r>
              <a:rPr lang="en-US" dirty="0" smtClean="0"/>
              <a:t>- Add </a:t>
            </a:r>
            <a:r>
              <a:rPr lang="en-US" dirty="0"/>
              <a:t>Phasor Measurement Recording Equipment Requirement to Modified Generating Facilities in Interconnection Process.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Tabled pending new comments from Stakeholder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701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NPRR1064 </a:t>
            </a:r>
            <a:r>
              <a:rPr lang="en-US" dirty="0" smtClean="0"/>
              <a:t>- Identification </a:t>
            </a:r>
            <a:r>
              <a:rPr lang="en-US" dirty="0"/>
              <a:t>of Chronic Congestion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OWG endorses NPRR1064 with the removal of the SCR from the business case.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131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3260</TotalTime>
  <Words>87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NPRR1056, Market Impact Generic Transmission Constraint (GTC) Notification</vt:lpstr>
      <vt:lpstr>NOGRR223 - Add Phasor Measurement Recording Equipment Requirement to Modified Generating Facilities in Interconnection Process.</vt:lpstr>
      <vt:lpstr>NPRR1064 - Identification of Chronic Congestion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213</cp:revision>
  <dcterms:created xsi:type="dcterms:W3CDTF">2017-05-03T20:12:06Z</dcterms:created>
  <dcterms:modified xsi:type="dcterms:W3CDTF">2021-03-31T20:31:19Z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