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96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7" r:id="rId18"/>
    <p:sldId id="298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96"/>
          </p14:sldIdLst>
        </p14:section>
        <p14:section name="Frequency Control" id="{B8F210D6-5D03-4ACD-A13A-59DB9A6E0761}">
          <p14:sldIdLst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7"/>
            <p14:sldId id="298"/>
          </p14:sldIdLst>
        </p14:section>
        <p14:section name="Questions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87462" autoAdjust="0"/>
  </p:normalViewPr>
  <p:slideViewPr>
    <p:cSldViewPr snapToGrid="0" snapToObjects="1">
      <p:cViewPr varScale="1">
        <p:scale>
          <a:sx n="67" d="100"/>
          <a:sy n="67" d="100"/>
        </p:scale>
        <p:origin x="816" y="6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528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45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9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0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28,982,244</a:t>
            </a:r>
            <a:r>
              <a:rPr lang="en-US" dirty="0"/>
              <a:t> </a:t>
            </a:r>
            <a:r>
              <a:rPr lang="en-US" baseline="0" dirty="0"/>
              <a:t> </a:t>
            </a:r>
            <a:r>
              <a:rPr lang="en-US" dirty="0"/>
              <a:t>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18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5,999,684</a:t>
            </a:r>
            <a:r>
              <a:rPr lang="en-US" dirty="0"/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/>
              <a:t>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1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20.70%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6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660,966 MWh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4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2.28%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Hello I'm a slide</a:t>
            </a:r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/>
              <a:t>ROS</a:t>
            </a:r>
          </a:p>
          <a:p>
            <a:pPr algn="l"/>
            <a:r>
              <a:rPr lang="en-US" sz="1050" dirty="0"/>
              <a:t>04/01/21</a:t>
            </a:r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PDCWG Report to ROS </a:t>
              </a:r>
            </a:p>
            <a:p>
              <a:endParaRPr lang="en-US" b="1" dirty="0"/>
            </a:p>
            <a:p>
              <a:r>
                <a:rPr lang="en-US" sz="2000" i="1" dirty="0"/>
                <a:t>Chair: Chad Mulholland, NRG</a:t>
              </a:r>
              <a:endParaRPr lang="en-US" sz="2000" dirty="0"/>
            </a:p>
            <a:p>
              <a:r>
                <a:rPr lang="en-US" sz="2000" i="1" dirty="0"/>
                <a:t>Vice Chair: </a:t>
              </a:r>
              <a:r>
                <a:rPr lang="en-US" sz="2000" dirty="0"/>
                <a:t>Jimmy Jackson, CPS</a:t>
              </a:r>
            </a:p>
            <a:p>
              <a:endParaRPr lang="en-US" dirty="0"/>
            </a:p>
            <a:p>
              <a:r>
                <a:rPr lang="en-US" dirty="0"/>
                <a:t>ROS</a:t>
              </a:r>
            </a:p>
            <a:p>
              <a:r>
                <a:rPr lang="en-US" dirty="0"/>
                <a:t>April 1st, 2021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798348"/>
            <a:ext cx="7315834" cy="50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33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Wind Generation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62" y="798348"/>
            <a:ext cx="7242676" cy="50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Wind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55672"/>
            <a:ext cx="7468247" cy="515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Total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76" y="716045"/>
            <a:ext cx="7468247" cy="51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24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% Energy from Solar Generation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770913"/>
            <a:ext cx="7315834" cy="50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9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Questions?</a:t>
              </a:r>
              <a:endParaRPr lang="en-US" b="1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Report Overview</a:t>
            </a:r>
          </a:p>
          <a:p>
            <a:pPr lvl="1"/>
            <a:r>
              <a:rPr lang="en-US" sz="2000" dirty="0"/>
              <a:t>Meeting Minutes</a:t>
            </a:r>
          </a:p>
          <a:p>
            <a:pPr lvl="1"/>
            <a:r>
              <a:rPr lang="en-US" sz="2000" dirty="0"/>
              <a:t>Frequency Control Report</a:t>
            </a:r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Overview &amp; Notes</a:t>
            </a:r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208231"/>
          </a:xfrm>
        </p:spPr>
        <p:txBody>
          <a:bodyPr>
            <a:normAutofit/>
          </a:bodyPr>
          <a:lstStyle/>
          <a:p>
            <a:r>
              <a:rPr lang="en-US" sz="2400" b="1" kern="0" dirty="0"/>
              <a:t>PDCWG Meeting 03/10/2021</a:t>
            </a:r>
            <a:endParaRPr lang="en-US" sz="2000" kern="0" dirty="0"/>
          </a:p>
          <a:p>
            <a:pPr lvl="1"/>
            <a:r>
              <a:rPr lang="en-US" sz="2000" kern="0" dirty="0"/>
              <a:t>ERCOT Reports</a:t>
            </a:r>
          </a:p>
          <a:p>
            <a:pPr lvl="1"/>
            <a:r>
              <a:rPr lang="en-US" sz="2000" kern="0" dirty="0"/>
              <a:t>Texas RE update</a:t>
            </a:r>
          </a:p>
          <a:p>
            <a:pPr lvl="1"/>
            <a:r>
              <a:rPr lang="en-US" sz="2000" kern="0" dirty="0"/>
              <a:t>February Cold Weather Event Discussion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Minutes</a:t>
            </a:r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Interconnection Minimum Frequency Response (IMFR) Performance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23935" y="5936348"/>
            <a:ext cx="37152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  <a:ea typeface="+mj-ea"/>
                <a:cs typeface="+mj-cs"/>
              </a:rPr>
              <a:t>Frequency Response Obligation (FRO): 471 MW/0.1 Hz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2" y="872835"/>
            <a:ext cx="8397898" cy="4946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445" y="4206085"/>
            <a:ext cx="212479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IMFR Performance currently 1076.58 MW/0.1Hz</a:t>
            </a:r>
          </a:p>
        </p:txBody>
      </p:sp>
    </p:spTree>
    <p:extLst>
      <p:ext uri="{BB962C8B-B14F-4D97-AF65-F5344CB8AC3E}">
        <p14:creationId xmlns:p14="http://schemas.microsoft.com/office/powerpoint/2010/main" val="2558342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Frequency Control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February 2021</a:t>
            </a:r>
          </a:p>
        </p:txBody>
      </p:sp>
    </p:spTree>
    <p:extLst>
      <p:ext uri="{BB962C8B-B14F-4D97-AF65-F5344CB8AC3E}">
        <p14:creationId xmlns:p14="http://schemas.microsoft.com/office/powerpoint/2010/main" val="20750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CPS1 Performance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4" y="764817"/>
            <a:ext cx="7107321" cy="507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990" y="1082960"/>
            <a:ext cx="3718882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RMS1 Performance of ERCOT Frequency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70" y="755672"/>
            <a:ext cx="7030658" cy="495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3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Analysis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10" y="737382"/>
            <a:ext cx="7413379" cy="51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083" y="867508"/>
            <a:ext cx="7315834" cy="50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0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11562</TotalTime>
  <Words>140</Words>
  <Application>Microsoft Office PowerPoint</Application>
  <PresentationFormat>On-screen Show (4:3)</PresentationFormat>
  <Paragraphs>45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ERCOT Total Energy</vt:lpstr>
      <vt:lpstr>ERCOT Total Energy from Wind Generation</vt:lpstr>
      <vt:lpstr>ERCOT % Energy from Wind Generation</vt:lpstr>
      <vt:lpstr>ERCOT Total Energy from Solar Generation</vt:lpstr>
      <vt:lpstr>ERCOT % Energy from Solar Generation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Mulholland, Chad</cp:lastModifiedBy>
  <cp:revision>639</cp:revision>
  <cp:lastPrinted>2013-01-30T23:16:36Z</cp:lastPrinted>
  <dcterms:created xsi:type="dcterms:W3CDTF">2010-04-12T23:12:02Z</dcterms:created>
  <dcterms:modified xsi:type="dcterms:W3CDTF">2021-03-30T16:00:19Z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