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69" r:id="rId4"/>
    <p:sldId id="271" r:id="rId5"/>
    <p:sldId id="27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6586" autoAdjust="0"/>
  </p:normalViewPr>
  <p:slideViewPr>
    <p:cSldViewPr snapToGrid="0">
      <p:cViewPr varScale="1">
        <p:scale>
          <a:sx n="102" d="100"/>
          <a:sy n="102" d="100"/>
        </p:scale>
        <p:origin x="816" y="11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362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00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245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23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0181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185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6432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3/31/2021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342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3/31/2021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477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3/31/2021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04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6504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D0D46-40A3-4597-A497-A5F10193839D}" type="datetimeFigureOut">
              <a:rPr lang="en-US" smtClean="0"/>
              <a:t>3/31/2021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567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0D46-40A3-4597-A497-A5F10193839D}" type="datetimeFigureOut">
              <a:rPr lang="en-US" smtClean="0"/>
              <a:t>3/31/2021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80FE78-2EBE-4BD9-AA1E-946C24E9D4C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967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Operations Working Group	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94503" y="3611870"/>
            <a:ext cx="9144000" cy="165576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Chair- Rickey Floyd</a:t>
            </a:r>
          </a:p>
          <a:p>
            <a:r>
              <a:rPr lang="en-US" dirty="0"/>
              <a:t>Vice-Chair- Shawn McCreary</a:t>
            </a:r>
          </a:p>
          <a:p>
            <a:r>
              <a:rPr lang="en-US" dirty="0"/>
              <a:t>HITE List Sub-Chair – </a:t>
            </a:r>
            <a:r>
              <a:rPr lang="en-US" dirty="0" err="1"/>
              <a:t>Pushkar</a:t>
            </a:r>
            <a:r>
              <a:rPr lang="en-US" dirty="0"/>
              <a:t> </a:t>
            </a:r>
            <a:r>
              <a:rPr lang="en-US" dirty="0" err="1"/>
              <a:t>Chhajed</a:t>
            </a:r>
            <a:endParaRPr lang="en-US" dirty="0"/>
          </a:p>
          <a:p>
            <a:r>
              <a:rPr lang="en-US" dirty="0" smtClean="0"/>
              <a:t>04/01/2021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3565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2704"/>
            <a:ext cx="10515600" cy="1325563"/>
          </a:xfrm>
        </p:spPr>
        <p:txBody>
          <a:bodyPr/>
          <a:lstStyle/>
          <a:p>
            <a:r>
              <a:rPr lang="en-US" dirty="0" smtClean="0"/>
              <a:t>NOGRR215 – Limited Use of 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0252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Tabled pending new comments from ERCOT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69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057" y="207391"/>
            <a:ext cx="10515600" cy="1097534"/>
          </a:xfrm>
        </p:spPr>
        <p:txBody>
          <a:bodyPr>
            <a:normAutofit fontScale="90000"/>
          </a:bodyPr>
          <a:lstStyle/>
          <a:p>
            <a:r>
              <a:rPr lang="en-US" dirty="0"/>
              <a:t>NPRR1056, Market Impact Generic Transmission Constraint (GTC) Notification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3057" y="1835150"/>
            <a:ext cx="10515600" cy="4351338"/>
          </a:xfrm>
        </p:spPr>
        <p:txBody>
          <a:bodyPr/>
          <a:lstStyle/>
          <a:p>
            <a:r>
              <a:rPr lang="en-US" dirty="0" smtClean="0"/>
              <a:t>Tabled pending new comments from ERCOT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52455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4269"/>
            <a:ext cx="10515600" cy="1596420"/>
          </a:xfrm>
        </p:spPr>
        <p:txBody>
          <a:bodyPr>
            <a:normAutofit fontScale="90000"/>
          </a:bodyPr>
          <a:lstStyle/>
          <a:p>
            <a:r>
              <a:rPr lang="en-US" dirty="0"/>
              <a:t>NOGRR223 </a:t>
            </a:r>
            <a:r>
              <a:rPr lang="en-US" dirty="0" smtClean="0"/>
              <a:t>- Add </a:t>
            </a:r>
            <a:r>
              <a:rPr lang="en-US" dirty="0"/>
              <a:t>Phasor Measurement Recording Equipment Requirement to Modified Generating Facilities in Interconnection Process.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Tabled pending new comments from Stakeholder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701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NPRR1064 </a:t>
            </a:r>
            <a:r>
              <a:rPr lang="en-US" dirty="0" smtClean="0"/>
              <a:t>- Identification </a:t>
            </a:r>
            <a:r>
              <a:rPr lang="en-US" dirty="0"/>
              <a:t>of Chronic Congestion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OWG endorses NPRR1064 with the removal of the SCR from the business case.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131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3260</TotalTime>
  <Words>87</Words>
  <Application>Microsoft Office PowerPoint</Application>
  <PresentationFormat>Widescreen</PresentationFormat>
  <Paragraphs>14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Operations Working Group </vt:lpstr>
      <vt:lpstr>NOGRR215 – Limited Use of RAS</vt:lpstr>
      <vt:lpstr>NPRR1056, Market Impact Generic Transmission Constraint (GTC) Notification</vt:lpstr>
      <vt:lpstr>NOGRR223 - Add Phasor Measurement Recording Equipment Requirement to Modified Generating Facilities in Interconnection Process.</vt:lpstr>
      <vt:lpstr>NPRR1064 - Identification of Chronic Congestion</vt:lpstr>
    </vt:vector>
  </TitlesOfParts>
  <Company>Garland Power &amp; Light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Operations Working Group</dc:title>
  <dc:creator>Carter, Matt</dc:creator>
  <cp:lastModifiedBy>Floyd, Rickey</cp:lastModifiedBy>
  <cp:revision>213</cp:revision>
  <dcterms:created xsi:type="dcterms:W3CDTF">2017-05-03T20:12:06Z</dcterms:created>
  <dcterms:modified xsi:type="dcterms:W3CDTF">2021-03-31T20:31:19Z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722B413E-14ED-44AB-BA37-C0F7103B7B0E</vt:lpwstr>
  </property>
  <property fmtid="{D5CDD505-2E9C-101B-9397-08002B2CF9AE}" pid="3" name="ArticulatePath">
    <vt:lpwstr>Presentation1</vt:lpwstr>
  </property>
</Properties>
</file>