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04/01/2021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 pending new comments from ERCOT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NOGRR223 </a:t>
            </a:r>
            <a:r>
              <a:rPr lang="en-US" dirty="0" smtClean="0"/>
              <a:t>- Add </a:t>
            </a:r>
            <a:r>
              <a:rPr lang="en-US" dirty="0"/>
              <a:t>Phasor Measurement Recording Equipment Requirement to Modified Generating Facilities in Interconnection Process.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Tabled pending new comments from Stakeholder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NPRR1064 </a:t>
            </a:r>
            <a:r>
              <a:rPr lang="en-US" dirty="0" smtClean="0"/>
              <a:t>- Identification </a:t>
            </a:r>
            <a:r>
              <a:rPr lang="en-US" dirty="0"/>
              <a:t>of Chronic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endorses NPRR1064 with the removal of the SCR from the business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3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87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  <vt:lpstr>NOGRR223 - Add Phasor Measurement Recording Equipment Requirement to Modified Generating Facilities in Interconnection Process.</vt:lpstr>
      <vt:lpstr>NPRR1064 - Identification of Chronic Congestion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213</cp:revision>
  <dcterms:created xsi:type="dcterms:W3CDTF">2017-05-03T20:12:06Z</dcterms:created>
  <dcterms:modified xsi:type="dcterms:W3CDTF">2021-03-31T20:31:19Z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