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4"/>
  </p:sldMasterIdLst>
  <p:sldIdLst>
    <p:sldId id="256" r:id="rId5"/>
    <p:sldId id="276" r:id="rId6"/>
    <p:sldId id="277" r:id="rId7"/>
    <p:sldId id="278" r:id="rId8"/>
    <p:sldId id="274" r:id="rId9"/>
    <p:sldId id="27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E3FBC3E-6773-4C05-A279-DABCF98485D3}" v="6" dt="2021-03-31T20:12:38.83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ie Rich" userId="5e9684b8-063c-4aeb-98ff-468c96de35a9" providerId="ADAL" clId="{EE3FBC3E-6773-4C05-A279-DABCF98485D3}"/>
    <pc:docChg chg="custSel addSld delSld modSld sldOrd">
      <pc:chgData name="Katie Rich" userId="5e9684b8-063c-4aeb-98ff-468c96de35a9" providerId="ADAL" clId="{EE3FBC3E-6773-4C05-A279-DABCF98485D3}" dt="2021-03-31T20:17:55.815" v="860" actId="20577"/>
      <pc:docMkLst>
        <pc:docMk/>
      </pc:docMkLst>
      <pc:sldChg chg="modSp mod">
        <pc:chgData name="Katie Rich" userId="5e9684b8-063c-4aeb-98ff-468c96de35a9" providerId="ADAL" clId="{EE3FBC3E-6773-4C05-A279-DABCF98485D3}" dt="2021-03-30T20:50:48.690" v="15" actId="20577"/>
        <pc:sldMkLst>
          <pc:docMk/>
          <pc:sldMk cId="161441392" sldId="256"/>
        </pc:sldMkLst>
        <pc:spChg chg="mod">
          <ac:chgData name="Katie Rich" userId="5e9684b8-063c-4aeb-98ff-468c96de35a9" providerId="ADAL" clId="{EE3FBC3E-6773-4C05-A279-DABCF98485D3}" dt="2021-03-30T20:50:48.690" v="15" actId="20577"/>
          <ac:spMkLst>
            <pc:docMk/>
            <pc:sldMk cId="161441392" sldId="256"/>
            <ac:spMk id="3" creationId="{A4E42BE5-C11C-48C6-B3FE-69A55D3E592E}"/>
          </ac:spMkLst>
        </pc:spChg>
      </pc:sldChg>
      <pc:sldChg chg="del">
        <pc:chgData name="Katie Rich" userId="5e9684b8-063c-4aeb-98ff-468c96de35a9" providerId="ADAL" clId="{EE3FBC3E-6773-4C05-A279-DABCF98485D3}" dt="2021-03-30T20:50:52.687" v="16" actId="47"/>
        <pc:sldMkLst>
          <pc:docMk/>
          <pc:sldMk cId="725983576" sldId="270"/>
        </pc:sldMkLst>
      </pc:sldChg>
      <pc:sldChg chg="del">
        <pc:chgData name="Katie Rich" userId="5e9684b8-063c-4aeb-98ff-468c96de35a9" providerId="ADAL" clId="{EE3FBC3E-6773-4C05-A279-DABCF98485D3}" dt="2021-03-30T20:50:57.756" v="19" actId="47"/>
        <pc:sldMkLst>
          <pc:docMk/>
          <pc:sldMk cId="277481855" sldId="271"/>
        </pc:sldMkLst>
      </pc:sldChg>
      <pc:sldChg chg="del">
        <pc:chgData name="Katie Rich" userId="5e9684b8-063c-4aeb-98ff-468c96de35a9" providerId="ADAL" clId="{EE3FBC3E-6773-4C05-A279-DABCF98485D3}" dt="2021-03-30T20:50:53.445" v="17" actId="47"/>
        <pc:sldMkLst>
          <pc:docMk/>
          <pc:sldMk cId="1244423038" sldId="273"/>
        </pc:sldMkLst>
      </pc:sldChg>
      <pc:sldChg chg="modSp mod">
        <pc:chgData name="Katie Rich" userId="5e9684b8-063c-4aeb-98ff-468c96de35a9" providerId="ADAL" clId="{EE3FBC3E-6773-4C05-A279-DABCF98485D3}" dt="2021-03-30T20:54:16.098" v="136" actId="20577"/>
        <pc:sldMkLst>
          <pc:docMk/>
          <pc:sldMk cId="2973100125" sldId="274"/>
        </pc:sldMkLst>
        <pc:spChg chg="mod">
          <ac:chgData name="Katie Rich" userId="5e9684b8-063c-4aeb-98ff-468c96de35a9" providerId="ADAL" clId="{EE3FBC3E-6773-4C05-A279-DABCF98485D3}" dt="2021-03-30T20:51:13.007" v="27" actId="20577"/>
          <ac:spMkLst>
            <pc:docMk/>
            <pc:sldMk cId="2973100125" sldId="274"/>
            <ac:spMk id="2" creationId="{16F4F925-7594-4981-8B3A-172414960D84}"/>
          </ac:spMkLst>
        </pc:spChg>
        <pc:spChg chg="mod">
          <ac:chgData name="Katie Rich" userId="5e9684b8-063c-4aeb-98ff-468c96de35a9" providerId="ADAL" clId="{EE3FBC3E-6773-4C05-A279-DABCF98485D3}" dt="2021-03-30T20:54:16.098" v="136" actId="20577"/>
          <ac:spMkLst>
            <pc:docMk/>
            <pc:sldMk cId="2973100125" sldId="274"/>
            <ac:spMk id="3" creationId="{90D9035A-D695-40B0-9A9A-33A63927B740}"/>
          </ac:spMkLst>
        </pc:spChg>
      </pc:sldChg>
      <pc:sldChg chg="del">
        <pc:chgData name="Katie Rich" userId="5e9684b8-063c-4aeb-98ff-468c96de35a9" providerId="ADAL" clId="{EE3FBC3E-6773-4C05-A279-DABCF98485D3}" dt="2021-03-30T20:50:54.330" v="18" actId="47"/>
        <pc:sldMkLst>
          <pc:docMk/>
          <pc:sldMk cId="490697832" sldId="276"/>
        </pc:sldMkLst>
      </pc:sldChg>
      <pc:sldChg chg="modSp new mod ord">
        <pc:chgData name="Katie Rich" userId="5e9684b8-063c-4aeb-98ff-468c96de35a9" providerId="ADAL" clId="{EE3FBC3E-6773-4C05-A279-DABCF98485D3}" dt="2021-03-31T20:17:55.815" v="860" actId="20577"/>
        <pc:sldMkLst>
          <pc:docMk/>
          <pc:sldMk cId="2248760848" sldId="276"/>
        </pc:sldMkLst>
        <pc:spChg chg="mod">
          <ac:chgData name="Katie Rich" userId="5e9684b8-063c-4aeb-98ff-468c96de35a9" providerId="ADAL" clId="{EE3FBC3E-6773-4C05-A279-DABCF98485D3}" dt="2021-03-30T20:51:39.745" v="31"/>
          <ac:spMkLst>
            <pc:docMk/>
            <pc:sldMk cId="2248760848" sldId="276"/>
            <ac:spMk id="2" creationId="{C99913AA-4AE0-4095-AF0C-ABB70E2AA8AE}"/>
          </ac:spMkLst>
        </pc:spChg>
        <pc:spChg chg="mod">
          <ac:chgData name="Katie Rich" userId="5e9684b8-063c-4aeb-98ff-468c96de35a9" providerId="ADAL" clId="{EE3FBC3E-6773-4C05-A279-DABCF98485D3}" dt="2021-03-31T20:17:55.815" v="860" actId="20577"/>
          <ac:spMkLst>
            <pc:docMk/>
            <pc:sldMk cId="2248760848" sldId="276"/>
            <ac:spMk id="3" creationId="{793C211B-314B-4BA1-9820-E073DD67862A}"/>
          </ac:spMkLst>
        </pc:spChg>
      </pc:sldChg>
      <pc:sldChg chg="modSp new mod">
        <pc:chgData name="Katie Rich" userId="5e9684b8-063c-4aeb-98ff-468c96de35a9" providerId="ADAL" clId="{EE3FBC3E-6773-4C05-A279-DABCF98485D3}" dt="2021-03-31T20:11:28.999" v="637" actId="20577"/>
        <pc:sldMkLst>
          <pc:docMk/>
          <pc:sldMk cId="1937622162" sldId="277"/>
        </pc:sldMkLst>
        <pc:spChg chg="mod">
          <ac:chgData name="Katie Rich" userId="5e9684b8-063c-4aeb-98ff-468c96de35a9" providerId="ADAL" clId="{EE3FBC3E-6773-4C05-A279-DABCF98485D3}" dt="2021-03-31T20:09:17.160" v="579"/>
          <ac:spMkLst>
            <pc:docMk/>
            <pc:sldMk cId="1937622162" sldId="277"/>
            <ac:spMk id="2" creationId="{A1069C9C-D2F6-4FF9-B639-BB08D302EE73}"/>
          </ac:spMkLst>
        </pc:spChg>
        <pc:spChg chg="mod">
          <ac:chgData name="Katie Rich" userId="5e9684b8-063c-4aeb-98ff-468c96de35a9" providerId="ADAL" clId="{EE3FBC3E-6773-4C05-A279-DABCF98485D3}" dt="2021-03-31T20:11:28.999" v="637" actId="20577"/>
          <ac:spMkLst>
            <pc:docMk/>
            <pc:sldMk cId="1937622162" sldId="277"/>
            <ac:spMk id="3" creationId="{5632A2F7-58CA-4C59-9DA3-D494C5471219}"/>
          </ac:spMkLst>
        </pc:spChg>
      </pc:sldChg>
      <pc:sldChg chg="modSp new mod">
        <pc:chgData name="Katie Rich" userId="5e9684b8-063c-4aeb-98ff-468c96de35a9" providerId="ADAL" clId="{EE3FBC3E-6773-4C05-A279-DABCF98485D3}" dt="2021-03-31T20:14:40.257" v="821" actId="20577"/>
        <pc:sldMkLst>
          <pc:docMk/>
          <pc:sldMk cId="3810826256" sldId="278"/>
        </pc:sldMkLst>
        <pc:spChg chg="mod">
          <ac:chgData name="Katie Rich" userId="5e9684b8-063c-4aeb-98ff-468c96de35a9" providerId="ADAL" clId="{EE3FBC3E-6773-4C05-A279-DABCF98485D3}" dt="2021-03-31T20:12:38.838" v="648"/>
          <ac:spMkLst>
            <pc:docMk/>
            <pc:sldMk cId="3810826256" sldId="278"/>
            <ac:spMk id="2" creationId="{89618CD2-E3FE-4746-A3CD-78750117024E}"/>
          </ac:spMkLst>
        </pc:spChg>
        <pc:spChg chg="mod">
          <ac:chgData name="Katie Rich" userId="5e9684b8-063c-4aeb-98ff-468c96de35a9" providerId="ADAL" clId="{EE3FBC3E-6773-4C05-A279-DABCF98485D3}" dt="2021-03-31T20:14:40.257" v="821" actId="20577"/>
          <ac:spMkLst>
            <pc:docMk/>
            <pc:sldMk cId="3810826256" sldId="278"/>
            <ac:spMk id="3" creationId="{85D711FD-9ECF-4FCA-8CDB-D2F57D7F114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8786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664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7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477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4293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55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463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868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055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063E7EB-62E5-4854-A58A-BCE516D80C67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044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276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063E7EB-62E5-4854-A58A-BCE516D80C67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2599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80425-BFA3-4F76-A3D7-DC99BE53D0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Congestion Management Working Group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E42BE5-C11C-48C6-B3FE-69A55D3E59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April 7, 2021</a:t>
            </a:r>
          </a:p>
        </p:txBody>
      </p:sp>
    </p:spTree>
    <p:extLst>
      <p:ext uri="{BB962C8B-B14F-4D97-AF65-F5344CB8AC3E}">
        <p14:creationId xmlns:p14="http://schemas.microsoft.com/office/powerpoint/2010/main" val="161441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913AA-4AE0-4095-AF0C-ABB70E2AA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NSA Active and NSA Inactive Constraints Reports, Post-NPRR 951 Implementation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3C211B-314B-4BA1-9820-E073DD6786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As a follow-up to the CMWG discussion in December, ERCOT discussed the changes that could be made to the Network Security Analysis </a:t>
            </a:r>
            <a:r>
              <a:rPr lang="en-US"/>
              <a:t>(NSA) reports</a:t>
            </a:r>
            <a:endParaRPr lang="en-US" dirty="0"/>
          </a:p>
          <a:p>
            <a:r>
              <a:rPr lang="en-US" b="1" dirty="0"/>
              <a:t>Background</a:t>
            </a:r>
            <a:r>
              <a:rPr lang="en-US" dirty="0"/>
              <a:t>:</a:t>
            </a:r>
          </a:p>
          <a:p>
            <a:r>
              <a:rPr lang="en-US" dirty="0"/>
              <a:t>NPRR951 added MVA ratings and flows to the NSA Active and Inactive Constraints reports</a:t>
            </a:r>
          </a:p>
          <a:p>
            <a:r>
              <a:rPr lang="en-US" dirty="0"/>
              <a:t>The reports were updated during the system release on August 7</a:t>
            </a:r>
          </a:p>
          <a:p>
            <a:pPr lvl="1"/>
            <a:r>
              <a:rPr lang="en-US" dirty="0"/>
              <a:t>Market Notice M-A072820-1 NPRR, issued July 28</a:t>
            </a:r>
          </a:p>
          <a:p>
            <a:r>
              <a:rPr lang="en-US" dirty="0"/>
              <a:t>The new values reflect the desired ask in NPRR951, but there is some ambiguity in these, and other, values, which could be cleaned up</a:t>
            </a:r>
          </a:p>
          <a:p>
            <a:endParaRPr lang="en-US" dirty="0"/>
          </a:p>
          <a:p>
            <a:endParaRPr lang="en-US" dirty="0"/>
          </a:p>
          <a:p>
            <a:pPr>
              <a:buFont typeface="Courier New" panose="02070309020205020404" pitchFamily="49" charset="0"/>
              <a:buChar char="o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760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69C9C-D2F6-4FF9-B639-BB08D302E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NSA Active and NSA Inactive Constraints Reports, Post-NPRR 951 Implementation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32A2F7-58CA-4C59-9DA3-D494C5471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/>
              <a:t>Potential Issues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The SCED Rating in MW takes two things into account simultaneously</a:t>
            </a:r>
          </a:p>
          <a:p>
            <a:pPr lvl="1"/>
            <a:r>
              <a:rPr lang="en-US" dirty="0"/>
              <a:t>MVA -&gt; MW data conversion</a:t>
            </a:r>
          </a:p>
          <a:p>
            <a:pPr lvl="1"/>
            <a:r>
              <a:rPr lang="en-US" dirty="0"/>
              <a:t>System Operator discount to the ratings being sent to SCED</a:t>
            </a:r>
          </a:p>
          <a:p>
            <a:pPr lvl="1"/>
            <a:r>
              <a:rPr lang="en-US" dirty="0"/>
              <a:t>What can’t be seen is how much of the enforced MW limit is due to each of these items individually.</a:t>
            </a:r>
          </a:p>
          <a:p>
            <a:pPr marL="0" indent="0">
              <a:buNone/>
            </a:pPr>
            <a:r>
              <a:rPr lang="en-US" dirty="0"/>
              <a:t>The Percent Violation column doesn’t specify what value that column is calculating</a:t>
            </a:r>
          </a:p>
          <a:p>
            <a:pPr marL="0" indent="0">
              <a:buNone/>
            </a:pPr>
            <a:r>
              <a:rPr lang="en-US" dirty="0"/>
              <a:t>The column headings in the report do not clearly communicate the data contained within those columns</a:t>
            </a:r>
          </a:p>
          <a:p>
            <a:endParaRPr lang="en-US" dirty="0"/>
          </a:p>
          <a:p>
            <a:r>
              <a:rPr lang="en-US" b="1" dirty="0"/>
              <a:t>Proposed Changes</a:t>
            </a:r>
            <a:r>
              <a:rPr lang="en-US" dirty="0"/>
              <a:t>:</a:t>
            </a:r>
          </a:p>
          <a:p>
            <a:r>
              <a:rPr lang="en-US" dirty="0"/>
              <a:t>1) Adding a Percent Violation column heading (adding %)</a:t>
            </a:r>
          </a:p>
          <a:p>
            <a:r>
              <a:rPr lang="en-US" dirty="0"/>
              <a:t>2) Splitting the SCED rating and MW column, which is a combination of the MW and the discount factor ERCOT operators apply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622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18CD2-E3FE-4746-A3CD-787501170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NSA Active and NSA Inactive Constraints Reports, Post-NPRR 951 Implementation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D711FD-9ECF-4FCA-8CDB-D2F57D7F11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Proposed Solution</a:t>
            </a:r>
            <a:r>
              <a:rPr lang="en-US" dirty="0"/>
              <a:t>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 ERCOT can submit an internal Request for Change (RFC) to make the two proposed changes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 WMS action is not required</a:t>
            </a:r>
          </a:p>
        </p:txBody>
      </p:sp>
    </p:spTree>
    <p:extLst>
      <p:ext uri="{BB962C8B-B14F-4D97-AF65-F5344CB8AC3E}">
        <p14:creationId xmlns:p14="http://schemas.microsoft.com/office/powerpoint/2010/main" val="3810826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4F925-7594-4981-8B3A-172414960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Meeting: April 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D9035A-D695-40B0-9A9A-33A63927B7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 NPRR 1063, Dynamic Rating Transparency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 ETT CREZ Outages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dirty="0"/>
              <a:t> TAC Action Item Assignment</a:t>
            </a:r>
          </a:p>
        </p:txBody>
      </p:sp>
    </p:spTree>
    <p:extLst>
      <p:ext uri="{BB962C8B-B14F-4D97-AF65-F5344CB8AC3E}">
        <p14:creationId xmlns:p14="http://schemas.microsoft.com/office/powerpoint/2010/main" val="29731001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E6D9B-9736-46CA-BC4E-2980AC915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2B631C-2ACA-45DE-AEB5-D046A05544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98171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6BF004497F87479DAD31F00AF725C6" ma:contentTypeVersion="11" ma:contentTypeDescription="Create a new document." ma:contentTypeScope="" ma:versionID="3ab0190e023d7e5aafc33e46ba37906b">
  <xsd:schema xmlns:xsd="http://www.w3.org/2001/XMLSchema" xmlns:xs="http://www.w3.org/2001/XMLSchema" xmlns:p="http://schemas.microsoft.com/office/2006/metadata/properties" xmlns:ns3="4345d1df-5d12-4f7e-b776-008b25f27986" xmlns:ns4="74773060-95be-4758-a20e-6e2cb91bc751" targetNamespace="http://schemas.microsoft.com/office/2006/metadata/properties" ma:root="true" ma:fieldsID="666fe65660b28134fc1fceb1ad30ea0e" ns3:_="" ns4:_="">
    <xsd:import namespace="4345d1df-5d12-4f7e-b776-008b25f27986"/>
    <xsd:import namespace="74773060-95be-4758-a20e-6e2cb91bc75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45d1df-5d12-4f7e-b776-008b25f279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773060-95be-4758-a20e-6e2cb91bc75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938B4D0-C359-4FA3-8BF1-2E9184C77F7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38DB13F-86D2-4716-9AB2-253CE0661DC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4B11B8E-E5F0-4984-885F-01D3E6F11B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345d1df-5d12-4f7e-b776-008b25f27986"/>
    <ds:schemaRef ds:uri="74773060-95be-4758-a20e-6e2cb91bc7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11526</TotalTime>
  <Words>297</Words>
  <Application>Microsoft Office PowerPoint</Application>
  <PresentationFormat>Widescreen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Courier New</vt:lpstr>
      <vt:lpstr>Retrospect</vt:lpstr>
      <vt:lpstr>Congestion Management Working Group</vt:lpstr>
      <vt:lpstr>NSA Active and NSA Inactive Constraints Reports, Post-NPRR 951 Implementation</vt:lpstr>
      <vt:lpstr>NSA Active and NSA Inactive Constraints Reports, Post-NPRR 951 Implementation</vt:lpstr>
      <vt:lpstr>NSA Active and NSA Inactive Constraints Reports, Post-NPRR 951 Implementation</vt:lpstr>
      <vt:lpstr>Next Meeting: April 19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Congestion Management Working Group</dc:title>
  <dc:creator>Morris, Sandra</dc:creator>
  <cp:lastModifiedBy>GSEC</cp:lastModifiedBy>
  <cp:revision>20</cp:revision>
  <dcterms:created xsi:type="dcterms:W3CDTF">2019-09-10T19:44:15Z</dcterms:created>
  <dcterms:modified xsi:type="dcterms:W3CDTF">2021-03-31T20:17:56Z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0x010100816BF004497F87479DAD31F00AF725C6</vt:lpwstr>
  </property>
</Properties>
</file>