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9" r:id="rId9"/>
    <p:sldId id="270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97" d="100"/>
          <a:sy n="97" d="100"/>
        </p:scale>
        <p:origin x="56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3.xls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2021 Annual Validation	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03.29.2021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 smtClean="0"/>
              <a:t>2021 Annual Validation Progress Report – RES + BUS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990600"/>
            <a:ext cx="8534400" cy="494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20000" cy="442118"/>
          </a:xfrm>
        </p:spPr>
        <p:txBody>
          <a:bodyPr/>
          <a:lstStyle/>
          <a:p>
            <a:r>
              <a:rPr lang="en-US" dirty="0" smtClean="0"/>
              <a:t>2021 AV </a:t>
            </a:r>
            <a:r>
              <a:rPr lang="en-US" dirty="0" smtClean="0"/>
              <a:t>RE</a:t>
            </a:r>
            <a:r>
              <a:rPr lang="en-US" dirty="0" smtClean="0"/>
              <a:t>S </a:t>
            </a:r>
            <a:r>
              <a:rPr lang="en-US" dirty="0" smtClean="0"/>
              <a:t>Change Comparison by TDSP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669378"/>
              </p:ext>
            </p:extLst>
          </p:nvPr>
        </p:nvGraphicFramePr>
        <p:xfrm>
          <a:off x="304800" y="1295400"/>
          <a:ext cx="8626996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4" imgW="9839319" imgH="3000234" progId="Excel.Sheet.12">
                  <p:embed/>
                </p:oleObj>
              </mc:Choice>
              <mc:Fallback>
                <p:oleObj name="Worksheet" r:id="rId4" imgW="9839319" imgH="30002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1295400"/>
                        <a:ext cx="8626996" cy="304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29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20000" cy="442118"/>
          </a:xfrm>
        </p:spPr>
        <p:txBody>
          <a:bodyPr/>
          <a:lstStyle/>
          <a:p>
            <a:r>
              <a:rPr lang="en-US" dirty="0" smtClean="0"/>
              <a:t>2021 AV RES Change Comparison by Weather Zone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825505"/>
              </p:ext>
            </p:extLst>
          </p:nvPr>
        </p:nvGraphicFramePr>
        <p:xfrm>
          <a:off x="381000" y="1163637"/>
          <a:ext cx="8401512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4" imgW="9915534" imgH="3933966" progId="Excel.Sheet.12">
                  <p:embed/>
                </p:oleObj>
              </mc:Choice>
              <mc:Fallback>
                <p:oleObj name="Worksheet" r:id="rId4" imgW="9915534" imgH="39339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1163637"/>
                        <a:ext cx="8401512" cy="3789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8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19800" cy="442118"/>
          </a:xfrm>
        </p:spPr>
        <p:txBody>
          <a:bodyPr/>
          <a:lstStyle/>
          <a:p>
            <a:r>
              <a:rPr lang="en-US" dirty="0" smtClean="0"/>
              <a:t>2021 AV BUS Change History by Profile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401096"/>
              </p:ext>
            </p:extLst>
          </p:nvPr>
        </p:nvGraphicFramePr>
        <p:xfrm>
          <a:off x="1266825" y="838200"/>
          <a:ext cx="6505575" cy="5333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Worksheet" r:id="rId4" imgW="7677135" imgH="6629431" progId="Excel.Sheet.12">
                  <p:embed/>
                </p:oleObj>
              </mc:Choice>
              <mc:Fallback>
                <p:oleObj name="Worksheet" r:id="rId4" imgW="7677135" imgH="66294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6825" y="838200"/>
                        <a:ext cx="6505575" cy="5333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698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20000" cy="442118"/>
          </a:xfrm>
        </p:spPr>
        <p:txBody>
          <a:bodyPr/>
          <a:lstStyle/>
          <a:p>
            <a:r>
              <a:rPr lang="en-US" dirty="0" smtClean="0"/>
              <a:t>2021 AV BUS Change History by TDSP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143001"/>
            <a:ext cx="8839200" cy="391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1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1108</TotalTime>
  <Words>47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Worksheet</vt:lpstr>
      <vt:lpstr>PowerPoint Presentation</vt:lpstr>
      <vt:lpstr>2021 Annual Validation Progress Report – RES + BUS</vt:lpstr>
      <vt:lpstr>2021 AV RES Change Comparison by TDSP</vt:lpstr>
      <vt:lpstr>2021 AV RES Change Comparison by Weather Zone</vt:lpstr>
      <vt:lpstr>2021 AV BUS Change History by Profile Type</vt:lpstr>
      <vt:lpstr>2021 AV BUS Change History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92</cp:revision>
  <cp:lastPrinted>2016-01-21T20:53:15Z</cp:lastPrinted>
  <dcterms:created xsi:type="dcterms:W3CDTF">2016-01-21T15:20:31Z</dcterms:created>
  <dcterms:modified xsi:type="dcterms:W3CDTF">2021-03-29T15:20:02Z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