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4"/>
    <p:sldMasterId id="2147483648" r:id="rId5"/>
    <p:sldMasterId id="2147483661" r:id="rId6"/>
  </p:sldMasterIdLst>
  <p:notesMasterIdLst>
    <p:notesMasterId r:id="rId13"/>
  </p:notesMasterIdLst>
  <p:handoutMasterIdLst>
    <p:handoutMasterId r:id="rId14"/>
  </p:handoutMasterIdLst>
  <p:sldIdLst>
    <p:sldId id="260" r:id="rId7"/>
    <p:sldId id="266" r:id="rId8"/>
    <p:sldId id="269" r:id="rId9"/>
    <p:sldId id="270" r:id="rId10"/>
    <p:sldId id="267" r:id="rId11"/>
    <p:sldId id="268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033" autoAdjust="0"/>
  </p:normalViewPr>
  <p:slideViewPr>
    <p:cSldViewPr showGuides="1">
      <p:cViewPr varScale="1">
        <p:scale>
          <a:sx n="97" d="100"/>
          <a:sy n="97" d="100"/>
        </p:scale>
        <p:origin x="564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682"/>
            <a:ext cx="8382000" cy="518318"/>
          </a:xfrm>
          <a:prstGeom prst="rect">
            <a:avLst/>
          </a:prstGeom>
        </p:spPr>
        <p:txBody>
          <a:bodyPr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34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5257800" cy="5715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17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3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34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4675" y="6527884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57700" y="6569075"/>
            <a:ext cx="228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008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Excel_Worksheet1.xlsx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emf"/><Relationship Id="rId4" Type="http://schemas.openxmlformats.org/officeDocument/2006/relationships/package" Target="../embeddings/Microsoft_Excel_Worksheet2.xlsx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emf"/><Relationship Id="rId4" Type="http://schemas.openxmlformats.org/officeDocument/2006/relationships/package" Target="../embeddings/Microsoft_Excel_Worksheet3.xlsx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2590800"/>
            <a:ext cx="54102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2021 Annual Validation	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PWG Meeting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03.29.2021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456" y="228600"/>
            <a:ext cx="7162800" cy="442118"/>
          </a:xfrm>
        </p:spPr>
        <p:txBody>
          <a:bodyPr/>
          <a:lstStyle/>
          <a:p>
            <a:r>
              <a:rPr lang="en-US" dirty="0" smtClean="0"/>
              <a:t>2021 Annual Validation Progress Report – RES + BUS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990600"/>
            <a:ext cx="8534400" cy="4949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23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620000" cy="442118"/>
          </a:xfrm>
        </p:spPr>
        <p:txBody>
          <a:bodyPr/>
          <a:lstStyle/>
          <a:p>
            <a:r>
              <a:rPr lang="en-US" dirty="0" smtClean="0"/>
              <a:t>2021 AV </a:t>
            </a:r>
            <a:r>
              <a:rPr lang="en-US" dirty="0" smtClean="0"/>
              <a:t>RE</a:t>
            </a:r>
            <a:r>
              <a:rPr lang="en-US" dirty="0" smtClean="0"/>
              <a:t>S </a:t>
            </a:r>
            <a:r>
              <a:rPr lang="en-US" dirty="0" smtClean="0"/>
              <a:t>Change Comparison by TDSP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1669378"/>
              </p:ext>
            </p:extLst>
          </p:nvPr>
        </p:nvGraphicFramePr>
        <p:xfrm>
          <a:off x="304800" y="1295400"/>
          <a:ext cx="8626996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Worksheet" r:id="rId4" imgW="9839319" imgH="3000234" progId="Excel.Sheet.12">
                  <p:embed/>
                </p:oleObj>
              </mc:Choice>
              <mc:Fallback>
                <p:oleObj name="Worksheet" r:id="rId4" imgW="9839319" imgH="300023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04800" y="1295400"/>
                        <a:ext cx="8626996" cy="304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9292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620000" cy="442118"/>
          </a:xfrm>
        </p:spPr>
        <p:txBody>
          <a:bodyPr/>
          <a:lstStyle/>
          <a:p>
            <a:r>
              <a:rPr lang="en-US" dirty="0" smtClean="0"/>
              <a:t>2021 AV RES Change Comparison by Weather Zone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5825505"/>
              </p:ext>
            </p:extLst>
          </p:nvPr>
        </p:nvGraphicFramePr>
        <p:xfrm>
          <a:off x="381000" y="1163637"/>
          <a:ext cx="8401512" cy="3789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Worksheet" r:id="rId4" imgW="9915534" imgH="3933966" progId="Excel.Sheet.12">
                  <p:embed/>
                </p:oleObj>
              </mc:Choice>
              <mc:Fallback>
                <p:oleObj name="Worksheet" r:id="rId4" imgW="9915534" imgH="3933966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1000" y="1163637"/>
                        <a:ext cx="8401512" cy="37893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08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6019800" cy="442118"/>
          </a:xfrm>
        </p:spPr>
        <p:txBody>
          <a:bodyPr/>
          <a:lstStyle/>
          <a:p>
            <a:r>
              <a:rPr lang="en-US" dirty="0" smtClean="0"/>
              <a:t>2021 AV BUS Change History by Profile Type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0401096"/>
              </p:ext>
            </p:extLst>
          </p:nvPr>
        </p:nvGraphicFramePr>
        <p:xfrm>
          <a:off x="1266825" y="838200"/>
          <a:ext cx="6505575" cy="53339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Worksheet" r:id="rId4" imgW="7677135" imgH="6629431" progId="Excel.Sheet.12">
                  <p:embed/>
                </p:oleObj>
              </mc:Choice>
              <mc:Fallback>
                <p:oleObj name="Worksheet" r:id="rId4" imgW="7677135" imgH="662943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66825" y="838200"/>
                        <a:ext cx="6505575" cy="53339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0698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620000" cy="442118"/>
          </a:xfrm>
        </p:spPr>
        <p:txBody>
          <a:bodyPr/>
          <a:lstStyle/>
          <a:p>
            <a:r>
              <a:rPr lang="en-US" dirty="0" smtClean="0"/>
              <a:t>2021 AV BUS Change History by TDSP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143001"/>
            <a:ext cx="8839200" cy="3913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41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FA625DC4-75AC-4019-A9C6-4DC532EFDC2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C215A72-787F-41D3-8B2A-EB6708CB3E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E7D44DB-2AE0-4249-B147-A7557EC862F7}">
  <ds:schemaRefs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1108</TotalTime>
  <Words>47</Words>
  <Application>Microsoft Office PowerPoint</Application>
  <PresentationFormat>On-screen Show (4:3)</PresentationFormat>
  <Paragraphs>14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1_Custom Design</vt:lpstr>
      <vt:lpstr>Office Theme</vt:lpstr>
      <vt:lpstr>Custom Design</vt:lpstr>
      <vt:lpstr>Worksheet</vt:lpstr>
      <vt:lpstr>PowerPoint Presentation</vt:lpstr>
      <vt:lpstr>2021 Annual Validation Progress Report – RES + BUS</vt:lpstr>
      <vt:lpstr>2021 AV RES Change Comparison by TDSP</vt:lpstr>
      <vt:lpstr>2021 AV RES Change Comparison by Weather Zone</vt:lpstr>
      <vt:lpstr>2021 AV BUS Change History by Profile Type</vt:lpstr>
      <vt:lpstr>2021 AV BUS Change History by TDSP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Boswell, Bill</cp:lastModifiedBy>
  <cp:revision>92</cp:revision>
  <cp:lastPrinted>2016-01-21T20:53:15Z</cp:lastPrinted>
  <dcterms:created xsi:type="dcterms:W3CDTF">2016-01-21T15:20:31Z</dcterms:created>
  <dcterms:modified xsi:type="dcterms:W3CDTF">2021-03-29T15:20:02Z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