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DWG Report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ROS Meeting</a:t>
            </a:r>
          </a:p>
          <a:p>
            <a:r>
              <a:rPr lang="en-US" dirty="0" smtClean="0"/>
              <a:t>April 1</a:t>
            </a:r>
            <a:r>
              <a:rPr lang="en-US" baseline="30000" dirty="0" smtClean="0"/>
              <a:t>st</a:t>
            </a:r>
            <a:r>
              <a:rPr lang="en-US" dirty="0" smtClean="0"/>
              <a:t>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DWG WebEx meeting held on 3/23/2021</a:t>
            </a:r>
          </a:p>
          <a:p>
            <a:r>
              <a:rPr lang="en-US" dirty="0" smtClean="0"/>
              <a:t>2021 DWG </a:t>
            </a:r>
            <a:r>
              <a:rPr lang="en-US" dirty="0" err="1" smtClean="0"/>
              <a:t>Flatstart</a:t>
            </a:r>
            <a:r>
              <a:rPr lang="en-US" dirty="0" smtClean="0"/>
              <a:t> case has been posted</a:t>
            </a:r>
          </a:p>
          <a:p>
            <a:r>
              <a:rPr lang="en-US" dirty="0" smtClean="0"/>
              <a:t>Subsequent Stability Book posting is changed to June 2021 for TSPs to include the latest UFLS survey data</a:t>
            </a:r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MOD-026/027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Per Planning Guide and DWG Procedure Manual, a Resource Entity shall submit new or updated dynamic data within 30 days of the update</a:t>
            </a:r>
          </a:p>
          <a:p>
            <a:r>
              <a:rPr lang="en-US" dirty="0"/>
              <a:t>Per NERC MOD-26/27, Generator Owners need to verify the models and data and provide the data to its Transmission </a:t>
            </a:r>
            <a:r>
              <a:rPr lang="en-US" dirty="0" smtClean="0"/>
              <a:t>Planner</a:t>
            </a:r>
          </a:p>
          <a:p>
            <a:r>
              <a:rPr lang="en-US" dirty="0"/>
              <a:t>With support from TSPs, ERCOT tracks the MOD-026/27 verifications/updates and the corresponding RARF updates</a:t>
            </a:r>
          </a:p>
          <a:p>
            <a:r>
              <a:rPr lang="en-US" dirty="0" smtClean="0"/>
              <a:t>For 2020 Q3 and Q4, only 4 out of 19 (21%) model updates were </a:t>
            </a:r>
            <a:r>
              <a:rPr lang="en-US" dirty="0"/>
              <a:t>submitted to </a:t>
            </a:r>
            <a:r>
              <a:rPr lang="en-US" dirty="0" smtClean="0"/>
              <a:t>RARF/RIOO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7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DWG Open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Inverter-Based Resource Issue 3, Voltage Ride-Through</a:t>
            </a:r>
          </a:p>
          <a:p>
            <a:pPr lvl="1"/>
            <a:r>
              <a:rPr lang="en-US" dirty="0" smtClean="0"/>
              <a:t>Waiting on IEEE P2800 standard draft development (expected end of 2021)</a:t>
            </a:r>
          </a:p>
          <a:p>
            <a:pPr lvl="1"/>
            <a:r>
              <a:rPr lang="en-US" dirty="0" smtClean="0"/>
              <a:t>Does ROS have any further direction to DWG in the meantime?</a:t>
            </a:r>
          </a:p>
          <a:p>
            <a:r>
              <a:rPr lang="en-US" dirty="0"/>
              <a:t>Inverter-Based Resource Issue </a:t>
            </a:r>
            <a:r>
              <a:rPr lang="en-US" dirty="0" smtClean="0"/>
              <a:t>4, Dynamic Models</a:t>
            </a:r>
          </a:p>
          <a:p>
            <a:pPr lvl="1"/>
            <a:r>
              <a:rPr lang="en-US" dirty="0" smtClean="0"/>
              <a:t>Addressed with PGRR075 and PGRR085</a:t>
            </a:r>
          </a:p>
          <a:p>
            <a:pPr lvl="1"/>
            <a:r>
              <a:rPr lang="en-US" dirty="0"/>
              <a:t>PGRR075 – dynamic model quality requirement</a:t>
            </a:r>
          </a:p>
          <a:p>
            <a:pPr lvl="1"/>
            <a:r>
              <a:rPr lang="en-US" dirty="0"/>
              <a:t>PGRR085 – dynamic model </a:t>
            </a:r>
            <a:r>
              <a:rPr lang="en-US" dirty="0" smtClean="0"/>
              <a:t>improvements</a:t>
            </a:r>
          </a:p>
          <a:p>
            <a:r>
              <a:rPr lang="en-US" dirty="0" smtClean="0"/>
              <a:t>Southern Cross Directives, Directive 9</a:t>
            </a:r>
          </a:p>
          <a:p>
            <a:pPr lvl="1"/>
            <a:r>
              <a:rPr lang="en-US" dirty="0" smtClean="0"/>
              <a:t>DWG completed the review of the Directive 9 assessment results. No further action is expected.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207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DWG Report to ROS</vt:lpstr>
      <vt:lpstr>DWG Update</vt:lpstr>
      <vt:lpstr>MOD-026/027 Update</vt:lpstr>
      <vt:lpstr>DWG Open Action Items</vt:lpstr>
    </vt:vector>
  </TitlesOfParts>
  <Company>Oncor Electric Delivery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Jung, Sam</cp:lastModifiedBy>
  <cp:revision>15</cp:revision>
  <dcterms:created xsi:type="dcterms:W3CDTF">2021-02-24T20:47:36Z</dcterms:created>
  <dcterms:modified xsi:type="dcterms:W3CDTF">2021-03-25T21:22:57Z</dcterms:modified>
</cp:coreProperties>
</file>