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2BAD7-6ACB-44F4-B36D-40EA5E0A97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2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3/22/2021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Planning Working Group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</a:p>
          <a:p>
            <a:r>
              <a:rPr lang="en-US" dirty="0" smtClean="0"/>
              <a:t>Reliability and Operations Subcommittee</a:t>
            </a:r>
          </a:p>
          <a:p>
            <a:r>
              <a:rPr lang="en-US" dirty="0" smtClean="0"/>
              <a:t>April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 1056 Market Impact Generic Transmission Constrain (GTC) Notification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PLWG requests NPRR 1056 to remain tabled to allow for further discussion at PLWG.</a:t>
            </a:r>
          </a:p>
          <a:p>
            <a:r>
              <a:rPr lang="en-US" dirty="0" smtClean="0"/>
              <a:t>Background:</a:t>
            </a:r>
          </a:p>
          <a:p>
            <a:pPr lvl="1"/>
            <a:r>
              <a:rPr lang="en-US" dirty="0" smtClean="0"/>
              <a:t>Concerns noted about changes in definition to ECII information.</a:t>
            </a:r>
          </a:p>
          <a:p>
            <a:pPr lvl="1"/>
            <a:r>
              <a:rPr lang="en-US" dirty="0" smtClean="0"/>
              <a:t>Latest set of comments from Invenergy proposes establishment of new working group to help address concerns about confidentiality.</a:t>
            </a:r>
          </a:p>
          <a:p>
            <a:pPr lvl="1"/>
            <a:r>
              <a:rPr lang="en-US" dirty="0" smtClean="0"/>
              <a:t>Still no consensus for support.</a:t>
            </a:r>
          </a:p>
          <a:p>
            <a:pPr lvl="1"/>
            <a:r>
              <a:rPr lang="en-US" dirty="0" smtClean="0"/>
              <a:t>PLWG consensus to continue to discuss the following:</a:t>
            </a:r>
          </a:p>
          <a:p>
            <a:pPr lvl="2"/>
            <a:r>
              <a:rPr lang="en-US" dirty="0" smtClean="0"/>
              <a:t>Issues related to ECII information – input expected from ERCOT.</a:t>
            </a:r>
          </a:p>
          <a:p>
            <a:pPr lvl="2"/>
            <a:r>
              <a:rPr lang="en-US" dirty="0" smtClean="0"/>
              <a:t>Scope of proposed new working group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12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Suggestion received to review planning criteria for P6 (Overlapping Singles) contingencies.</a:t>
            </a:r>
          </a:p>
          <a:p>
            <a:r>
              <a:rPr lang="en-US" dirty="0" smtClean="0"/>
              <a:t>NPRR 1070 Planning Criteria for GTC Exit Solutions</a:t>
            </a:r>
          </a:p>
          <a:p>
            <a:pPr lvl="1"/>
            <a:r>
              <a:rPr lang="en-US" dirty="0" smtClean="0"/>
              <a:t>Referred participants to recently filed NPRR in anticipation of reviewing at future PLWG meetings.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3/22/2021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87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143</Words>
  <Application>Microsoft Office PowerPoint</Application>
  <PresentationFormat>Widescreen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Planning Working Group Update</vt:lpstr>
      <vt:lpstr>NPRR  1056 Market Impact Generic Transmission Constrain (GTC) Notification</vt:lpstr>
      <vt:lpstr>Other Business</vt:lpstr>
    </vt:vector>
  </TitlesOfParts>
  <Company>Pedernales Electric Cooperative,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Dewitt, Charles</cp:lastModifiedBy>
  <cp:revision>5</cp:revision>
  <dcterms:created xsi:type="dcterms:W3CDTF">2021-03-22T15:18:30Z</dcterms:created>
  <dcterms:modified xsi:type="dcterms:W3CDTF">2021-03-22T19:55:50Z</dcterms:modified>
</cp:coreProperties>
</file>