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15" r:id="rId8"/>
    <p:sldId id="319" r:id="rId9"/>
    <p:sldId id="31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59" d="100"/>
          <a:sy n="59" d="100"/>
        </p:scale>
        <p:origin x="1232" y="6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338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March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24, 2021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NOGRR219 – Related to NPRR1045, Transmission Operator Definition and Designation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24,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2/4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Approved 2021 ROS Working Group / Task Force Leadership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Reviewed 2021 ROS Goals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ERCOT GTC Exit Alternatives Discussion</a:t>
            </a:r>
          </a:p>
          <a:p>
            <a:pPr>
              <a:buClr>
                <a:srgbClr val="DD8047"/>
              </a:buClr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South Texas Stability Assessment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24,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18459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3/4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from Feb 2021 Weather Event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TSAT Update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OBDRR025, Clarification for the RRS Limit on Individual Non-Thermal Generation Resources – Notice of Withdrawal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24,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April 1st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24,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33181</TotalTime>
  <Words>134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2/4 ROS Discussion Items</vt:lpstr>
      <vt:lpstr>3/4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1078</cp:revision>
  <cp:lastPrinted>2017-05-22T18:26:12Z</cp:lastPrinted>
  <dcterms:created xsi:type="dcterms:W3CDTF">2010-04-12T23:12:02Z</dcterms:created>
  <dcterms:modified xsi:type="dcterms:W3CDTF">2021-03-22T22:27:46Z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