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64" d="100"/>
          <a:sy n="64" d="100"/>
        </p:scale>
        <p:origin x="155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944870"/>
              </p:ext>
            </p:extLst>
          </p:nvPr>
        </p:nvGraphicFramePr>
        <p:xfrm>
          <a:off x="274320" y="1143000"/>
          <a:ext cx="8553649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/>
                <a:gridCol w="704850"/>
                <a:gridCol w="655518"/>
                <a:gridCol w="1973580"/>
                <a:gridCol w="723702"/>
                <a:gridCol w="846216"/>
                <a:gridCol w="1143000"/>
                <a:gridCol w="1199953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1/6/2021 19:30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1/7 HE 8-11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$65 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1/8/2021 0:16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1/8 HE 3-5, 8-11, 19-24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$25 - $749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2/8/2021 7:37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REGDN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2/8 HE 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$17.76 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2/19/2021 15:32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2/19 HE 18-24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$750 - $1,000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2/19/2021 22:03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2/20 HE 1-24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$696 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2/21/2021 22:02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NSPIN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2/22 HE 15-22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$0.01 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2/21/2021 22:02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2/22 HE 1-24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$75 - $500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2/25/2021 3:10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2/25 HE 6-7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$175 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2/25/2021 12:40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2/25 HE 15-16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$0 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2/25/2021 15:45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2/25 HE 18-19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$205 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2/26/2021 17:53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REGDN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2/26 HE 20-24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$8,000 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2/26/2021 17:53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2/26 HE 20-24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350 - $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3,000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838200"/>
            <a:ext cx="8534400" cy="5158033"/>
          </a:xfrm>
        </p:spPr>
        <p:txBody>
          <a:bodyPr/>
          <a:lstStyle/>
          <a:p>
            <a:r>
              <a:rPr lang="en-US" altLang="en-US" sz="2000" b="1" dirty="0"/>
              <a:t>For this analysis, we captured unique HDL/LDL overrides</a:t>
            </a:r>
          </a:p>
          <a:p>
            <a:pPr lvl="1"/>
            <a:r>
              <a:rPr lang="en-US" altLang="en-US" sz="2000" dirty="0"/>
              <a:t>An override is considered unique if that same Resource did not have an override within the last 10 minutes</a:t>
            </a:r>
          </a:p>
          <a:p>
            <a:r>
              <a:rPr lang="en-US" altLang="en-US" sz="2000" b="1" dirty="0"/>
              <a:t>There were </a:t>
            </a:r>
            <a:r>
              <a:rPr lang="en-US" altLang="en-US" sz="2000" b="1" dirty="0" smtClean="0"/>
              <a:t>12 </a:t>
            </a:r>
            <a:r>
              <a:rPr lang="en-US" altLang="en-US" sz="2000" b="1" dirty="0"/>
              <a:t>total unique overrides in </a:t>
            </a:r>
            <a:r>
              <a:rPr lang="en-US" altLang="en-US" sz="2000" b="1" dirty="0" smtClean="0"/>
              <a:t>February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Per </a:t>
            </a:r>
            <a:r>
              <a:rPr lang="en-US" sz="2000" dirty="0"/>
              <a:t>Nodal Protocols section 6.5.7.1.13 (10), ERCOT will provide a more detailed update at the </a:t>
            </a:r>
            <a:r>
              <a:rPr lang="en-US" sz="2000" dirty="0" smtClean="0"/>
              <a:t>May 2021 </a:t>
            </a:r>
            <a:r>
              <a:rPr lang="en-US" sz="2000" dirty="0"/>
              <a:t>WMS meeting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447327"/>
              </p:ext>
            </p:extLst>
          </p:nvPr>
        </p:nvGraphicFramePr>
        <p:xfrm>
          <a:off x="533400" y="2426616"/>
          <a:ext cx="8153400" cy="1981200"/>
        </p:xfrm>
        <a:graphic>
          <a:graphicData uri="http://schemas.openxmlformats.org/drawingml/2006/table">
            <a:tbl>
              <a:tblPr/>
              <a:tblGrid>
                <a:gridCol w="1613594"/>
                <a:gridCol w="2695653"/>
                <a:gridCol w="1979028"/>
                <a:gridCol w="1865125"/>
              </a:tblGrid>
              <a:tr h="6096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Date Start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 Number of </a:t>
                      </a:r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Resource-SCED Interval Overrides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Numer of Resources</a:t>
                      </a:r>
                      <a:b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with an Override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Number of Unique</a:t>
                      </a:r>
                      <a:b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HDL/LDL Overrides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February 14, 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February 15, 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5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5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5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(Overrides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were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 c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ontinuation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 2/14)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5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February 18, 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openxmlformats.org/package/2006/metadata/core-properties"/>
    <ds:schemaRef ds:uri="c34af464-7aa1-4edd-9be4-83dffc1cb926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9169</TotalTime>
  <Words>304</Words>
  <Application>Microsoft Office PowerPoint</Application>
  <PresentationFormat>On-screen Show (4:3)</PresentationFormat>
  <Paragraphs>143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299</cp:revision>
  <cp:lastPrinted>2016-01-21T20:53:15Z</cp:lastPrinted>
  <dcterms:created xsi:type="dcterms:W3CDTF">2016-01-21T15:20:31Z</dcterms:created>
  <dcterms:modified xsi:type="dcterms:W3CDTF">2021-03-12T23:22:21Z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