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03/01/2021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03/02/2021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48931"/>
              </p:ext>
            </p:extLst>
          </p:nvPr>
        </p:nvGraphicFramePr>
        <p:xfrm>
          <a:off x="380994" y="990600"/>
          <a:ext cx="8382000" cy="5105394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1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215,114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359,887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December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December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381881"/>
              </p:ext>
            </p:extLst>
          </p:nvPr>
        </p:nvGraphicFramePr>
        <p:xfrm>
          <a:off x="2158997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448744"/>
              </p:ext>
            </p:extLst>
          </p:nvPr>
        </p:nvGraphicFramePr>
        <p:xfrm>
          <a:off x="4152897" y="529589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7" y="529589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0781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8077200" y="87344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3219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714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8086725" y="85399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1400" y="261631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743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14760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December 2020 - IAG/IAL Statistics</vt:lpstr>
      <vt:lpstr>Top 10 - December 2020 - IAG/IAL % Greater Than 1% of Enrollments With number of months Greater Than 1%  </vt:lpstr>
      <vt:lpstr>Top 10 - 12 Month Average IAG/IAL % Greater Than 1% of Enrollments thru December 2020 With number of months Greater Than 1% </vt:lpstr>
      <vt:lpstr>Explanation of IAG/IAL Slides Data</vt:lpstr>
      <vt:lpstr>Explanation of IAG/IAL Slides Data (Cont)</vt:lpstr>
      <vt:lpstr>Top - 12 Month Average Rescission % Greater Than 1% of Switches thru December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376</cp:revision>
  <cp:lastPrinted>2016-01-21T20:53:15Z</cp:lastPrinted>
  <dcterms:created xsi:type="dcterms:W3CDTF">2016-01-21T15:20:31Z</dcterms:created>
  <dcterms:modified xsi:type="dcterms:W3CDTF">2021-03-01T17:51:06Z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