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8"/>
  </p:notesMasterIdLst>
  <p:handoutMasterIdLst>
    <p:handoutMasterId r:id="rId19"/>
  </p:handoutMasterIdLst>
  <p:sldIdLst>
    <p:sldId id="260" r:id="rId6"/>
    <p:sldId id="334" r:id="rId7"/>
    <p:sldId id="335" r:id="rId8"/>
    <p:sldId id="340" r:id="rId9"/>
    <p:sldId id="341" r:id="rId10"/>
    <p:sldId id="342" r:id="rId11"/>
    <p:sldId id="329" r:id="rId12"/>
    <p:sldId id="337" r:id="rId13"/>
    <p:sldId id="305" r:id="rId14"/>
    <p:sldId id="272" r:id="rId15"/>
    <p:sldId id="333" r:id="rId16"/>
    <p:sldId id="322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jm" initials="djm" lastIdx="1" clrIdx="0">
    <p:extLst>
      <p:ext uri="{19B8F6BF-5375-455C-9EA6-DF929625EA0E}">
        <p15:presenceInfo xmlns:p15="http://schemas.microsoft.com/office/powerpoint/2012/main" userId="dj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732" autoAdjust="0"/>
  </p:normalViewPr>
  <p:slideViewPr>
    <p:cSldViewPr showGuides="1">
      <p:cViewPr varScale="1">
        <p:scale>
          <a:sx n="101" d="100"/>
          <a:sy n="101" d="100"/>
        </p:scale>
        <p:origin x="191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80" dirty="0"/>
              <a:t>ERS Deployment Modeling for the Pricing </a:t>
            </a:r>
            <a:r>
              <a:rPr lang="en-US" sz="1680" dirty="0" smtClean="0"/>
              <a:t>Run for </a:t>
            </a:r>
          </a:p>
          <a:p>
            <a:pPr>
              <a:defRPr/>
            </a:pPr>
            <a:r>
              <a:rPr lang="en-US" sz="1680" dirty="0" smtClean="0">
                <a:solidFill>
                  <a:schemeClr val="tx2"/>
                </a:solidFill>
              </a:rPr>
              <a:t>OD</a:t>
            </a:r>
            <a:r>
              <a:rPr lang="en-US" sz="1680" baseline="0" dirty="0" smtClean="0">
                <a:solidFill>
                  <a:schemeClr val="tx2"/>
                </a:solidFill>
              </a:rPr>
              <a:t> </a:t>
            </a:r>
            <a:r>
              <a:rPr lang="en-US" sz="1680" b="0" i="0" u="none" strike="noStrike" baseline="0" dirty="0" smtClean="0">
                <a:effectLst/>
              </a:rPr>
              <a:t>February 15, 2021</a:t>
            </a:r>
          </a:p>
          <a:p>
            <a:pPr>
              <a:defRPr/>
            </a:pPr>
            <a:r>
              <a:rPr lang="en-US" sz="1680" i="1" dirty="0" smtClean="0"/>
              <a:t>Production </a:t>
            </a:r>
            <a:r>
              <a:rPr lang="en-US" sz="1680" i="1" dirty="0"/>
              <a:t>vs. Rerun</a:t>
            </a:r>
          </a:p>
        </c:rich>
      </c:tx>
      <c:layout>
        <c:manualLayout>
          <c:xMode val="edge"/>
          <c:yMode val="edge"/>
          <c:x val="0.16693877551020408"/>
          <c:y val="2.927994393006012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Production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WZHANG!$B$3:$B$187</c:f>
              <c:numCache>
                <c:formatCode>m/d/yyyy\ h:mm</c:formatCode>
                <c:ptCount val="185"/>
                <c:pt idx="0">
                  <c:v>44242.357870370375</c:v>
                </c:pt>
                <c:pt idx="1">
                  <c:v>44242.361354166671</c:v>
                </c:pt>
                <c:pt idx="2">
                  <c:v>44242.364814814813</c:v>
                </c:pt>
                <c:pt idx="3">
                  <c:v>44242.368298611109</c:v>
                </c:pt>
                <c:pt idx="4">
                  <c:v>44242.371782407405</c:v>
                </c:pt>
                <c:pt idx="5">
                  <c:v>44242.372442129636</c:v>
                </c:pt>
                <c:pt idx="6">
                  <c:v>44242.375300925924</c:v>
                </c:pt>
                <c:pt idx="7">
                  <c:v>44242.37872685185</c:v>
                </c:pt>
                <c:pt idx="8">
                  <c:v>44242.38217592593</c:v>
                </c:pt>
                <c:pt idx="9">
                  <c:v>44242.385648148149</c:v>
                </c:pt>
                <c:pt idx="10">
                  <c:v>44242.389120370375</c:v>
                </c:pt>
                <c:pt idx="11">
                  <c:v>44242.392592592594</c:v>
                </c:pt>
                <c:pt idx="12">
                  <c:v>44242.39607638889</c:v>
                </c:pt>
                <c:pt idx="13">
                  <c:v>44242.399548611109</c:v>
                </c:pt>
                <c:pt idx="14">
                  <c:v>44242.403020833335</c:v>
                </c:pt>
                <c:pt idx="15">
                  <c:v>44242.406504629631</c:v>
                </c:pt>
                <c:pt idx="16">
                  <c:v>44242.40997685185</c:v>
                </c:pt>
                <c:pt idx="17">
                  <c:v>44242.41342592593</c:v>
                </c:pt>
                <c:pt idx="18">
                  <c:v>44242.416990740741</c:v>
                </c:pt>
                <c:pt idx="19">
                  <c:v>44242.420381944445</c:v>
                </c:pt>
                <c:pt idx="20">
                  <c:v>44242.422766203701</c:v>
                </c:pt>
                <c:pt idx="21">
                  <c:v>44242.423842592594</c:v>
                </c:pt>
                <c:pt idx="22">
                  <c:v>44242.427314814813</c:v>
                </c:pt>
                <c:pt idx="23">
                  <c:v>44242.430787037039</c:v>
                </c:pt>
                <c:pt idx="24">
                  <c:v>44242.434259259258</c:v>
                </c:pt>
                <c:pt idx="25">
                  <c:v>44242.437800925924</c:v>
                </c:pt>
                <c:pt idx="26">
                  <c:v>44242.441203703704</c:v>
                </c:pt>
                <c:pt idx="27">
                  <c:v>44242.44467592593</c:v>
                </c:pt>
                <c:pt idx="28">
                  <c:v>44242.448148148149</c:v>
                </c:pt>
                <c:pt idx="29">
                  <c:v>44242.448854166665</c:v>
                </c:pt>
                <c:pt idx="30">
                  <c:v>44242.451631944445</c:v>
                </c:pt>
                <c:pt idx="31">
                  <c:v>44242.452766203707</c:v>
                </c:pt>
                <c:pt idx="32">
                  <c:v>44242.455092592594</c:v>
                </c:pt>
                <c:pt idx="33">
                  <c:v>44242.458703703705</c:v>
                </c:pt>
                <c:pt idx="34">
                  <c:v>44242.460092592592</c:v>
                </c:pt>
                <c:pt idx="35">
                  <c:v>44242.462048611109</c:v>
                </c:pt>
                <c:pt idx="36">
                  <c:v>44242.465520833335</c:v>
                </c:pt>
                <c:pt idx="37">
                  <c:v>44242.466331018521</c:v>
                </c:pt>
                <c:pt idx="38">
                  <c:v>44242.468993055554</c:v>
                </c:pt>
                <c:pt idx="39">
                  <c:v>44242.47246527778</c:v>
                </c:pt>
                <c:pt idx="40">
                  <c:v>44242.474386574075</c:v>
                </c:pt>
                <c:pt idx="41">
                  <c:v>44242.47592592593</c:v>
                </c:pt>
                <c:pt idx="42">
                  <c:v>44242.478391203702</c:v>
                </c:pt>
                <c:pt idx="43">
                  <c:v>44242.479432870372</c:v>
                </c:pt>
                <c:pt idx="44">
                  <c:v>44242.482858796298</c:v>
                </c:pt>
                <c:pt idx="45">
                  <c:v>44242.486331018517</c:v>
                </c:pt>
                <c:pt idx="46">
                  <c:v>44242.489814814813</c:v>
                </c:pt>
                <c:pt idx="47">
                  <c:v>44242.493298611109</c:v>
                </c:pt>
                <c:pt idx="48">
                  <c:v>44242.496793981481</c:v>
                </c:pt>
                <c:pt idx="49">
                  <c:v>44242.497858796298</c:v>
                </c:pt>
                <c:pt idx="50">
                  <c:v>44242.498553240737</c:v>
                </c:pt>
                <c:pt idx="51">
                  <c:v>44242.500381944439</c:v>
                </c:pt>
                <c:pt idx="52">
                  <c:v>44242.50372685185</c:v>
                </c:pt>
                <c:pt idx="53">
                  <c:v>44242.507222222222</c:v>
                </c:pt>
                <c:pt idx="54">
                  <c:v>44242.510648148149</c:v>
                </c:pt>
                <c:pt idx="55">
                  <c:v>44242.514143518521</c:v>
                </c:pt>
                <c:pt idx="56">
                  <c:v>44242.517604166671</c:v>
                </c:pt>
                <c:pt idx="57">
                  <c:v>44242.521087962967</c:v>
                </c:pt>
                <c:pt idx="58">
                  <c:v>44242.524537037039</c:v>
                </c:pt>
                <c:pt idx="59">
                  <c:v>44242.528020833335</c:v>
                </c:pt>
                <c:pt idx="60">
                  <c:v>44242.531493055554</c:v>
                </c:pt>
                <c:pt idx="61">
                  <c:v>44242.53496527778</c:v>
                </c:pt>
                <c:pt idx="62">
                  <c:v>44242.53842592593</c:v>
                </c:pt>
                <c:pt idx="63">
                  <c:v>44242.541145833333</c:v>
                </c:pt>
                <c:pt idx="64">
                  <c:v>44242.541979166672</c:v>
                </c:pt>
                <c:pt idx="65">
                  <c:v>44242.545370370375</c:v>
                </c:pt>
                <c:pt idx="66">
                  <c:v>44242.548854166671</c:v>
                </c:pt>
                <c:pt idx="67">
                  <c:v>44242.552314814813</c:v>
                </c:pt>
                <c:pt idx="68">
                  <c:v>44242.555798611109</c:v>
                </c:pt>
                <c:pt idx="69">
                  <c:v>44242.559259259258</c:v>
                </c:pt>
                <c:pt idx="70">
                  <c:v>44242.562743055554</c:v>
                </c:pt>
                <c:pt idx="71">
                  <c:v>44242.566192129634</c:v>
                </c:pt>
                <c:pt idx="72">
                  <c:v>44242.567349537036</c:v>
                </c:pt>
                <c:pt idx="73">
                  <c:v>44242.569699074076</c:v>
                </c:pt>
                <c:pt idx="74">
                  <c:v>44242.570405092592</c:v>
                </c:pt>
                <c:pt idx="75">
                  <c:v>44242.573159722226</c:v>
                </c:pt>
                <c:pt idx="76">
                  <c:v>44242.576666666668</c:v>
                </c:pt>
                <c:pt idx="77">
                  <c:v>44242.580127314817</c:v>
                </c:pt>
                <c:pt idx="78">
                  <c:v>44242.583645833336</c:v>
                </c:pt>
                <c:pt idx="79">
                  <c:v>44242.587037037039</c:v>
                </c:pt>
                <c:pt idx="80">
                  <c:v>44242.590497685189</c:v>
                </c:pt>
                <c:pt idx="81">
                  <c:v>44242.593969907408</c:v>
                </c:pt>
                <c:pt idx="82">
                  <c:v>44242.59746527778</c:v>
                </c:pt>
                <c:pt idx="83">
                  <c:v>44242.600902777776</c:v>
                </c:pt>
                <c:pt idx="84">
                  <c:v>44242.604421296295</c:v>
                </c:pt>
                <c:pt idx="85">
                  <c:v>44242.607870370375</c:v>
                </c:pt>
                <c:pt idx="86">
                  <c:v>44242.611331018517</c:v>
                </c:pt>
                <c:pt idx="87">
                  <c:v>44242.614803240744</c:v>
                </c:pt>
                <c:pt idx="88">
                  <c:v>44242.618298611109</c:v>
                </c:pt>
                <c:pt idx="89">
                  <c:v>44242.621770833335</c:v>
                </c:pt>
                <c:pt idx="90">
                  <c:v>44242.625324074077</c:v>
                </c:pt>
                <c:pt idx="91">
                  <c:v>44242.628738425927</c:v>
                </c:pt>
                <c:pt idx="92">
                  <c:v>44242.632152777776</c:v>
                </c:pt>
                <c:pt idx="93">
                  <c:v>44242.635659722226</c:v>
                </c:pt>
                <c:pt idx="94">
                  <c:v>44242.639143518521</c:v>
                </c:pt>
                <c:pt idx="95">
                  <c:v>44242.642592592594</c:v>
                </c:pt>
                <c:pt idx="96">
                  <c:v>44242.64607638889</c:v>
                </c:pt>
                <c:pt idx="97">
                  <c:v>44242.649525462963</c:v>
                </c:pt>
                <c:pt idx="98">
                  <c:v>44242.653009259258</c:v>
                </c:pt>
                <c:pt idx="99">
                  <c:v>44242.656469907408</c:v>
                </c:pt>
                <c:pt idx="100">
                  <c:v>44242.65996527778</c:v>
                </c:pt>
                <c:pt idx="101">
                  <c:v>44242.663437499999</c:v>
                </c:pt>
                <c:pt idx="102">
                  <c:v>44242.667002314818</c:v>
                </c:pt>
                <c:pt idx="103">
                  <c:v>44242.670405092591</c:v>
                </c:pt>
                <c:pt idx="104">
                  <c:v>44242.673854166671</c:v>
                </c:pt>
                <c:pt idx="105">
                  <c:v>44242.677314814813</c:v>
                </c:pt>
                <c:pt idx="106">
                  <c:v>44242.680775462963</c:v>
                </c:pt>
                <c:pt idx="107">
                  <c:v>44242.684259259258</c:v>
                </c:pt>
                <c:pt idx="108">
                  <c:v>44242.687743055554</c:v>
                </c:pt>
                <c:pt idx="109">
                  <c:v>44242.691192129634</c:v>
                </c:pt>
                <c:pt idx="110">
                  <c:v>44242.694664351853</c:v>
                </c:pt>
                <c:pt idx="111">
                  <c:v>44242.698171296295</c:v>
                </c:pt>
                <c:pt idx="112">
                  <c:v>44242.701631944445</c:v>
                </c:pt>
                <c:pt idx="113">
                  <c:v>44242.70511574074</c:v>
                </c:pt>
                <c:pt idx="114">
                  <c:v>44242.708611111113</c:v>
                </c:pt>
                <c:pt idx="115">
                  <c:v>44242.712060185186</c:v>
                </c:pt>
                <c:pt idx="116">
                  <c:v>44242.714548611111</c:v>
                </c:pt>
                <c:pt idx="117">
                  <c:v>44242.714884259258</c:v>
                </c:pt>
                <c:pt idx="118">
                  <c:v>44242.715532407405</c:v>
                </c:pt>
                <c:pt idx="119">
                  <c:v>44242.718958333331</c:v>
                </c:pt>
                <c:pt idx="120">
                  <c:v>44242.720347222217</c:v>
                </c:pt>
                <c:pt idx="121">
                  <c:v>44242.72246527778</c:v>
                </c:pt>
                <c:pt idx="122">
                  <c:v>44242.725914351853</c:v>
                </c:pt>
                <c:pt idx="123">
                  <c:v>44242.729398148149</c:v>
                </c:pt>
                <c:pt idx="124">
                  <c:v>44242.731562500005</c:v>
                </c:pt>
                <c:pt idx="125">
                  <c:v>44242.732847222222</c:v>
                </c:pt>
                <c:pt idx="126">
                  <c:v>44242.736331018517</c:v>
                </c:pt>
                <c:pt idx="127">
                  <c:v>44242.739062499997</c:v>
                </c:pt>
                <c:pt idx="128">
                  <c:v>44242.73982638889</c:v>
                </c:pt>
                <c:pt idx="129">
                  <c:v>44242.743310185186</c:v>
                </c:pt>
                <c:pt idx="130">
                  <c:v>44242.746759259258</c:v>
                </c:pt>
                <c:pt idx="131">
                  <c:v>44242.750324074077</c:v>
                </c:pt>
                <c:pt idx="132">
                  <c:v>44242.75371527778</c:v>
                </c:pt>
                <c:pt idx="133">
                  <c:v>44242.757152777776</c:v>
                </c:pt>
                <c:pt idx="134">
                  <c:v>44242.760636574079</c:v>
                </c:pt>
                <c:pt idx="135">
                  <c:v>44242.761689814819</c:v>
                </c:pt>
                <c:pt idx="136">
                  <c:v>44242.764108796298</c:v>
                </c:pt>
                <c:pt idx="137">
                  <c:v>44242.767581018517</c:v>
                </c:pt>
                <c:pt idx="138">
                  <c:v>44242.771064814813</c:v>
                </c:pt>
                <c:pt idx="139">
                  <c:v>44242.774537037039</c:v>
                </c:pt>
                <c:pt idx="140">
                  <c:v>44242.778020833335</c:v>
                </c:pt>
                <c:pt idx="141">
                  <c:v>44242.781481481485</c:v>
                </c:pt>
                <c:pt idx="142">
                  <c:v>44242.784942129634</c:v>
                </c:pt>
                <c:pt idx="143">
                  <c:v>44242.78842592593</c:v>
                </c:pt>
                <c:pt idx="144">
                  <c:v>44242.791956018518</c:v>
                </c:pt>
                <c:pt idx="145">
                  <c:v>44242.795370370375</c:v>
                </c:pt>
                <c:pt idx="146">
                  <c:v>44242.79886574074</c:v>
                </c:pt>
                <c:pt idx="147">
                  <c:v>44242.802303240744</c:v>
                </c:pt>
                <c:pt idx="148">
                  <c:v>44242.805775462963</c:v>
                </c:pt>
                <c:pt idx="149">
                  <c:v>44242.809259259258</c:v>
                </c:pt>
                <c:pt idx="150">
                  <c:v>44242.812731481485</c:v>
                </c:pt>
                <c:pt idx="151">
                  <c:v>44242.816192129634</c:v>
                </c:pt>
                <c:pt idx="152">
                  <c:v>44242.81967592593</c:v>
                </c:pt>
                <c:pt idx="153">
                  <c:v>44242.823148148149</c:v>
                </c:pt>
                <c:pt idx="154">
                  <c:v>44242.826655092591</c:v>
                </c:pt>
                <c:pt idx="155">
                  <c:v>44242.830081018517</c:v>
                </c:pt>
                <c:pt idx="156">
                  <c:v>44242.833599537036</c:v>
                </c:pt>
                <c:pt idx="157">
                  <c:v>44242.837025462963</c:v>
                </c:pt>
                <c:pt idx="158">
                  <c:v>44242.840509259258</c:v>
                </c:pt>
                <c:pt idx="159">
                  <c:v>44242.843993055554</c:v>
                </c:pt>
                <c:pt idx="160">
                  <c:v>44242.847442129634</c:v>
                </c:pt>
                <c:pt idx="161">
                  <c:v>44242.850902777776</c:v>
                </c:pt>
                <c:pt idx="162">
                  <c:v>44242.854386574079</c:v>
                </c:pt>
                <c:pt idx="163">
                  <c:v>44242.857858796298</c:v>
                </c:pt>
                <c:pt idx="164">
                  <c:v>44242.861331018517</c:v>
                </c:pt>
                <c:pt idx="165">
                  <c:v>44242.864803240744</c:v>
                </c:pt>
                <c:pt idx="166">
                  <c:v>44242.868298611109</c:v>
                </c:pt>
                <c:pt idx="167">
                  <c:v>44242.871747685189</c:v>
                </c:pt>
                <c:pt idx="168">
                  <c:v>44242.875277777777</c:v>
                </c:pt>
                <c:pt idx="169">
                  <c:v>44242.87871527778</c:v>
                </c:pt>
                <c:pt idx="170">
                  <c:v>44242.882164351853</c:v>
                </c:pt>
                <c:pt idx="171">
                  <c:v>44242.885636574079</c:v>
                </c:pt>
                <c:pt idx="172">
                  <c:v>44242.889120370375</c:v>
                </c:pt>
                <c:pt idx="173">
                  <c:v>44242.892581018517</c:v>
                </c:pt>
                <c:pt idx="174">
                  <c:v>44242.896064814813</c:v>
                </c:pt>
                <c:pt idx="175">
                  <c:v>44242.899525462963</c:v>
                </c:pt>
                <c:pt idx="176">
                  <c:v>44242.901365740741</c:v>
                </c:pt>
                <c:pt idx="177">
                  <c:v>44242.903009259258</c:v>
                </c:pt>
                <c:pt idx="178">
                  <c:v>44242.904236111113</c:v>
                </c:pt>
                <c:pt idx="179">
                  <c:v>44242.906493055554</c:v>
                </c:pt>
                <c:pt idx="180">
                  <c:v>44242.909942129634</c:v>
                </c:pt>
                <c:pt idx="181">
                  <c:v>44242.913437499999</c:v>
                </c:pt>
                <c:pt idx="182">
                  <c:v>44242.917013888888</c:v>
                </c:pt>
                <c:pt idx="183">
                  <c:v>44242.920381944445</c:v>
                </c:pt>
                <c:pt idx="184">
                  <c:v>44242.923854166671</c:v>
                </c:pt>
              </c:numCache>
            </c:numRef>
          </c:xVal>
          <c:yVal>
            <c:numRef>
              <c:f>WZHANG!$G$3:$G$187</c:f>
              <c:numCache>
                <c:formatCode>General</c:formatCode>
                <c:ptCount val="185"/>
                <c:pt idx="0">
                  <c:v>1088.05981445313</c:v>
                </c:pt>
                <c:pt idx="1">
                  <c:v>1088.05981445313</c:v>
                </c:pt>
                <c:pt idx="2">
                  <c:v>1088.05981445313</c:v>
                </c:pt>
                <c:pt idx="3">
                  <c:v>1088.05981445313</c:v>
                </c:pt>
                <c:pt idx="4">
                  <c:v>1088.05981445313</c:v>
                </c:pt>
                <c:pt idx="5">
                  <c:v>1088.05981445313</c:v>
                </c:pt>
                <c:pt idx="6">
                  <c:v>1043.04016113281</c:v>
                </c:pt>
                <c:pt idx="7">
                  <c:v>1045.01416015625</c:v>
                </c:pt>
                <c:pt idx="8">
                  <c:v>1049.50109863281</c:v>
                </c:pt>
                <c:pt idx="9">
                  <c:v>1053.86889648438</c:v>
                </c:pt>
                <c:pt idx="10">
                  <c:v>1058.0855712890602</c:v>
                </c:pt>
                <c:pt idx="11">
                  <c:v>1062.30236816406</c:v>
                </c:pt>
                <c:pt idx="12">
                  <c:v>1066.51867675781</c:v>
                </c:pt>
                <c:pt idx="13">
                  <c:v>1068.88037109375</c:v>
                </c:pt>
                <c:pt idx="14">
                  <c:v>1068.88037109375</c:v>
                </c:pt>
                <c:pt idx="15">
                  <c:v>1068.88037109375</c:v>
                </c:pt>
                <c:pt idx="16">
                  <c:v>1068.88037109375</c:v>
                </c:pt>
                <c:pt idx="17">
                  <c:v>1068.88037109375</c:v>
                </c:pt>
                <c:pt idx="18">
                  <c:v>1068.88037109375</c:v>
                </c:pt>
                <c:pt idx="19">
                  <c:v>1068.88037109375</c:v>
                </c:pt>
                <c:pt idx="20">
                  <c:v>1068.88037109375</c:v>
                </c:pt>
                <c:pt idx="21">
                  <c:v>1068.88037109375</c:v>
                </c:pt>
                <c:pt idx="22">
                  <c:v>1068.88037109375</c:v>
                </c:pt>
                <c:pt idx="23">
                  <c:v>1068.88037109375</c:v>
                </c:pt>
                <c:pt idx="24">
                  <c:v>1068.88037109375</c:v>
                </c:pt>
                <c:pt idx="25">
                  <c:v>1068.88037109375</c:v>
                </c:pt>
                <c:pt idx="26">
                  <c:v>1068.88037109375</c:v>
                </c:pt>
                <c:pt idx="27">
                  <c:v>1068.88037109375</c:v>
                </c:pt>
                <c:pt idx="28">
                  <c:v>1068.88037109375</c:v>
                </c:pt>
                <c:pt idx="29">
                  <c:v>1068.88037109375</c:v>
                </c:pt>
                <c:pt idx="30">
                  <c:v>1068.88037109375</c:v>
                </c:pt>
                <c:pt idx="31">
                  <c:v>1068.88037109375</c:v>
                </c:pt>
                <c:pt idx="32">
                  <c:v>1068.88037109375</c:v>
                </c:pt>
                <c:pt idx="33">
                  <c:v>1068.88037109375</c:v>
                </c:pt>
                <c:pt idx="34">
                  <c:v>1068.88037109375</c:v>
                </c:pt>
                <c:pt idx="35">
                  <c:v>1068.88037109375</c:v>
                </c:pt>
                <c:pt idx="36">
                  <c:v>1068.88037109375</c:v>
                </c:pt>
                <c:pt idx="37">
                  <c:v>1068.88037109375</c:v>
                </c:pt>
                <c:pt idx="38">
                  <c:v>1068.88037109375</c:v>
                </c:pt>
                <c:pt idx="39">
                  <c:v>1068.88037109375</c:v>
                </c:pt>
                <c:pt idx="40">
                  <c:v>1068.88037109375</c:v>
                </c:pt>
                <c:pt idx="41">
                  <c:v>1068.88037109375</c:v>
                </c:pt>
                <c:pt idx="42">
                  <c:v>1068.88037109375</c:v>
                </c:pt>
                <c:pt idx="43">
                  <c:v>1068.88037109375</c:v>
                </c:pt>
                <c:pt idx="44">
                  <c:v>1068.88037109375</c:v>
                </c:pt>
                <c:pt idx="45">
                  <c:v>1068.88037109375</c:v>
                </c:pt>
                <c:pt idx="46">
                  <c:v>1068.88037109375</c:v>
                </c:pt>
                <c:pt idx="47">
                  <c:v>1068.88037109375</c:v>
                </c:pt>
                <c:pt idx="48">
                  <c:v>1068.88037109375</c:v>
                </c:pt>
                <c:pt idx="49">
                  <c:v>1068.88037109375</c:v>
                </c:pt>
                <c:pt idx="50">
                  <c:v>1068.88037109375</c:v>
                </c:pt>
                <c:pt idx="51">
                  <c:v>1068.88037109375</c:v>
                </c:pt>
                <c:pt idx="52">
                  <c:v>1068.88037109375</c:v>
                </c:pt>
                <c:pt idx="53">
                  <c:v>1068.88037109375</c:v>
                </c:pt>
                <c:pt idx="54">
                  <c:v>1068.88037109375</c:v>
                </c:pt>
                <c:pt idx="55">
                  <c:v>1057.7613525390602</c:v>
                </c:pt>
                <c:pt idx="56">
                  <c:v>1043.52954101563</c:v>
                </c:pt>
                <c:pt idx="57">
                  <c:v>1025.7412109375</c:v>
                </c:pt>
                <c:pt idx="58">
                  <c:v>1007.9508666992201</c:v>
                </c:pt>
                <c:pt idx="59">
                  <c:v>990.16119384765602</c:v>
                </c:pt>
                <c:pt idx="60">
                  <c:v>975.92901611328114</c:v>
                </c:pt>
                <c:pt idx="61">
                  <c:v>958.139404296875</c:v>
                </c:pt>
                <c:pt idx="62">
                  <c:v>940.35009765625</c:v>
                </c:pt>
                <c:pt idx="63">
                  <c:v>929.67620849609398</c:v>
                </c:pt>
                <c:pt idx="64">
                  <c:v>920.12854003906307</c:v>
                </c:pt>
                <c:pt idx="65">
                  <c:v>902.73156738281307</c:v>
                </c:pt>
                <c:pt idx="66">
                  <c:v>884.61773681640602</c:v>
                </c:pt>
                <c:pt idx="67">
                  <c:v>869.76745605468807</c:v>
                </c:pt>
                <c:pt idx="68">
                  <c:v>851.02508544921909</c:v>
                </c:pt>
                <c:pt idx="69">
                  <c:v>832.28063964843807</c:v>
                </c:pt>
                <c:pt idx="70">
                  <c:v>817.43084716796909</c:v>
                </c:pt>
                <c:pt idx="71">
                  <c:v>798.29522705078102</c:v>
                </c:pt>
                <c:pt idx="72">
                  <c:v>790.50872802734409</c:v>
                </c:pt>
                <c:pt idx="73">
                  <c:v>778.82867431640602</c:v>
                </c:pt>
                <c:pt idx="74">
                  <c:v>774.93463134765602</c:v>
                </c:pt>
                <c:pt idx="75">
                  <c:v>763.25524902343807</c:v>
                </c:pt>
                <c:pt idx="76">
                  <c:v>743.78894042968807</c:v>
                </c:pt>
                <c:pt idx="77">
                  <c:v>724.32257080078102</c:v>
                </c:pt>
                <c:pt idx="78">
                  <c:v>704.85632324218807</c:v>
                </c:pt>
                <c:pt idx="79">
                  <c:v>689.28314208984398</c:v>
                </c:pt>
                <c:pt idx="80">
                  <c:v>669.81634521484409</c:v>
                </c:pt>
                <c:pt idx="81">
                  <c:v>650.34985351562511</c:v>
                </c:pt>
                <c:pt idx="82">
                  <c:v>634.77697753906307</c:v>
                </c:pt>
                <c:pt idx="83">
                  <c:v>615.31054687500011</c:v>
                </c:pt>
                <c:pt idx="84">
                  <c:v>595.84454345703102</c:v>
                </c:pt>
                <c:pt idx="85">
                  <c:v>580.27093505859398</c:v>
                </c:pt>
                <c:pt idx="86">
                  <c:v>560.80499267578102</c:v>
                </c:pt>
                <c:pt idx="87">
                  <c:v>541.33807373046909</c:v>
                </c:pt>
                <c:pt idx="88">
                  <c:v>525.76513671875011</c:v>
                </c:pt>
                <c:pt idx="89">
                  <c:v>506.29840087890602</c:v>
                </c:pt>
                <c:pt idx="90">
                  <c:v>486.83184814453102</c:v>
                </c:pt>
                <c:pt idx="91">
                  <c:v>471.25888061523403</c:v>
                </c:pt>
                <c:pt idx="92">
                  <c:v>451.79190063476602</c:v>
                </c:pt>
                <c:pt idx="93">
                  <c:v>432.32571411132807</c:v>
                </c:pt>
                <c:pt idx="94">
                  <c:v>412.85934448242205</c:v>
                </c:pt>
                <c:pt idx="95">
                  <c:v>397.28610229492205</c:v>
                </c:pt>
                <c:pt idx="96">
                  <c:v>377.81964111328102</c:v>
                </c:pt>
                <c:pt idx="97">
                  <c:v>358.35287475585898</c:v>
                </c:pt>
                <c:pt idx="98">
                  <c:v>342.77987670898403</c:v>
                </c:pt>
                <c:pt idx="99">
                  <c:v>323.31326293945301</c:v>
                </c:pt>
                <c:pt idx="100">
                  <c:v>303.84680175781301</c:v>
                </c:pt>
                <c:pt idx="101">
                  <c:v>288.27371215820301</c:v>
                </c:pt>
                <c:pt idx="102">
                  <c:v>283.43713378906301</c:v>
                </c:pt>
                <c:pt idx="103">
                  <c:v>264.04940795898398</c:v>
                </c:pt>
                <c:pt idx="104">
                  <c:v>248.57287597656301</c:v>
                </c:pt>
                <c:pt idx="105">
                  <c:v>229.20309448242202</c:v>
                </c:pt>
                <c:pt idx="106">
                  <c:v>209.83323669433599</c:v>
                </c:pt>
                <c:pt idx="107">
                  <c:v>194.35679626464801</c:v>
                </c:pt>
                <c:pt idx="108">
                  <c:v>174.98692321777301</c:v>
                </c:pt>
                <c:pt idx="109">
                  <c:v>155.53848266601599</c:v>
                </c:pt>
                <c:pt idx="110">
                  <c:v>136.07205200195301</c:v>
                </c:pt>
                <c:pt idx="111">
                  <c:v>120.49895477294901</c:v>
                </c:pt>
                <c:pt idx="112">
                  <c:v>111.70619964599601</c:v>
                </c:pt>
                <c:pt idx="113">
                  <c:v>110.02935791015601</c:v>
                </c:pt>
                <c:pt idx="114">
                  <c:v>108.68787384033202</c:v>
                </c:pt>
                <c:pt idx="115">
                  <c:v>106.35312652587901</c:v>
                </c:pt>
                <c:pt idx="116">
                  <c:v>104.41819763183601</c:v>
                </c:pt>
                <c:pt idx="117">
                  <c:v>103.773193359375</c:v>
                </c:pt>
                <c:pt idx="118">
                  <c:v>103.12824249267601</c:v>
                </c:pt>
                <c:pt idx="119">
                  <c:v>100.54833984375001</c:v>
                </c:pt>
                <c:pt idx="120">
                  <c:v>99.258369445800795</c:v>
                </c:pt>
                <c:pt idx="121">
                  <c:v>97.323394775390597</c:v>
                </c:pt>
                <c:pt idx="122">
                  <c:v>94.098556518554702</c:v>
                </c:pt>
                <c:pt idx="123">
                  <c:v>91.518646240234389</c:v>
                </c:pt>
                <c:pt idx="124">
                  <c:v>89.583717346191392</c:v>
                </c:pt>
                <c:pt idx="125">
                  <c:v>88.293739318847699</c:v>
                </c:pt>
                <c:pt idx="126">
                  <c:v>86.074920654296889</c:v>
                </c:pt>
                <c:pt idx="127">
                  <c:v>85.146110534667997</c:v>
                </c:pt>
                <c:pt idx="128">
                  <c:v>84.83647918701169</c:v>
                </c:pt>
                <c:pt idx="129">
                  <c:v>83.288452148437486</c:v>
                </c:pt>
                <c:pt idx="130">
                  <c:v>81.740402221679702</c:v>
                </c:pt>
                <c:pt idx="131">
                  <c:v>80.192375183105497</c:v>
                </c:pt>
                <c:pt idx="132">
                  <c:v>78.953948974609403</c:v>
                </c:pt>
                <c:pt idx="133">
                  <c:v>77.4058837890625</c:v>
                </c:pt>
                <c:pt idx="134">
                  <c:v>75.85784149169919</c:v>
                </c:pt>
                <c:pt idx="135">
                  <c:v>75.5482177734375</c:v>
                </c:pt>
                <c:pt idx="136">
                  <c:v>74.619407653808594</c:v>
                </c:pt>
                <c:pt idx="137">
                  <c:v>73.071319580078097</c:v>
                </c:pt>
                <c:pt idx="138">
                  <c:v>71.523277282714787</c:v>
                </c:pt>
                <c:pt idx="139">
                  <c:v>70.284835815429702</c:v>
                </c:pt>
                <c:pt idx="140">
                  <c:v>68.736793518066392</c:v>
                </c:pt>
                <c:pt idx="141">
                  <c:v>67.188751220703097</c:v>
                </c:pt>
                <c:pt idx="142">
                  <c:v>65.950309753417997</c:v>
                </c:pt>
                <c:pt idx="143">
                  <c:v>64.402267456054702</c:v>
                </c:pt>
                <c:pt idx="144">
                  <c:v>53.774211883544901</c:v>
                </c:pt>
                <c:pt idx="145">
                  <c:v>52.535770416259801</c:v>
                </c:pt>
                <c:pt idx="146">
                  <c:v>50.987728118896499</c:v>
                </c:pt>
                <c:pt idx="147">
                  <c:v>49.439682006835895</c:v>
                </c:pt>
                <c:pt idx="148">
                  <c:v>47.891616821289098</c:v>
                </c:pt>
                <c:pt idx="149">
                  <c:v>46.653190612793004</c:v>
                </c:pt>
                <c:pt idx="150">
                  <c:v>45.105152130127003</c:v>
                </c:pt>
                <c:pt idx="151">
                  <c:v>43.557094573974602</c:v>
                </c:pt>
                <c:pt idx="152">
                  <c:v>42.318649291992202</c:v>
                </c:pt>
                <c:pt idx="153">
                  <c:v>40.770591735839794</c:v>
                </c:pt>
                <c:pt idx="154">
                  <c:v>39.222549438476598</c:v>
                </c:pt>
                <c:pt idx="155">
                  <c:v>37.9841117858887</c:v>
                </c:pt>
                <c:pt idx="156">
                  <c:v>36.436077117919901</c:v>
                </c:pt>
                <c:pt idx="157">
                  <c:v>34.888008117675803</c:v>
                </c:pt>
                <c:pt idx="158">
                  <c:v>33.649574279785199</c:v>
                </c:pt>
                <c:pt idx="159">
                  <c:v>32.101516723632798</c:v>
                </c:pt>
                <c:pt idx="160">
                  <c:v>30.553470611572298</c:v>
                </c:pt>
                <c:pt idx="161">
                  <c:v>29.315025329589798</c:v>
                </c:pt>
                <c:pt idx="162">
                  <c:v>27.766981124877898</c:v>
                </c:pt>
                <c:pt idx="163">
                  <c:v>26.218929290771499</c:v>
                </c:pt>
                <c:pt idx="164">
                  <c:v>24.670883178710898</c:v>
                </c:pt>
                <c:pt idx="165">
                  <c:v>23.432439804077099</c:v>
                </c:pt>
                <c:pt idx="166">
                  <c:v>21.884386062622099</c:v>
                </c:pt>
                <c:pt idx="167">
                  <c:v>20.336341857910199</c:v>
                </c:pt>
                <c:pt idx="168">
                  <c:v>19.097904205322301</c:v>
                </c:pt>
                <c:pt idx="169">
                  <c:v>17.487232208252003</c:v>
                </c:pt>
                <c:pt idx="170">
                  <c:v>15.791819572448698</c:v>
                </c:pt>
                <c:pt idx="171">
                  <c:v>14.435493469238299</c:v>
                </c:pt>
                <c:pt idx="172">
                  <c:v>12.740086555481</c:v>
                </c:pt>
                <c:pt idx="173">
                  <c:v>11.0446825027466</c:v>
                </c:pt>
                <c:pt idx="174">
                  <c:v>9.6883563995361293</c:v>
                </c:pt>
                <c:pt idx="175">
                  <c:v>8.6121673583984393</c:v>
                </c:pt>
                <c:pt idx="176">
                  <c:v>8.5237531661987287</c:v>
                </c:pt>
                <c:pt idx="177">
                  <c:v>8.4648103713989293</c:v>
                </c:pt>
                <c:pt idx="178">
                  <c:v>8.4353380203247106</c:v>
                </c:pt>
                <c:pt idx="179">
                  <c:v>8.346923828125</c:v>
                </c:pt>
                <c:pt idx="180">
                  <c:v>8.1995658874511701</c:v>
                </c:pt>
                <c:pt idx="181">
                  <c:v>8.0522079467773384</c:v>
                </c:pt>
                <c:pt idx="182">
                  <c:v>5.8648490905761692</c:v>
                </c:pt>
                <c:pt idx="183">
                  <c:v>5.7469625473022496</c:v>
                </c:pt>
                <c:pt idx="184">
                  <c:v>5.5996046066284197</c:v>
                </c:pt>
              </c:numCache>
            </c:numRef>
          </c:yVal>
          <c:smooth val="0"/>
        </c:ser>
        <c:ser>
          <c:idx val="1"/>
          <c:order val="1"/>
          <c:tx>
            <c:v>Rerun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WZHANG!$B$3:$B$187</c:f>
              <c:numCache>
                <c:formatCode>m/d/yyyy\ h:mm</c:formatCode>
                <c:ptCount val="185"/>
                <c:pt idx="0">
                  <c:v>44242.357870370375</c:v>
                </c:pt>
                <c:pt idx="1">
                  <c:v>44242.361354166671</c:v>
                </c:pt>
                <c:pt idx="2">
                  <c:v>44242.364814814813</c:v>
                </c:pt>
                <c:pt idx="3">
                  <c:v>44242.368298611109</c:v>
                </c:pt>
                <c:pt idx="4">
                  <c:v>44242.371782407405</c:v>
                </c:pt>
                <c:pt idx="5">
                  <c:v>44242.372442129636</c:v>
                </c:pt>
                <c:pt idx="6">
                  <c:v>44242.375300925924</c:v>
                </c:pt>
                <c:pt idx="7">
                  <c:v>44242.37872685185</c:v>
                </c:pt>
                <c:pt idx="8">
                  <c:v>44242.38217592593</c:v>
                </c:pt>
                <c:pt idx="9">
                  <c:v>44242.385648148149</c:v>
                </c:pt>
                <c:pt idx="10">
                  <c:v>44242.389120370375</c:v>
                </c:pt>
                <c:pt idx="11">
                  <c:v>44242.392592592594</c:v>
                </c:pt>
                <c:pt idx="12">
                  <c:v>44242.39607638889</c:v>
                </c:pt>
                <c:pt idx="13">
                  <c:v>44242.399548611109</c:v>
                </c:pt>
                <c:pt idx="14">
                  <c:v>44242.403020833335</c:v>
                </c:pt>
                <c:pt idx="15">
                  <c:v>44242.406504629631</c:v>
                </c:pt>
                <c:pt idx="16">
                  <c:v>44242.40997685185</c:v>
                </c:pt>
                <c:pt idx="17">
                  <c:v>44242.41342592593</c:v>
                </c:pt>
                <c:pt idx="18">
                  <c:v>44242.416990740741</c:v>
                </c:pt>
                <c:pt idx="19">
                  <c:v>44242.420381944445</c:v>
                </c:pt>
                <c:pt idx="20">
                  <c:v>44242.422766203701</c:v>
                </c:pt>
                <c:pt idx="21">
                  <c:v>44242.423842592594</c:v>
                </c:pt>
                <c:pt idx="22">
                  <c:v>44242.427314814813</c:v>
                </c:pt>
                <c:pt idx="23">
                  <c:v>44242.430787037039</c:v>
                </c:pt>
                <c:pt idx="24">
                  <c:v>44242.434259259258</c:v>
                </c:pt>
                <c:pt idx="25">
                  <c:v>44242.437800925924</c:v>
                </c:pt>
                <c:pt idx="26">
                  <c:v>44242.441203703704</c:v>
                </c:pt>
                <c:pt idx="27">
                  <c:v>44242.44467592593</c:v>
                </c:pt>
                <c:pt idx="28">
                  <c:v>44242.448148148149</c:v>
                </c:pt>
                <c:pt idx="29">
                  <c:v>44242.448854166665</c:v>
                </c:pt>
                <c:pt idx="30">
                  <c:v>44242.451631944445</c:v>
                </c:pt>
                <c:pt idx="31">
                  <c:v>44242.452766203707</c:v>
                </c:pt>
                <c:pt idx="32">
                  <c:v>44242.455092592594</c:v>
                </c:pt>
                <c:pt idx="33">
                  <c:v>44242.458703703705</c:v>
                </c:pt>
                <c:pt idx="34">
                  <c:v>44242.460092592592</c:v>
                </c:pt>
                <c:pt idx="35">
                  <c:v>44242.462048611109</c:v>
                </c:pt>
                <c:pt idx="36">
                  <c:v>44242.465520833335</c:v>
                </c:pt>
                <c:pt idx="37">
                  <c:v>44242.466331018521</c:v>
                </c:pt>
                <c:pt idx="38">
                  <c:v>44242.468993055554</c:v>
                </c:pt>
                <c:pt idx="39">
                  <c:v>44242.47246527778</c:v>
                </c:pt>
                <c:pt idx="40">
                  <c:v>44242.474386574075</c:v>
                </c:pt>
                <c:pt idx="41">
                  <c:v>44242.47592592593</c:v>
                </c:pt>
                <c:pt idx="42">
                  <c:v>44242.478391203702</c:v>
                </c:pt>
                <c:pt idx="43">
                  <c:v>44242.479432870372</c:v>
                </c:pt>
                <c:pt idx="44">
                  <c:v>44242.482858796298</c:v>
                </c:pt>
                <c:pt idx="45">
                  <c:v>44242.486331018517</c:v>
                </c:pt>
                <c:pt idx="46">
                  <c:v>44242.489814814813</c:v>
                </c:pt>
                <c:pt idx="47">
                  <c:v>44242.493298611109</c:v>
                </c:pt>
                <c:pt idx="48">
                  <c:v>44242.496793981481</c:v>
                </c:pt>
                <c:pt idx="49">
                  <c:v>44242.497858796298</c:v>
                </c:pt>
                <c:pt idx="50">
                  <c:v>44242.498553240737</c:v>
                </c:pt>
                <c:pt idx="51">
                  <c:v>44242.500381944439</c:v>
                </c:pt>
                <c:pt idx="52">
                  <c:v>44242.50372685185</c:v>
                </c:pt>
                <c:pt idx="53">
                  <c:v>44242.507222222222</c:v>
                </c:pt>
                <c:pt idx="54">
                  <c:v>44242.510648148149</c:v>
                </c:pt>
                <c:pt idx="55">
                  <c:v>44242.514143518521</c:v>
                </c:pt>
                <c:pt idx="56">
                  <c:v>44242.517604166671</c:v>
                </c:pt>
                <c:pt idx="57">
                  <c:v>44242.521087962967</c:v>
                </c:pt>
                <c:pt idx="58">
                  <c:v>44242.524537037039</c:v>
                </c:pt>
                <c:pt idx="59">
                  <c:v>44242.528020833335</c:v>
                </c:pt>
                <c:pt idx="60">
                  <c:v>44242.531493055554</c:v>
                </c:pt>
                <c:pt idx="61">
                  <c:v>44242.53496527778</c:v>
                </c:pt>
                <c:pt idx="62">
                  <c:v>44242.53842592593</c:v>
                </c:pt>
                <c:pt idx="63">
                  <c:v>44242.541145833333</c:v>
                </c:pt>
                <c:pt idx="64">
                  <c:v>44242.541979166672</c:v>
                </c:pt>
                <c:pt idx="65">
                  <c:v>44242.545370370375</c:v>
                </c:pt>
                <c:pt idx="66">
                  <c:v>44242.548854166671</c:v>
                </c:pt>
                <c:pt idx="67">
                  <c:v>44242.552314814813</c:v>
                </c:pt>
                <c:pt idx="68">
                  <c:v>44242.555798611109</c:v>
                </c:pt>
                <c:pt idx="69">
                  <c:v>44242.559259259258</c:v>
                </c:pt>
                <c:pt idx="70">
                  <c:v>44242.562743055554</c:v>
                </c:pt>
                <c:pt idx="71">
                  <c:v>44242.566192129634</c:v>
                </c:pt>
                <c:pt idx="72">
                  <c:v>44242.567349537036</c:v>
                </c:pt>
                <c:pt idx="73">
                  <c:v>44242.569699074076</c:v>
                </c:pt>
                <c:pt idx="74">
                  <c:v>44242.570405092592</c:v>
                </c:pt>
                <c:pt idx="75">
                  <c:v>44242.573159722226</c:v>
                </c:pt>
                <c:pt idx="76">
                  <c:v>44242.576666666668</c:v>
                </c:pt>
                <c:pt idx="77">
                  <c:v>44242.580127314817</c:v>
                </c:pt>
                <c:pt idx="78">
                  <c:v>44242.583645833336</c:v>
                </c:pt>
                <c:pt idx="79">
                  <c:v>44242.587037037039</c:v>
                </c:pt>
                <c:pt idx="80">
                  <c:v>44242.590497685189</c:v>
                </c:pt>
                <c:pt idx="81">
                  <c:v>44242.593969907408</c:v>
                </c:pt>
                <c:pt idx="82">
                  <c:v>44242.59746527778</c:v>
                </c:pt>
                <c:pt idx="83">
                  <c:v>44242.600902777776</c:v>
                </c:pt>
                <c:pt idx="84">
                  <c:v>44242.604421296295</c:v>
                </c:pt>
                <c:pt idx="85">
                  <c:v>44242.607870370375</c:v>
                </c:pt>
                <c:pt idx="86">
                  <c:v>44242.611331018517</c:v>
                </c:pt>
                <c:pt idx="87">
                  <c:v>44242.614803240744</c:v>
                </c:pt>
                <c:pt idx="88">
                  <c:v>44242.618298611109</c:v>
                </c:pt>
                <c:pt idx="89">
                  <c:v>44242.621770833335</c:v>
                </c:pt>
                <c:pt idx="90">
                  <c:v>44242.625324074077</c:v>
                </c:pt>
                <c:pt idx="91">
                  <c:v>44242.628738425927</c:v>
                </c:pt>
                <c:pt idx="92">
                  <c:v>44242.632152777776</c:v>
                </c:pt>
                <c:pt idx="93">
                  <c:v>44242.635659722226</c:v>
                </c:pt>
                <c:pt idx="94">
                  <c:v>44242.639143518521</c:v>
                </c:pt>
                <c:pt idx="95">
                  <c:v>44242.642592592594</c:v>
                </c:pt>
                <c:pt idx="96">
                  <c:v>44242.64607638889</c:v>
                </c:pt>
                <c:pt idx="97">
                  <c:v>44242.649525462963</c:v>
                </c:pt>
                <c:pt idx="98">
                  <c:v>44242.653009259258</c:v>
                </c:pt>
                <c:pt idx="99">
                  <c:v>44242.656469907408</c:v>
                </c:pt>
                <c:pt idx="100">
                  <c:v>44242.65996527778</c:v>
                </c:pt>
                <c:pt idx="101">
                  <c:v>44242.663437499999</c:v>
                </c:pt>
                <c:pt idx="102">
                  <c:v>44242.667002314818</c:v>
                </c:pt>
                <c:pt idx="103">
                  <c:v>44242.670405092591</c:v>
                </c:pt>
                <c:pt idx="104">
                  <c:v>44242.673854166671</c:v>
                </c:pt>
                <c:pt idx="105">
                  <c:v>44242.677314814813</c:v>
                </c:pt>
                <c:pt idx="106">
                  <c:v>44242.680775462963</c:v>
                </c:pt>
                <c:pt idx="107">
                  <c:v>44242.684259259258</c:v>
                </c:pt>
                <c:pt idx="108">
                  <c:v>44242.687743055554</c:v>
                </c:pt>
                <c:pt idx="109">
                  <c:v>44242.691192129634</c:v>
                </c:pt>
                <c:pt idx="110">
                  <c:v>44242.694664351853</c:v>
                </c:pt>
                <c:pt idx="111">
                  <c:v>44242.698171296295</c:v>
                </c:pt>
                <c:pt idx="112">
                  <c:v>44242.701631944445</c:v>
                </c:pt>
                <c:pt idx="113">
                  <c:v>44242.70511574074</c:v>
                </c:pt>
                <c:pt idx="114">
                  <c:v>44242.708611111113</c:v>
                </c:pt>
                <c:pt idx="115">
                  <c:v>44242.712060185186</c:v>
                </c:pt>
                <c:pt idx="116">
                  <c:v>44242.714548611111</c:v>
                </c:pt>
                <c:pt idx="117">
                  <c:v>44242.714884259258</c:v>
                </c:pt>
                <c:pt idx="118">
                  <c:v>44242.715532407405</c:v>
                </c:pt>
                <c:pt idx="119">
                  <c:v>44242.718958333331</c:v>
                </c:pt>
                <c:pt idx="120">
                  <c:v>44242.720347222217</c:v>
                </c:pt>
                <c:pt idx="121">
                  <c:v>44242.72246527778</c:v>
                </c:pt>
                <c:pt idx="122">
                  <c:v>44242.725914351853</c:v>
                </c:pt>
                <c:pt idx="123">
                  <c:v>44242.729398148149</c:v>
                </c:pt>
                <c:pt idx="124">
                  <c:v>44242.731562500005</c:v>
                </c:pt>
                <c:pt idx="125">
                  <c:v>44242.732847222222</c:v>
                </c:pt>
                <c:pt idx="126">
                  <c:v>44242.736331018517</c:v>
                </c:pt>
                <c:pt idx="127">
                  <c:v>44242.739062499997</c:v>
                </c:pt>
                <c:pt idx="128">
                  <c:v>44242.73982638889</c:v>
                </c:pt>
                <c:pt idx="129">
                  <c:v>44242.743310185186</c:v>
                </c:pt>
                <c:pt idx="130">
                  <c:v>44242.746759259258</c:v>
                </c:pt>
                <c:pt idx="131">
                  <c:v>44242.750324074077</c:v>
                </c:pt>
                <c:pt idx="132">
                  <c:v>44242.75371527778</c:v>
                </c:pt>
                <c:pt idx="133">
                  <c:v>44242.757152777776</c:v>
                </c:pt>
                <c:pt idx="134">
                  <c:v>44242.760636574079</c:v>
                </c:pt>
                <c:pt idx="135">
                  <c:v>44242.761689814819</c:v>
                </c:pt>
                <c:pt idx="136">
                  <c:v>44242.764108796298</c:v>
                </c:pt>
                <c:pt idx="137">
                  <c:v>44242.767581018517</c:v>
                </c:pt>
                <c:pt idx="138">
                  <c:v>44242.771064814813</c:v>
                </c:pt>
                <c:pt idx="139">
                  <c:v>44242.774537037039</c:v>
                </c:pt>
                <c:pt idx="140">
                  <c:v>44242.778020833335</c:v>
                </c:pt>
                <c:pt idx="141">
                  <c:v>44242.781481481485</c:v>
                </c:pt>
                <c:pt idx="142">
                  <c:v>44242.784942129634</c:v>
                </c:pt>
                <c:pt idx="143">
                  <c:v>44242.78842592593</c:v>
                </c:pt>
                <c:pt idx="144">
                  <c:v>44242.791956018518</c:v>
                </c:pt>
                <c:pt idx="145">
                  <c:v>44242.795370370375</c:v>
                </c:pt>
                <c:pt idx="146">
                  <c:v>44242.79886574074</c:v>
                </c:pt>
                <c:pt idx="147">
                  <c:v>44242.802303240744</c:v>
                </c:pt>
                <c:pt idx="148">
                  <c:v>44242.805775462963</c:v>
                </c:pt>
                <c:pt idx="149">
                  <c:v>44242.809259259258</c:v>
                </c:pt>
                <c:pt idx="150">
                  <c:v>44242.812731481485</c:v>
                </c:pt>
                <c:pt idx="151">
                  <c:v>44242.816192129634</c:v>
                </c:pt>
                <c:pt idx="152">
                  <c:v>44242.81967592593</c:v>
                </c:pt>
                <c:pt idx="153">
                  <c:v>44242.823148148149</c:v>
                </c:pt>
                <c:pt idx="154">
                  <c:v>44242.826655092591</c:v>
                </c:pt>
                <c:pt idx="155">
                  <c:v>44242.830081018517</c:v>
                </c:pt>
                <c:pt idx="156">
                  <c:v>44242.833599537036</c:v>
                </c:pt>
                <c:pt idx="157">
                  <c:v>44242.837025462963</c:v>
                </c:pt>
                <c:pt idx="158">
                  <c:v>44242.840509259258</c:v>
                </c:pt>
                <c:pt idx="159">
                  <c:v>44242.843993055554</c:v>
                </c:pt>
                <c:pt idx="160">
                  <c:v>44242.847442129634</c:v>
                </c:pt>
                <c:pt idx="161">
                  <c:v>44242.850902777776</c:v>
                </c:pt>
                <c:pt idx="162">
                  <c:v>44242.854386574079</c:v>
                </c:pt>
                <c:pt idx="163">
                  <c:v>44242.857858796298</c:v>
                </c:pt>
                <c:pt idx="164">
                  <c:v>44242.861331018517</c:v>
                </c:pt>
                <c:pt idx="165">
                  <c:v>44242.864803240744</c:v>
                </c:pt>
                <c:pt idx="166">
                  <c:v>44242.868298611109</c:v>
                </c:pt>
                <c:pt idx="167">
                  <c:v>44242.871747685189</c:v>
                </c:pt>
                <c:pt idx="168">
                  <c:v>44242.875277777777</c:v>
                </c:pt>
                <c:pt idx="169">
                  <c:v>44242.87871527778</c:v>
                </c:pt>
                <c:pt idx="170">
                  <c:v>44242.882164351853</c:v>
                </c:pt>
                <c:pt idx="171">
                  <c:v>44242.885636574079</c:v>
                </c:pt>
                <c:pt idx="172">
                  <c:v>44242.889120370375</c:v>
                </c:pt>
                <c:pt idx="173">
                  <c:v>44242.892581018517</c:v>
                </c:pt>
                <c:pt idx="174">
                  <c:v>44242.896064814813</c:v>
                </c:pt>
                <c:pt idx="175">
                  <c:v>44242.899525462963</c:v>
                </c:pt>
                <c:pt idx="176">
                  <c:v>44242.901365740741</c:v>
                </c:pt>
                <c:pt idx="177">
                  <c:v>44242.903009259258</c:v>
                </c:pt>
                <c:pt idx="178">
                  <c:v>44242.904236111113</c:v>
                </c:pt>
                <c:pt idx="179">
                  <c:v>44242.906493055554</c:v>
                </c:pt>
                <c:pt idx="180">
                  <c:v>44242.909942129634</c:v>
                </c:pt>
                <c:pt idx="181">
                  <c:v>44242.913437499999</c:v>
                </c:pt>
                <c:pt idx="182">
                  <c:v>44242.917013888888</c:v>
                </c:pt>
                <c:pt idx="183">
                  <c:v>44242.920381944445</c:v>
                </c:pt>
                <c:pt idx="184">
                  <c:v>44242.923854166671</c:v>
                </c:pt>
              </c:numCache>
            </c:numRef>
          </c:xVal>
          <c:yVal>
            <c:numRef>
              <c:f>WZHANG!$I$3:$I$187</c:f>
              <c:numCache>
                <c:formatCode>General</c:formatCode>
                <c:ptCount val="185"/>
                <c:pt idx="0">
                  <c:v>1088.0262499999999</c:v>
                </c:pt>
                <c:pt idx="1">
                  <c:v>1087.9614300000001</c:v>
                </c:pt>
                <c:pt idx="2">
                  <c:v>1087.89661</c:v>
                </c:pt>
                <c:pt idx="3">
                  <c:v>1087.8319100000001</c:v>
                </c:pt>
                <c:pt idx="4">
                  <c:v>1087.7670900000001</c:v>
                </c:pt>
                <c:pt idx="5">
                  <c:v>1087.7542699999999</c:v>
                </c:pt>
                <c:pt idx="6">
                  <c:v>1046.1822500000001</c:v>
                </c:pt>
                <c:pt idx="7">
                  <c:v>1048.0915500000001</c:v>
                </c:pt>
                <c:pt idx="8">
                  <c:v>1052.51343</c:v>
                </c:pt>
                <c:pt idx="9">
                  <c:v>1056.8164099999999</c:v>
                </c:pt>
                <c:pt idx="10">
                  <c:v>1060.9682600000001</c:v>
                </c:pt>
                <c:pt idx="11">
                  <c:v>1065.12012</c:v>
                </c:pt>
                <c:pt idx="12">
                  <c:v>1069.27197</c:v>
                </c:pt>
                <c:pt idx="13">
                  <c:v>1071.5684799999999</c:v>
                </c:pt>
                <c:pt idx="14">
                  <c:v>1071.5036600000001</c:v>
                </c:pt>
                <c:pt idx="15">
                  <c:v>1071.43884</c:v>
                </c:pt>
                <c:pt idx="16">
                  <c:v>1071.37402</c:v>
                </c:pt>
                <c:pt idx="17">
                  <c:v>1071.3091999999999</c:v>
                </c:pt>
                <c:pt idx="18">
                  <c:v>1071.2443800000001</c:v>
                </c:pt>
                <c:pt idx="19">
                  <c:v>1071.1796899999999</c:v>
                </c:pt>
                <c:pt idx="20">
                  <c:v>1071.13489</c:v>
                </c:pt>
                <c:pt idx="21">
                  <c:v>1071.1148700000001</c:v>
                </c:pt>
                <c:pt idx="22">
                  <c:v>1071.0500500000001</c:v>
                </c:pt>
                <c:pt idx="23">
                  <c:v>1070.98523</c:v>
                </c:pt>
                <c:pt idx="24">
                  <c:v>1070.9204099999999</c:v>
                </c:pt>
                <c:pt idx="25">
                  <c:v>1070.8555899999999</c:v>
                </c:pt>
                <c:pt idx="26">
                  <c:v>1070.7907700000001</c:v>
                </c:pt>
                <c:pt idx="27">
                  <c:v>1070.72595</c:v>
                </c:pt>
                <c:pt idx="28">
                  <c:v>1070.66113</c:v>
                </c:pt>
                <c:pt idx="29">
                  <c:v>1070.6481900000001</c:v>
                </c:pt>
                <c:pt idx="30">
                  <c:v>1070.5963099999999</c:v>
                </c:pt>
                <c:pt idx="31">
                  <c:v>1070.5749499999999</c:v>
                </c:pt>
                <c:pt idx="32">
                  <c:v>1070.5314900000001</c:v>
                </c:pt>
                <c:pt idx="33">
                  <c:v>1070.46667</c:v>
                </c:pt>
                <c:pt idx="34">
                  <c:v>1070.4383499999999</c:v>
                </c:pt>
                <c:pt idx="35">
                  <c:v>1070.4018599999999</c:v>
                </c:pt>
                <c:pt idx="36">
                  <c:v>1070.3370399999999</c:v>
                </c:pt>
                <c:pt idx="37">
                  <c:v>1070.3212900000001</c:v>
                </c:pt>
                <c:pt idx="38">
                  <c:v>1070.2722200000001</c:v>
                </c:pt>
                <c:pt idx="39">
                  <c:v>1070.2074</c:v>
                </c:pt>
                <c:pt idx="40">
                  <c:v>1070.1711399999999</c:v>
                </c:pt>
                <c:pt idx="41">
                  <c:v>1070.14258</c:v>
                </c:pt>
                <c:pt idx="42">
                  <c:v>1070.09656</c:v>
                </c:pt>
                <c:pt idx="43">
                  <c:v>1070.0777599999999</c:v>
                </c:pt>
                <c:pt idx="44">
                  <c:v>1070.0129400000001</c:v>
                </c:pt>
                <c:pt idx="45">
                  <c:v>1069.94812</c:v>
                </c:pt>
                <c:pt idx="46">
                  <c:v>1069.8833</c:v>
                </c:pt>
                <c:pt idx="47">
                  <c:v>1069.8184799999999</c:v>
                </c:pt>
                <c:pt idx="48">
                  <c:v>1069.7536600000001</c:v>
                </c:pt>
                <c:pt idx="49">
                  <c:v>1069.7329099999999</c:v>
                </c:pt>
                <c:pt idx="50">
                  <c:v>1069.7199700000001</c:v>
                </c:pt>
                <c:pt idx="51">
                  <c:v>1069.68884</c:v>
                </c:pt>
                <c:pt idx="52">
                  <c:v>1069.62402</c:v>
                </c:pt>
                <c:pt idx="53">
                  <c:v>1069.5591999999999</c:v>
                </c:pt>
                <c:pt idx="54">
                  <c:v>1069.4943800000001</c:v>
                </c:pt>
                <c:pt idx="55">
                  <c:v>1069.4296899999999</c:v>
                </c:pt>
                <c:pt idx="56">
                  <c:v>1069.3648700000001</c:v>
                </c:pt>
                <c:pt idx="57">
                  <c:v>1069.3000500000001</c:v>
                </c:pt>
                <c:pt idx="58">
                  <c:v>1069.23523</c:v>
                </c:pt>
                <c:pt idx="59">
                  <c:v>1069.1704099999999</c:v>
                </c:pt>
                <c:pt idx="60">
                  <c:v>1069.1055899999999</c:v>
                </c:pt>
                <c:pt idx="61">
                  <c:v>1059.1556399999999</c:v>
                </c:pt>
                <c:pt idx="62">
                  <c:v>1042.43066</c:v>
                </c:pt>
                <c:pt idx="63">
                  <c:v>1029.3294699999999</c:v>
                </c:pt>
                <c:pt idx="64">
                  <c:v>1019.86572</c:v>
                </c:pt>
                <c:pt idx="65">
                  <c:v>1003.56738</c:v>
                </c:pt>
                <c:pt idx="66">
                  <c:v>987.63054999999997</c:v>
                </c:pt>
                <c:pt idx="67">
                  <c:v>971.69372999999996</c:v>
                </c:pt>
                <c:pt idx="68">
                  <c:v>954.82410000000004</c:v>
                </c:pt>
                <c:pt idx="69">
                  <c:v>937.31524999999999</c:v>
                </c:pt>
                <c:pt idx="70">
                  <c:v>919.80633999999998</c:v>
                </c:pt>
                <c:pt idx="71">
                  <c:v>901.90441999999996</c:v>
                </c:pt>
                <c:pt idx="72">
                  <c:v>895.82703000000004</c:v>
                </c:pt>
                <c:pt idx="73">
                  <c:v>883.67223999999999</c:v>
                </c:pt>
                <c:pt idx="74">
                  <c:v>879.78264999999999</c:v>
                </c:pt>
                <c:pt idx="75">
                  <c:v>865.44</c:v>
                </c:pt>
                <c:pt idx="76">
                  <c:v>847.20776000000001</c:v>
                </c:pt>
                <c:pt idx="77">
                  <c:v>828.97551999999996</c:v>
                </c:pt>
                <c:pt idx="78">
                  <c:v>810.74334999999996</c:v>
                </c:pt>
                <c:pt idx="79">
                  <c:v>792.51111000000003</c:v>
                </c:pt>
                <c:pt idx="80">
                  <c:v>774.27886999999998</c:v>
                </c:pt>
                <c:pt idx="81">
                  <c:v>756.04663000000005</c:v>
                </c:pt>
                <c:pt idx="82">
                  <c:v>737.81444999999997</c:v>
                </c:pt>
                <c:pt idx="83">
                  <c:v>719.58221000000003</c:v>
                </c:pt>
                <c:pt idx="84">
                  <c:v>701.34997999999996</c:v>
                </c:pt>
                <c:pt idx="85">
                  <c:v>683.05700999999999</c:v>
                </c:pt>
                <c:pt idx="86">
                  <c:v>664.88556000000005</c:v>
                </c:pt>
                <c:pt idx="87">
                  <c:v>646.65332000000001</c:v>
                </c:pt>
                <c:pt idx="88">
                  <c:v>628.42107999999996</c:v>
                </c:pt>
                <c:pt idx="89">
                  <c:v>610.18889999999999</c:v>
                </c:pt>
                <c:pt idx="90">
                  <c:v>591.95667000000003</c:v>
                </c:pt>
                <c:pt idx="91">
                  <c:v>573.72442999999998</c:v>
                </c:pt>
                <c:pt idx="92">
                  <c:v>555.49219000000005</c:v>
                </c:pt>
                <c:pt idx="93">
                  <c:v>537.26000999999997</c:v>
                </c:pt>
                <c:pt idx="94">
                  <c:v>519.02777000000003</c:v>
                </c:pt>
                <c:pt idx="95">
                  <c:v>500.79556000000002</c:v>
                </c:pt>
                <c:pt idx="96">
                  <c:v>482.56331999999998</c:v>
                </c:pt>
                <c:pt idx="97">
                  <c:v>464.33112</c:v>
                </c:pt>
                <c:pt idx="98">
                  <c:v>446.09888000000001</c:v>
                </c:pt>
                <c:pt idx="99">
                  <c:v>427.86667</c:v>
                </c:pt>
                <c:pt idx="100">
                  <c:v>409.63443000000001</c:v>
                </c:pt>
                <c:pt idx="101">
                  <c:v>391.40222</c:v>
                </c:pt>
                <c:pt idx="102">
                  <c:v>383.85001</c:v>
                </c:pt>
                <c:pt idx="103">
                  <c:v>365.69637999999998</c:v>
                </c:pt>
                <c:pt idx="104">
                  <c:v>347.56085000000002</c:v>
                </c:pt>
                <c:pt idx="105">
                  <c:v>329.42529000000002</c:v>
                </c:pt>
                <c:pt idx="106">
                  <c:v>311.28973000000002</c:v>
                </c:pt>
                <c:pt idx="107">
                  <c:v>293.15417000000002</c:v>
                </c:pt>
                <c:pt idx="108">
                  <c:v>275.01862</c:v>
                </c:pt>
                <c:pt idx="109">
                  <c:v>256.80444</c:v>
                </c:pt>
                <c:pt idx="110">
                  <c:v>238.57221999999999</c:v>
                </c:pt>
                <c:pt idx="111">
                  <c:v>220.34</c:v>
                </c:pt>
                <c:pt idx="112">
                  <c:v>202.10063</c:v>
                </c:pt>
                <c:pt idx="113">
                  <c:v>183.85637</c:v>
                </c:pt>
                <c:pt idx="114">
                  <c:v>165.61211</c:v>
                </c:pt>
                <c:pt idx="115">
                  <c:v>147.36784</c:v>
                </c:pt>
                <c:pt idx="116">
                  <c:v>134.23197999999999</c:v>
                </c:pt>
                <c:pt idx="117">
                  <c:v>132.28593000000001</c:v>
                </c:pt>
                <c:pt idx="118">
                  <c:v>129.12360000000001</c:v>
                </c:pt>
                <c:pt idx="119">
                  <c:v>110.87933</c:v>
                </c:pt>
                <c:pt idx="120">
                  <c:v>103.58163</c:v>
                </c:pt>
                <c:pt idx="121">
                  <c:v>102.52012000000001</c:v>
                </c:pt>
                <c:pt idx="122">
                  <c:v>100.93604000000001</c:v>
                </c:pt>
                <c:pt idx="123">
                  <c:v>99.351969999999994</c:v>
                </c:pt>
                <c:pt idx="124">
                  <c:v>98.22381</c:v>
                </c:pt>
                <c:pt idx="125">
                  <c:v>97.287570000000002</c:v>
                </c:pt>
                <c:pt idx="126">
                  <c:v>94.779790000000006</c:v>
                </c:pt>
                <c:pt idx="127">
                  <c:v>92.807010000000005</c:v>
                </c:pt>
                <c:pt idx="128">
                  <c:v>92.272009999999995</c:v>
                </c:pt>
                <c:pt idx="129">
                  <c:v>90.696979999999996</c:v>
                </c:pt>
                <c:pt idx="130">
                  <c:v>89.761240000000001</c:v>
                </c:pt>
                <c:pt idx="131">
                  <c:v>88.825490000000002</c:v>
                </c:pt>
                <c:pt idx="132">
                  <c:v>87.889759999999995</c:v>
                </c:pt>
                <c:pt idx="133">
                  <c:v>86.954009999999997</c:v>
                </c:pt>
                <c:pt idx="134">
                  <c:v>86.018270000000001</c:v>
                </c:pt>
                <c:pt idx="135">
                  <c:v>85.731319999999997</c:v>
                </c:pt>
                <c:pt idx="136">
                  <c:v>85.082530000000006</c:v>
                </c:pt>
                <c:pt idx="137">
                  <c:v>84.146789999999996</c:v>
                </c:pt>
                <c:pt idx="138">
                  <c:v>83.21105</c:v>
                </c:pt>
                <c:pt idx="139">
                  <c:v>82.275310000000005</c:v>
                </c:pt>
                <c:pt idx="140">
                  <c:v>81.339569999999995</c:v>
                </c:pt>
                <c:pt idx="141">
                  <c:v>80.403829999999999</c:v>
                </c:pt>
                <c:pt idx="142">
                  <c:v>79.468090000000004</c:v>
                </c:pt>
                <c:pt idx="143">
                  <c:v>78.532349999999994</c:v>
                </c:pt>
                <c:pt idx="144">
                  <c:v>66.146609999999995</c:v>
                </c:pt>
                <c:pt idx="145">
                  <c:v>65.21087</c:v>
                </c:pt>
                <c:pt idx="146">
                  <c:v>64.275120000000001</c:v>
                </c:pt>
                <c:pt idx="147">
                  <c:v>63.339379999999998</c:v>
                </c:pt>
                <c:pt idx="148">
                  <c:v>62.403640000000003</c:v>
                </c:pt>
                <c:pt idx="149">
                  <c:v>61.4679</c:v>
                </c:pt>
                <c:pt idx="150">
                  <c:v>60.532159999999998</c:v>
                </c:pt>
                <c:pt idx="151">
                  <c:v>59.596420000000002</c:v>
                </c:pt>
                <c:pt idx="152">
                  <c:v>58.660679999999999</c:v>
                </c:pt>
                <c:pt idx="153">
                  <c:v>57.724939999999997</c:v>
                </c:pt>
                <c:pt idx="154">
                  <c:v>56.789200000000001</c:v>
                </c:pt>
                <c:pt idx="155">
                  <c:v>55.853459999999998</c:v>
                </c:pt>
                <c:pt idx="156">
                  <c:v>54.917720000000003</c:v>
                </c:pt>
                <c:pt idx="157">
                  <c:v>53.98198</c:v>
                </c:pt>
                <c:pt idx="158">
                  <c:v>53.046230000000001</c:v>
                </c:pt>
                <c:pt idx="159">
                  <c:v>52.110500000000002</c:v>
                </c:pt>
                <c:pt idx="160">
                  <c:v>51.174759999999999</c:v>
                </c:pt>
                <c:pt idx="161">
                  <c:v>50.23901</c:v>
                </c:pt>
                <c:pt idx="162">
                  <c:v>49.303269999999998</c:v>
                </c:pt>
                <c:pt idx="163">
                  <c:v>48.367530000000002</c:v>
                </c:pt>
                <c:pt idx="164">
                  <c:v>47.431789999999999</c:v>
                </c:pt>
                <c:pt idx="165">
                  <c:v>46.496049999999997</c:v>
                </c:pt>
                <c:pt idx="166">
                  <c:v>45.560310000000001</c:v>
                </c:pt>
                <c:pt idx="167">
                  <c:v>44.624569999999999</c:v>
                </c:pt>
                <c:pt idx="168">
                  <c:v>43.688830000000003</c:v>
                </c:pt>
                <c:pt idx="169">
                  <c:v>42.75309</c:v>
                </c:pt>
                <c:pt idx="170">
                  <c:v>41.817349999999998</c:v>
                </c:pt>
                <c:pt idx="171">
                  <c:v>40.881610000000002</c:v>
                </c:pt>
                <c:pt idx="172">
                  <c:v>39.953009999999999</c:v>
                </c:pt>
                <c:pt idx="173">
                  <c:v>39.029299999999999</c:v>
                </c:pt>
                <c:pt idx="174">
                  <c:v>38.105600000000003</c:v>
                </c:pt>
                <c:pt idx="175">
                  <c:v>37.121929999999999</c:v>
                </c:pt>
                <c:pt idx="176">
                  <c:v>36.55659</c:v>
                </c:pt>
                <c:pt idx="177">
                  <c:v>36.061929999999997</c:v>
                </c:pt>
                <c:pt idx="178">
                  <c:v>35.680320000000002</c:v>
                </c:pt>
                <c:pt idx="179">
                  <c:v>35.001930000000002</c:v>
                </c:pt>
                <c:pt idx="180">
                  <c:v>33.941929999999999</c:v>
                </c:pt>
                <c:pt idx="181">
                  <c:v>32.881929999999997</c:v>
                </c:pt>
                <c:pt idx="182">
                  <c:v>7.2119299999999997</c:v>
                </c:pt>
                <c:pt idx="183">
                  <c:v>6.63225</c:v>
                </c:pt>
                <c:pt idx="184">
                  <c:v>6.4959600000000002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2855680"/>
        <c:axId val="572853720"/>
      </c:scatterChart>
      <c:valAx>
        <c:axId val="572855680"/>
        <c:scaling>
          <c:orientation val="minMax"/>
          <c:min val="44242.33333300000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h:mm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2853720"/>
        <c:crosses val="autoZero"/>
        <c:crossBetween val="midCat"/>
        <c:majorUnit val="8.3333000000000018E-2"/>
      </c:valAx>
      <c:valAx>
        <c:axId val="5728537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MW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285568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RTORDPA </a:t>
            </a:r>
            <a:r>
              <a:rPr lang="en-US" dirty="0" smtClean="0">
                <a:solidFill>
                  <a:schemeClr val="tx2"/>
                </a:solidFill>
              </a:rPr>
              <a:t>for </a:t>
            </a:r>
            <a:r>
              <a:rPr lang="en-US" sz="1800" b="0" i="0" baseline="0" dirty="0" smtClean="0">
                <a:solidFill>
                  <a:schemeClr val="tx2"/>
                </a:solidFill>
                <a:effectLst/>
              </a:rPr>
              <a:t>OD </a:t>
            </a:r>
            <a:r>
              <a:rPr lang="en-US" sz="1680" b="0" i="0" u="none" strike="noStrike" baseline="0" dirty="0" smtClean="0">
                <a:effectLst/>
              </a:rPr>
              <a:t>February 15, 2021</a:t>
            </a:r>
          </a:p>
          <a:p>
            <a:pPr>
              <a:defRPr/>
            </a:pPr>
            <a:r>
              <a:rPr lang="en-US" i="1" dirty="0" smtClean="0"/>
              <a:t>Production </a:t>
            </a:r>
            <a:r>
              <a:rPr lang="en-US" i="1" dirty="0"/>
              <a:t>vs. Rerun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Production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WZHANG!$B$3:$B$187</c:f>
              <c:numCache>
                <c:formatCode>m/d/yyyy\ h:mm</c:formatCode>
                <c:ptCount val="185"/>
                <c:pt idx="0">
                  <c:v>44242.357870370375</c:v>
                </c:pt>
                <c:pt idx="1">
                  <c:v>44242.361354166671</c:v>
                </c:pt>
                <c:pt idx="2">
                  <c:v>44242.364814814813</c:v>
                </c:pt>
                <c:pt idx="3">
                  <c:v>44242.368298611109</c:v>
                </c:pt>
                <c:pt idx="4">
                  <c:v>44242.371782407405</c:v>
                </c:pt>
                <c:pt idx="5">
                  <c:v>44242.372442129636</c:v>
                </c:pt>
                <c:pt idx="6">
                  <c:v>44242.375300925924</c:v>
                </c:pt>
                <c:pt idx="7">
                  <c:v>44242.37872685185</c:v>
                </c:pt>
                <c:pt idx="8">
                  <c:v>44242.38217592593</c:v>
                </c:pt>
                <c:pt idx="9">
                  <c:v>44242.385648148149</c:v>
                </c:pt>
                <c:pt idx="10">
                  <c:v>44242.389120370375</c:v>
                </c:pt>
                <c:pt idx="11">
                  <c:v>44242.392592592594</c:v>
                </c:pt>
                <c:pt idx="12">
                  <c:v>44242.39607638889</c:v>
                </c:pt>
                <c:pt idx="13">
                  <c:v>44242.399548611109</c:v>
                </c:pt>
                <c:pt idx="14">
                  <c:v>44242.403020833335</c:v>
                </c:pt>
                <c:pt idx="15">
                  <c:v>44242.406504629631</c:v>
                </c:pt>
                <c:pt idx="16">
                  <c:v>44242.40997685185</c:v>
                </c:pt>
                <c:pt idx="17">
                  <c:v>44242.41342592593</c:v>
                </c:pt>
                <c:pt idx="18">
                  <c:v>44242.416990740741</c:v>
                </c:pt>
                <c:pt idx="19">
                  <c:v>44242.420381944445</c:v>
                </c:pt>
                <c:pt idx="20">
                  <c:v>44242.422766203701</c:v>
                </c:pt>
                <c:pt idx="21">
                  <c:v>44242.423842592594</c:v>
                </c:pt>
                <c:pt idx="22">
                  <c:v>44242.427314814813</c:v>
                </c:pt>
                <c:pt idx="23">
                  <c:v>44242.430787037039</c:v>
                </c:pt>
                <c:pt idx="24">
                  <c:v>44242.434259259258</c:v>
                </c:pt>
                <c:pt idx="25">
                  <c:v>44242.437800925924</c:v>
                </c:pt>
                <c:pt idx="26">
                  <c:v>44242.441203703704</c:v>
                </c:pt>
                <c:pt idx="27">
                  <c:v>44242.44467592593</c:v>
                </c:pt>
                <c:pt idx="28">
                  <c:v>44242.448148148149</c:v>
                </c:pt>
                <c:pt idx="29">
                  <c:v>44242.448854166665</c:v>
                </c:pt>
                <c:pt idx="30">
                  <c:v>44242.451631944445</c:v>
                </c:pt>
                <c:pt idx="31">
                  <c:v>44242.452766203707</c:v>
                </c:pt>
                <c:pt idx="32">
                  <c:v>44242.455092592594</c:v>
                </c:pt>
                <c:pt idx="33">
                  <c:v>44242.458703703705</c:v>
                </c:pt>
                <c:pt idx="34">
                  <c:v>44242.460092592592</c:v>
                </c:pt>
                <c:pt idx="35">
                  <c:v>44242.462048611109</c:v>
                </c:pt>
                <c:pt idx="36">
                  <c:v>44242.465520833335</c:v>
                </c:pt>
                <c:pt idx="37">
                  <c:v>44242.466331018521</c:v>
                </c:pt>
                <c:pt idx="38">
                  <c:v>44242.468993055554</c:v>
                </c:pt>
                <c:pt idx="39">
                  <c:v>44242.47246527778</c:v>
                </c:pt>
                <c:pt idx="40">
                  <c:v>44242.474386574075</c:v>
                </c:pt>
                <c:pt idx="41">
                  <c:v>44242.47592592593</c:v>
                </c:pt>
                <c:pt idx="42">
                  <c:v>44242.478391203702</c:v>
                </c:pt>
                <c:pt idx="43">
                  <c:v>44242.479432870372</c:v>
                </c:pt>
                <c:pt idx="44">
                  <c:v>44242.482858796298</c:v>
                </c:pt>
                <c:pt idx="45">
                  <c:v>44242.486331018517</c:v>
                </c:pt>
                <c:pt idx="46">
                  <c:v>44242.489814814813</c:v>
                </c:pt>
                <c:pt idx="47">
                  <c:v>44242.493298611109</c:v>
                </c:pt>
                <c:pt idx="48">
                  <c:v>44242.496793981481</c:v>
                </c:pt>
                <c:pt idx="49">
                  <c:v>44242.497858796298</c:v>
                </c:pt>
                <c:pt idx="50">
                  <c:v>44242.498553240737</c:v>
                </c:pt>
                <c:pt idx="51">
                  <c:v>44242.500381944439</c:v>
                </c:pt>
                <c:pt idx="52">
                  <c:v>44242.50372685185</c:v>
                </c:pt>
                <c:pt idx="53">
                  <c:v>44242.507222222222</c:v>
                </c:pt>
                <c:pt idx="54">
                  <c:v>44242.510648148149</c:v>
                </c:pt>
                <c:pt idx="55">
                  <c:v>44242.514143518521</c:v>
                </c:pt>
                <c:pt idx="56">
                  <c:v>44242.517604166671</c:v>
                </c:pt>
                <c:pt idx="57">
                  <c:v>44242.521087962967</c:v>
                </c:pt>
                <c:pt idx="58">
                  <c:v>44242.524537037039</c:v>
                </c:pt>
                <c:pt idx="59">
                  <c:v>44242.528020833335</c:v>
                </c:pt>
                <c:pt idx="60">
                  <c:v>44242.531493055554</c:v>
                </c:pt>
                <c:pt idx="61">
                  <c:v>44242.53496527778</c:v>
                </c:pt>
                <c:pt idx="62">
                  <c:v>44242.53842592593</c:v>
                </c:pt>
                <c:pt idx="63">
                  <c:v>44242.541145833333</c:v>
                </c:pt>
                <c:pt idx="64">
                  <c:v>44242.541979166672</c:v>
                </c:pt>
                <c:pt idx="65">
                  <c:v>44242.545370370375</c:v>
                </c:pt>
                <c:pt idx="66">
                  <c:v>44242.548854166671</c:v>
                </c:pt>
                <c:pt idx="67">
                  <c:v>44242.552314814813</c:v>
                </c:pt>
                <c:pt idx="68">
                  <c:v>44242.555798611109</c:v>
                </c:pt>
                <c:pt idx="69">
                  <c:v>44242.559259259258</c:v>
                </c:pt>
                <c:pt idx="70">
                  <c:v>44242.562743055554</c:v>
                </c:pt>
                <c:pt idx="71">
                  <c:v>44242.566192129634</c:v>
                </c:pt>
                <c:pt idx="72">
                  <c:v>44242.567349537036</c:v>
                </c:pt>
                <c:pt idx="73">
                  <c:v>44242.569699074076</c:v>
                </c:pt>
                <c:pt idx="74">
                  <c:v>44242.570405092592</c:v>
                </c:pt>
                <c:pt idx="75">
                  <c:v>44242.573159722226</c:v>
                </c:pt>
                <c:pt idx="76">
                  <c:v>44242.576666666668</c:v>
                </c:pt>
                <c:pt idx="77">
                  <c:v>44242.580127314817</c:v>
                </c:pt>
                <c:pt idx="78">
                  <c:v>44242.583645833336</c:v>
                </c:pt>
                <c:pt idx="79">
                  <c:v>44242.587037037039</c:v>
                </c:pt>
                <c:pt idx="80">
                  <c:v>44242.590497685189</c:v>
                </c:pt>
                <c:pt idx="81">
                  <c:v>44242.593969907408</c:v>
                </c:pt>
                <c:pt idx="82">
                  <c:v>44242.59746527778</c:v>
                </c:pt>
                <c:pt idx="83">
                  <c:v>44242.600902777776</c:v>
                </c:pt>
                <c:pt idx="84">
                  <c:v>44242.604421296295</c:v>
                </c:pt>
                <c:pt idx="85">
                  <c:v>44242.607870370375</c:v>
                </c:pt>
                <c:pt idx="86">
                  <c:v>44242.611331018517</c:v>
                </c:pt>
                <c:pt idx="87">
                  <c:v>44242.614803240744</c:v>
                </c:pt>
                <c:pt idx="88">
                  <c:v>44242.618298611109</c:v>
                </c:pt>
                <c:pt idx="89">
                  <c:v>44242.621770833335</c:v>
                </c:pt>
                <c:pt idx="90">
                  <c:v>44242.625324074077</c:v>
                </c:pt>
                <c:pt idx="91">
                  <c:v>44242.628738425927</c:v>
                </c:pt>
                <c:pt idx="92">
                  <c:v>44242.632152777776</c:v>
                </c:pt>
                <c:pt idx="93">
                  <c:v>44242.635659722226</c:v>
                </c:pt>
                <c:pt idx="94">
                  <c:v>44242.639143518521</c:v>
                </c:pt>
                <c:pt idx="95">
                  <c:v>44242.642592592594</c:v>
                </c:pt>
                <c:pt idx="96">
                  <c:v>44242.64607638889</c:v>
                </c:pt>
                <c:pt idx="97">
                  <c:v>44242.649525462963</c:v>
                </c:pt>
                <c:pt idx="98">
                  <c:v>44242.653009259258</c:v>
                </c:pt>
                <c:pt idx="99">
                  <c:v>44242.656469907408</c:v>
                </c:pt>
                <c:pt idx="100">
                  <c:v>44242.65996527778</c:v>
                </c:pt>
                <c:pt idx="101">
                  <c:v>44242.663437499999</c:v>
                </c:pt>
                <c:pt idx="102">
                  <c:v>44242.667002314818</c:v>
                </c:pt>
                <c:pt idx="103">
                  <c:v>44242.670405092591</c:v>
                </c:pt>
                <c:pt idx="104">
                  <c:v>44242.673854166671</c:v>
                </c:pt>
                <c:pt idx="105">
                  <c:v>44242.677314814813</c:v>
                </c:pt>
                <c:pt idx="106">
                  <c:v>44242.680775462963</c:v>
                </c:pt>
                <c:pt idx="107">
                  <c:v>44242.684259259258</c:v>
                </c:pt>
                <c:pt idx="108">
                  <c:v>44242.687743055554</c:v>
                </c:pt>
                <c:pt idx="109">
                  <c:v>44242.691192129634</c:v>
                </c:pt>
                <c:pt idx="110">
                  <c:v>44242.694664351853</c:v>
                </c:pt>
                <c:pt idx="111">
                  <c:v>44242.698171296295</c:v>
                </c:pt>
                <c:pt idx="112">
                  <c:v>44242.701631944445</c:v>
                </c:pt>
                <c:pt idx="113">
                  <c:v>44242.70511574074</c:v>
                </c:pt>
                <c:pt idx="114">
                  <c:v>44242.708611111113</c:v>
                </c:pt>
                <c:pt idx="115">
                  <c:v>44242.712060185186</c:v>
                </c:pt>
                <c:pt idx="116">
                  <c:v>44242.714548611111</c:v>
                </c:pt>
                <c:pt idx="117">
                  <c:v>44242.714884259258</c:v>
                </c:pt>
                <c:pt idx="118">
                  <c:v>44242.715532407405</c:v>
                </c:pt>
                <c:pt idx="119">
                  <c:v>44242.718958333331</c:v>
                </c:pt>
                <c:pt idx="120">
                  <c:v>44242.720347222217</c:v>
                </c:pt>
                <c:pt idx="121">
                  <c:v>44242.72246527778</c:v>
                </c:pt>
                <c:pt idx="122">
                  <c:v>44242.725914351853</c:v>
                </c:pt>
                <c:pt idx="123">
                  <c:v>44242.729398148149</c:v>
                </c:pt>
                <c:pt idx="124">
                  <c:v>44242.731562500005</c:v>
                </c:pt>
                <c:pt idx="125">
                  <c:v>44242.732847222222</c:v>
                </c:pt>
                <c:pt idx="126">
                  <c:v>44242.736331018517</c:v>
                </c:pt>
                <c:pt idx="127">
                  <c:v>44242.739062499997</c:v>
                </c:pt>
                <c:pt idx="128">
                  <c:v>44242.73982638889</c:v>
                </c:pt>
                <c:pt idx="129">
                  <c:v>44242.743310185186</c:v>
                </c:pt>
                <c:pt idx="130">
                  <c:v>44242.746759259258</c:v>
                </c:pt>
                <c:pt idx="131">
                  <c:v>44242.750324074077</c:v>
                </c:pt>
                <c:pt idx="132">
                  <c:v>44242.75371527778</c:v>
                </c:pt>
                <c:pt idx="133">
                  <c:v>44242.757152777776</c:v>
                </c:pt>
                <c:pt idx="134">
                  <c:v>44242.760636574079</c:v>
                </c:pt>
                <c:pt idx="135">
                  <c:v>44242.761689814819</c:v>
                </c:pt>
                <c:pt idx="136">
                  <c:v>44242.764108796298</c:v>
                </c:pt>
                <c:pt idx="137">
                  <c:v>44242.767581018517</c:v>
                </c:pt>
                <c:pt idx="138">
                  <c:v>44242.771064814813</c:v>
                </c:pt>
                <c:pt idx="139">
                  <c:v>44242.774537037039</c:v>
                </c:pt>
                <c:pt idx="140">
                  <c:v>44242.778020833335</c:v>
                </c:pt>
                <c:pt idx="141">
                  <c:v>44242.781481481485</c:v>
                </c:pt>
                <c:pt idx="142">
                  <c:v>44242.784942129634</c:v>
                </c:pt>
                <c:pt idx="143">
                  <c:v>44242.78842592593</c:v>
                </c:pt>
                <c:pt idx="144">
                  <c:v>44242.791956018518</c:v>
                </c:pt>
                <c:pt idx="145">
                  <c:v>44242.795370370375</c:v>
                </c:pt>
                <c:pt idx="146">
                  <c:v>44242.79886574074</c:v>
                </c:pt>
                <c:pt idx="147">
                  <c:v>44242.802303240744</c:v>
                </c:pt>
                <c:pt idx="148">
                  <c:v>44242.805775462963</c:v>
                </c:pt>
                <c:pt idx="149">
                  <c:v>44242.809259259258</c:v>
                </c:pt>
                <c:pt idx="150">
                  <c:v>44242.812731481485</c:v>
                </c:pt>
                <c:pt idx="151">
                  <c:v>44242.816192129634</c:v>
                </c:pt>
                <c:pt idx="152">
                  <c:v>44242.81967592593</c:v>
                </c:pt>
                <c:pt idx="153">
                  <c:v>44242.823148148149</c:v>
                </c:pt>
                <c:pt idx="154">
                  <c:v>44242.826655092591</c:v>
                </c:pt>
                <c:pt idx="155">
                  <c:v>44242.830081018517</c:v>
                </c:pt>
                <c:pt idx="156">
                  <c:v>44242.833599537036</c:v>
                </c:pt>
                <c:pt idx="157">
                  <c:v>44242.837025462963</c:v>
                </c:pt>
                <c:pt idx="158">
                  <c:v>44242.840509259258</c:v>
                </c:pt>
                <c:pt idx="159">
                  <c:v>44242.843993055554</c:v>
                </c:pt>
                <c:pt idx="160">
                  <c:v>44242.847442129634</c:v>
                </c:pt>
                <c:pt idx="161">
                  <c:v>44242.850902777776</c:v>
                </c:pt>
                <c:pt idx="162">
                  <c:v>44242.854386574079</c:v>
                </c:pt>
                <c:pt idx="163">
                  <c:v>44242.857858796298</c:v>
                </c:pt>
                <c:pt idx="164">
                  <c:v>44242.861331018517</c:v>
                </c:pt>
                <c:pt idx="165">
                  <c:v>44242.864803240744</c:v>
                </c:pt>
                <c:pt idx="166">
                  <c:v>44242.868298611109</c:v>
                </c:pt>
                <c:pt idx="167">
                  <c:v>44242.871747685189</c:v>
                </c:pt>
                <c:pt idx="168">
                  <c:v>44242.875277777777</c:v>
                </c:pt>
                <c:pt idx="169">
                  <c:v>44242.87871527778</c:v>
                </c:pt>
                <c:pt idx="170">
                  <c:v>44242.882164351853</c:v>
                </c:pt>
                <c:pt idx="171">
                  <c:v>44242.885636574079</c:v>
                </c:pt>
                <c:pt idx="172">
                  <c:v>44242.889120370375</c:v>
                </c:pt>
                <c:pt idx="173">
                  <c:v>44242.892581018517</c:v>
                </c:pt>
                <c:pt idx="174">
                  <c:v>44242.896064814813</c:v>
                </c:pt>
                <c:pt idx="175">
                  <c:v>44242.899525462963</c:v>
                </c:pt>
                <c:pt idx="176">
                  <c:v>44242.901365740741</c:v>
                </c:pt>
                <c:pt idx="177">
                  <c:v>44242.903009259258</c:v>
                </c:pt>
                <c:pt idx="178">
                  <c:v>44242.904236111113</c:v>
                </c:pt>
                <c:pt idx="179">
                  <c:v>44242.906493055554</c:v>
                </c:pt>
                <c:pt idx="180">
                  <c:v>44242.909942129634</c:v>
                </c:pt>
                <c:pt idx="181">
                  <c:v>44242.913437499999</c:v>
                </c:pt>
                <c:pt idx="182">
                  <c:v>44242.917013888888</c:v>
                </c:pt>
                <c:pt idx="183">
                  <c:v>44242.920381944445</c:v>
                </c:pt>
                <c:pt idx="184">
                  <c:v>44242.923854166671</c:v>
                </c:pt>
              </c:numCache>
            </c:numRef>
          </c:xVal>
          <c:yVal>
            <c:numRef>
              <c:f>WZHANG!$E$3:$E$187</c:f>
              <c:numCache>
                <c:formatCode>General</c:formatCode>
                <c:ptCount val="185"/>
                <c:pt idx="0">
                  <c:v>1608.57690429687</c:v>
                </c:pt>
                <c:pt idx="1">
                  <c:v>2.44140625E-4</c:v>
                </c:pt>
                <c:pt idx="2">
                  <c:v>1708.4375</c:v>
                </c:pt>
                <c:pt idx="3">
                  <c:v>2613.28295898438</c:v>
                </c:pt>
                <c:pt idx="4">
                  <c:v>1905.7749023437502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2860.4689941406205</c:v>
                </c:pt>
                <c:pt idx="9">
                  <c:v>1993.5878906250002</c:v>
                </c:pt>
                <c:pt idx="10">
                  <c:v>2325.802734375</c:v>
                </c:pt>
                <c:pt idx="11">
                  <c:v>2622.6245117187505</c:v>
                </c:pt>
                <c:pt idx="12">
                  <c:v>3130.52612304688</c:v>
                </c:pt>
                <c:pt idx="13">
                  <c:v>4111.4873046875009</c:v>
                </c:pt>
                <c:pt idx="14">
                  <c:v>2042.10681152344</c:v>
                </c:pt>
                <c:pt idx="15">
                  <c:v>2087.84741210937</c:v>
                </c:pt>
                <c:pt idx="16">
                  <c:v>3457.07250976563</c:v>
                </c:pt>
                <c:pt idx="17">
                  <c:v>3070.88989257813</c:v>
                </c:pt>
                <c:pt idx="18">
                  <c:v>4153.63671875</c:v>
                </c:pt>
                <c:pt idx="19">
                  <c:v>2449.08984375</c:v>
                </c:pt>
                <c:pt idx="20">
                  <c:v>2330.45556640625</c:v>
                </c:pt>
                <c:pt idx="21">
                  <c:v>2352.2526855468805</c:v>
                </c:pt>
                <c:pt idx="22">
                  <c:v>2401.28759765625</c:v>
                </c:pt>
                <c:pt idx="23">
                  <c:v>3111.72265625</c:v>
                </c:pt>
                <c:pt idx="24">
                  <c:v>3909.9887695312505</c:v>
                </c:pt>
                <c:pt idx="25">
                  <c:v>3197.7783203125</c:v>
                </c:pt>
                <c:pt idx="26">
                  <c:v>1127.6767578125</c:v>
                </c:pt>
                <c:pt idx="27">
                  <c:v>1039.91784667969</c:v>
                </c:pt>
                <c:pt idx="28">
                  <c:v>414.72399902343801</c:v>
                </c:pt>
                <c:pt idx="29">
                  <c:v>444.10070800781301</c:v>
                </c:pt>
                <c:pt idx="30">
                  <c:v>410.59509277343705</c:v>
                </c:pt>
                <c:pt idx="31">
                  <c:v>499.34033203125</c:v>
                </c:pt>
                <c:pt idx="32">
                  <c:v>1276.14672851563</c:v>
                </c:pt>
                <c:pt idx="33">
                  <c:v>377.259765625</c:v>
                </c:pt>
                <c:pt idx="34">
                  <c:v>415.875244140625</c:v>
                </c:pt>
                <c:pt idx="35">
                  <c:v>377.93103027343807</c:v>
                </c:pt>
                <c:pt idx="36">
                  <c:v>489.0205078125</c:v>
                </c:pt>
                <c:pt idx="37">
                  <c:v>409.263671875</c:v>
                </c:pt>
                <c:pt idx="38">
                  <c:v>378.21630859375</c:v>
                </c:pt>
                <c:pt idx="39">
                  <c:v>346.89001464843705</c:v>
                </c:pt>
                <c:pt idx="40">
                  <c:v>327.3818359375</c:v>
                </c:pt>
                <c:pt idx="41">
                  <c:v>370.77001953125006</c:v>
                </c:pt>
                <c:pt idx="42">
                  <c:v>313.72375488281301</c:v>
                </c:pt>
                <c:pt idx="43">
                  <c:v>361.35217285156301</c:v>
                </c:pt>
                <c:pt idx="44">
                  <c:v>329.79296875</c:v>
                </c:pt>
                <c:pt idx="45">
                  <c:v>236.08825683593801</c:v>
                </c:pt>
                <c:pt idx="46">
                  <c:v>162.26135253906301</c:v>
                </c:pt>
                <c:pt idx="47">
                  <c:v>218.61022949218702</c:v>
                </c:pt>
                <c:pt idx="48">
                  <c:v>230.61340332031301</c:v>
                </c:pt>
                <c:pt idx="49">
                  <c:v>223.68383789062503</c:v>
                </c:pt>
                <c:pt idx="50">
                  <c:v>200.56298828125</c:v>
                </c:pt>
                <c:pt idx="51">
                  <c:v>219.94287109375</c:v>
                </c:pt>
                <c:pt idx="52">
                  <c:v>388.89294433593801</c:v>
                </c:pt>
                <c:pt idx="53">
                  <c:v>2145.8310546875</c:v>
                </c:pt>
                <c:pt idx="54">
                  <c:v>1510.42626953125</c:v>
                </c:pt>
                <c:pt idx="55">
                  <c:v>2088.2246093750005</c:v>
                </c:pt>
                <c:pt idx="56">
                  <c:v>661.215087890625</c:v>
                </c:pt>
                <c:pt idx="57">
                  <c:v>444.78979492187506</c:v>
                </c:pt>
                <c:pt idx="58">
                  <c:v>462.29357910156301</c:v>
                </c:pt>
                <c:pt idx="59">
                  <c:v>379.35986328125</c:v>
                </c:pt>
                <c:pt idx="60">
                  <c:v>307.35473632812506</c:v>
                </c:pt>
                <c:pt idx="61">
                  <c:v>348.82922363281301</c:v>
                </c:pt>
                <c:pt idx="62">
                  <c:v>338.30969238281301</c:v>
                </c:pt>
                <c:pt idx="63">
                  <c:v>354.93676757812506</c:v>
                </c:pt>
                <c:pt idx="64">
                  <c:v>468.98327636718801</c:v>
                </c:pt>
                <c:pt idx="65">
                  <c:v>354.40161132812506</c:v>
                </c:pt>
                <c:pt idx="66">
                  <c:v>246.14025878906301</c:v>
                </c:pt>
                <c:pt idx="67">
                  <c:v>243.53723144531301</c:v>
                </c:pt>
                <c:pt idx="68">
                  <c:v>376.51867675781301</c:v>
                </c:pt>
                <c:pt idx="69">
                  <c:v>325.38732910156205</c:v>
                </c:pt>
                <c:pt idx="70">
                  <c:v>277.0146484375</c:v>
                </c:pt>
                <c:pt idx="71">
                  <c:v>280.900146484375</c:v>
                </c:pt>
                <c:pt idx="72">
                  <c:v>299.49377441406199</c:v>
                </c:pt>
                <c:pt idx="73">
                  <c:v>259.29772949218801</c:v>
                </c:pt>
                <c:pt idx="74">
                  <c:v>282.59118652343705</c:v>
                </c:pt>
                <c:pt idx="75">
                  <c:v>299.71813964843801</c:v>
                </c:pt>
                <c:pt idx="76">
                  <c:v>290.58203125</c:v>
                </c:pt>
                <c:pt idx="77">
                  <c:v>242.0791015625</c:v>
                </c:pt>
                <c:pt idx="78">
                  <c:v>180.35827636718801</c:v>
                </c:pt>
                <c:pt idx="79">
                  <c:v>264.62060546875</c:v>
                </c:pt>
                <c:pt idx="80">
                  <c:v>349.30554199218801</c:v>
                </c:pt>
                <c:pt idx="81">
                  <c:v>329.42236328125</c:v>
                </c:pt>
                <c:pt idx="82">
                  <c:v>276.25915527343801</c:v>
                </c:pt>
                <c:pt idx="83">
                  <c:v>271.91748046875</c:v>
                </c:pt>
                <c:pt idx="84">
                  <c:v>212.412841796875</c:v>
                </c:pt>
                <c:pt idx="85">
                  <c:v>212.09521484375</c:v>
                </c:pt>
                <c:pt idx="86">
                  <c:v>215.138916015625</c:v>
                </c:pt>
                <c:pt idx="87">
                  <c:v>207.0986328125</c:v>
                </c:pt>
                <c:pt idx="88">
                  <c:v>211.04760742187503</c:v>
                </c:pt>
                <c:pt idx="89">
                  <c:v>219.54931640625003</c:v>
                </c:pt>
                <c:pt idx="90">
                  <c:v>160.56286621093702</c:v>
                </c:pt>
                <c:pt idx="91">
                  <c:v>201.08068847656202</c:v>
                </c:pt>
                <c:pt idx="92">
                  <c:v>270.41381835937506</c:v>
                </c:pt>
                <c:pt idx="93">
                  <c:v>65.59765625</c:v>
                </c:pt>
                <c:pt idx="94">
                  <c:v>36.6058349609375</c:v>
                </c:pt>
                <c:pt idx="95">
                  <c:v>61.611328125</c:v>
                </c:pt>
                <c:pt idx="96">
                  <c:v>62.548706054687493</c:v>
                </c:pt>
                <c:pt idx="97">
                  <c:v>42.6641845703125</c:v>
                </c:pt>
                <c:pt idx="98">
                  <c:v>37.6854248046875</c:v>
                </c:pt>
                <c:pt idx="99">
                  <c:v>3.487060546875</c:v>
                </c:pt>
                <c:pt idx="100">
                  <c:v>95.374755859375</c:v>
                </c:pt>
                <c:pt idx="101">
                  <c:v>0</c:v>
                </c:pt>
                <c:pt idx="102">
                  <c:v>104.3046875</c:v>
                </c:pt>
                <c:pt idx="103">
                  <c:v>336.56042480468699</c:v>
                </c:pt>
                <c:pt idx="104">
                  <c:v>89.815185546875</c:v>
                </c:pt>
                <c:pt idx="105">
                  <c:v>52.7315673828125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510.29638671875006</c:v>
                </c:pt>
                <c:pt idx="127">
                  <c:v>0</c:v>
                </c:pt>
                <c:pt idx="128">
                  <c:v>0</c:v>
                </c:pt>
                <c:pt idx="129">
                  <c:v>516.83410644531307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75.425537109375</c:v>
                </c:pt>
                <c:pt idx="152">
                  <c:v>37.4942626953125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24.5894775390625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164.226806640625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144.82177734375</c:v>
                </c:pt>
                <c:pt idx="184">
                  <c:v>91.6484375</c:v>
                </c:pt>
              </c:numCache>
            </c:numRef>
          </c:yVal>
          <c:smooth val="0"/>
        </c:ser>
        <c:ser>
          <c:idx val="1"/>
          <c:order val="1"/>
          <c:tx>
            <c:v>Rerun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WZHANG!$B$3:$B$187</c:f>
              <c:numCache>
                <c:formatCode>m/d/yyyy\ h:mm</c:formatCode>
                <c:ptCount val="185"/>
                <c:pt idx="0">
                  <c:v>44242.357870370375</c:v>
                </c:pt>
                <c:pt idx="1">
                  <c:v>44242.361354166671</c:v>
                </c:pt>
                <c:pt idx="2">
                  <c:v>44242.364814814813</c:v>
                </c:pt>
                <c:pt idx="3">
                  <c:v>44242.368298611109</c:v>
                </c:pt>
                <c:pt idx="4">
                  <c:v>44242.371782407405</c:v>
                </c:pt>
                <c:pt idx="5">
                  <c:v>44242.372442129636</c:v>
                </c:pt>
                <c:pt idx="6">
                  <c:v>44242.375300925924</c:v>
                </c:pt>
                <c:pt idx="7">
                  <c:v>44242.37872685185</c:v>
                </c:pt>
                <c:pt idx="8">
                  <c:v>44242.38217592593</c:v>
                </c:pt>
                <c:pt idx="9">
                  <c:v>44242.385648148149</c:v>
                </c:pt>
                <c:pt idx="10">
                  <c:v>44242.389120370375</c:v>
                </c:pt>
                <c:pt idx="11">
                  <c:v>44242.392592592594</c:v>
                </c:pt>
                <c:pt idx="12">
                  <c:v>44242.39607638889</c:v>
                </c:pt>
                <c:pt idx="13">
                  <c:v>44242.399548611109</c:v>
                </c:pt>
                <c:pt idx="14">
                  <c:v>44242.403020833335</c:v>
                </c:pt>
                <c:pt idx="15">
                  <c:v>44242.406504629631</c:v>
                </c:pt>
                <c:pt idx="16">
                  <c:v>44242.40997685185</c:v>
                </c:pt>
                <c:pt idx="17">
                  <c:v>44242.41342592593</c:v>
                </c:pt>
                <c:pt idx="18">
                  <c:v>44242.416990740741</c:v>
                </c:pt>
                <c:pt idx="19">
                  <c:v>44242.420381944445</c:v>
                </c:pt>
                <c:pt idx="20">
                  <c:v>44242.422766203701</c:v>
                </c:pt>
                <c:pt idx="21">
                  <c:v>44242.423842592594</c:v>
                </c:pt>
                <c:pt idx="22">
                  <c:v>44242.427314814813</c:v>
                </c:pt>
                <c:pt idx="23">
                  <c:v>44242.430787037039</c:v>
                </c:pt>
                <c:pt idx="24">
                  <c:v>44242.434259259258</c:v>
                </c:pt>
                <c:pt idx="25">
                  <c:v>44242.437800925924</c:v>
                </c:pt>
                <c:pt idx="26">
                  <c:v>44242.441203703704</c:v>
                </c:pt>
                <c:pt idx="27">
                  <c:v>44242.44467592593</c:v>
                </c:pt>
                <c:pt idx="28">
                  <c:v>44242.448148148149</c:v>
                </c:pt>
                <c:pt idx="29">
                  <c:v>44242.448854166665</c:v>
                </c:pt>
                <c:pt idx="30">
                  <c:v>44242.451631944445</c:v>
                </c:pt>
                <c:pt idx="31">
                  <c:v>44242.452766203707</c:v>
                </c:pt>
                <c:pt idx="32">
                  <c:v>44242.455092592594</c:v>
                </c:pt>
                <c:pt idx="33">
                  <c:v>44242.458703703705</c:v>
                </c:pt>
                <c:pt idx="34">
                  <c:v>44242.460092592592</c:v>
                </c:pt>
                <c:pt idx="35">
                  <c:v>44242.462048611109</c:v>
                </c:pt>
                <c:pt idx="36">
                  <c:v>44242.465520833335</c:v>
                </c:pt>
                <c:pt idx="37">
                  <c:v>44242.466331018521</c:v>
                </c:pt>
                <c:pt idx="38">
                  <c:v>44242.468993055554</c:v>
                </c:pt>
                <c:pt idx="39">
                  <c:v>44242.47246527778</c:v>
                </c:pt>
                <c:pt idx="40">
                  <c:v>44242.474386574075</c:v>
                </c:pt>
                <c:pt idx="41">
                  <c:v>44242.47592592593</c:v>
                </c:pt>
                <c:pt idx="42">
                  <c:v>44242.478391203702</c:v>
                </c:pt>
                <c:pt idx="43">
                  <c:v>44242.479432870372</c:v>
                </c:pt>
                <c:pt idx="44">
                  <c:v>44242.482858796298</c:v>
                </c:pt>
                <c:pt idx="45">
                  <c:v>44242.486331018517</c:v>
                </c:pt>
                <c:pt idx="46">
                  <c:v>44242.489814814813</c:v>
                </c:pt>
                <c:pt idx="47">
                  <c:v>44242.493298611109</c:v>
                </c:pt>
                <c:pt idx="48">
                  <c:v>44242.496793981481</c:v>
                </c:pt>
                <c:pt idx="49">
                  <c:v>44242.497858796298</c:v>
                </c:pt>
                <c:pt idx="50">
                  <c:v>44242.498553240737</c:v>
                </c:pt>
                <c:pt idx="51">
                  <c:v>44242.500381944439</c:v>
                </c:pt>
                <c:pt idx="52">
                  <c:v>44242.50372685185</c:v>
                </c:pt>
                <c:pt idx="53">
                  <c:v>44242.507222222222</c:v>
                </c:pt>
                <c:pt idx="54">
                  <c:v>44242.510648148149</c:v>
                </c:pt>
                <c:pt idx="55">
                  <c:v>44242.514143518521</c:v>
                </c:pt>
                <c:pt idx="56">
                  <c:v>44242.517604166671</c:v>
                </c:pt>
                <c:pt idx="57">
                  <c:v>44242.521087962967</c:v>
                </c:pt>
                <c:pt idx="58">
                  <c:v>44242.524537037039</c:v>
                </c:pt>
                <c:pt idx="59">
                  <c:v>44242.528020833335</c:v>
                </c:pt>
                <c:pt idx="60">
                  <c:v>44242.531493055554</c:v>
                </c:pt>
                <c:pt idx="61">
                  <c:v>44242.53496527778</c:v>
                </c:pt>
                <c:pt idx="62">
                  <c:v>44242.53842592593</c:v>
                </c:pt>
                <c:pt idx="63">
                  <c:v>44242.541145833333</c:v>
                </c:pt>
                <c:pt idx="64">
                  <c:v>44242.541979166672</c:v>
                </c:pt>
                <c:pt idx="65">
                  <c:v>44242.545370370375</c:v>
                </c:pt>
                <c:pt idx="66">
                  <c:v>44242.548854166671</c:v>
                </c:pt>
                <c:pt idx="67">
                  <c:v>44242.552314814813</c:v>
                </c:pt>
                <c:pt idx="68">
                  <c:v>44242.555798611109</c:v>
                </c:pt>
                <c:pt idx="69">
                  <c:v>44242.559259259258</c:v>
                </c:pt>
                <c:pt idx="70">
                  <c:v>44242.562743055554</c:v>
                </c:pt>
                <c:pt idx="71">
                  <c:v>44242.566192129634</c:v>
                </c:pt>
                <c:pt idx="72">
                  <c:v>44242.567349537036</c:v>
                </c:pt>
                <c:pt idx="73">
                  <c:v>44242.569699074076</c:v>
                </c:pt>
                <c:pt idx="74">
                  <c:v>44242.570405092592</c:v>
                </c:pt>
                <c:pt idx="75">
                  <c:v>44242.573159722226</c:v>
                </c:pt>
                <c:pt idx="76">
                  <c:v>44242.576666666668</c:v>
                </c:pt>
                <c:pt idx="77">
                  <c:v>44242.580127314817</c:v>
                </c:pt>
                <c:pt idx="78">
                  <c:v>44242.583645833336</c:v>
                </c:pt>
                <c:pt idx="79">
                  <c:v>44242.587037037039</c:v>
                </c:pt>
                <c:pt idx="80">
                  <c:v>44242.590497685189</c:v>
                </c:pt>
                <c:pt idx="81">
                  <c:v>44242.593969907408</c:v>
                </c:pt>
                <c:pt idx="82">
                  <c:v>44242.59746527778</c:v>
                </c:pt>
                <c:pt idx="83">
                  <c:v>44242.600902777776</c:v>
                </c:pt>
                <c:pt idx="84">
                  <c:v>44242.604421296295</c:v>
                </c:pt>
                <c:pt idx="85">
                  <c:v>44242.607870370375</c:v>
                </c:pt>
                <c:pt idx="86">
                  <c:v>44242.611331018517</c:v>
                </c:pt>
                <c:pt idx="87">
                  <c:v>44242.614803240744</c:v>
                </c:pt>
                <c:pt idx="88">
                  <c:v>44242.618298611109</c:v>
                </c:pt>
                <c:pt idx="89">
                  <c:v>44242.621770833335</c:v>
                </c:pt>
                <c:pt idx="90">
                  <c:v>44242.625324074077</c:v>
                </c:pt>
                <c:pt idx="91">
                  <c:v>44242.628738425927</c:v>
                </c:pt>
                <c:pt idx="92">
                  <c:v>44242.632152777776</c:v>
                </c:pt>
                <c:pt idx="93">
                  <c:v>44242.635659722226</c:v>
                </c:pt>
                <c:pt idx="94">
                  <c:v>44242.639143518521</c:v>
                </c:pt>
                <c:pt idx="95">
                  <c:v>44242.642592592594</c:v>
                </c:pt>
                <c:pt idx="96">
                  <c:v>44242.64607638889</c:v>
                </c:pt>
                <c:pt idx="97">
                  <c:v>44242.649525462963</c:v>
                </c:pt>
                <c:pt idx="98">
                  <c:v>44242.653009259258</c:v>
                </c:pt>
                <c:pt idx="99">
                  <c:v>44242.656469907408</c:v>
                </c:pt>
                <c:pt idx="100">
                  <c:v>44242.65996527778</c:v>
                </c:pt>
                <c:pt idx="101">
                  <c:v>44242.663437499999</c:v>
                </c:pt>
                <c:pt idx="102">
                  <c:v>44242.667002314818</c:v>
                </c:pt>
                <c:pt idx="103">
                  <c:v>44242.670405092591</c:v>
                </c:pt>
                <c:pt idx="104">
                  <c:v>44242.673854166671</c:v>
                </c:pt>
                <c:pt idx="105">
                  <c:v>44242.677314814813</c:v>
                </c:pt>
                <c:pt idx="106">
                  <c:v>44242.680775462963</c:v>
                </c:pt>
                <c:pt idx="107">
                  <c:v>44242.684259259258</c:v>
                </c:pt>
                <c:pt idx="108">
                  <c:v>44242.687743055554</c:v>
                </c:pt>
                <c:pt idx="109">
                  <c:v>44242.691192129634</c:v>
                </c:pt>
                <c:pt idx="110">
                  <c:v>44242.694664351853</c:v>
                </c:pt>
                <c:pt idx="111">
                  <c:v>44242.698171296295</c:v>
                </c:pt>
                <c:pt idx="112">
                  <c:v>44242.701631944445</c:v>
                </c:pt>
                <c:pt idx="113">
                  <c:v>44242.70511574074</c:v>
                </c:pt>
                <c:pt idx="114">
                  <c:v>44242.708611111113</c:v>
                </c:pt>
                <c:pt idx="115">
                  <c:v>44242.712060185186</c:v>
                </c:pt>
                <c:pt idx="116">
                  <c:v>44242.714548611111</c:v>
                </c:pt>
                <c:pt idx="117">
                  <c:v>44242.714884259258</c:v>
                </c:pt>
                <c:pt idx="118">
                  <c:v>44242.715532407405</c:v>
                </c:pt>
                <c:pt idx="119">
                  <c:v>44242.718958333331</c:v>
                </c:pt>
                <c:pt idx="120">
                  <c:v>44242.720347222217</c:v>
                </c:pt>
                <c:pt idx="121">
                  <c:v>44242.72246527778</c:v>
                </c:pt>
                <c:pt idx="122">
                  <c:v>44242.725914351853</c:v>
                </c:pt>
                <c:pt idx="123">
                  <c:v>44242.729398148149</c:v>
                </c:pt>
                <c:pt idx="124">
                  <c:v>44242.731562500005</c:v>
                </c:pt>
                <c:pt idx="125">
                  <c:v>44242.732847222222</c:v>
                </c:pt>
                <c:pt idx="126">
                  <c:v>44242.736331018517</c:v>
                </c:pt>
                <c:pt idx="127">
                  <c:v>44242.739062499997</c:v>
                </c:pt>
                <c:pt idx="128">
                  <c:v>44242.73982638889</c:v>
                </c:pt>
                <c:pt idx="129">
                  <c:v>44242.743310185186</c:v>
                </c:pt>
                <c:pt idx="130">
                  <c:v>44242.746759259258</c:v>
                </c:pt>
                <c:pt idx="131">
                  <c:v>44242.750324074077</c:v>
                </c:pt>
                <c:pt idx="132">
                  <c:v>44242.75371527778</c:v>
                </c:pt>
                <c:pt idx="133">
                  <c:v>44242.757152777776</c:v>
                </c:pt>
                <c:pt idx="134">
                  <c:v>44242.760636574079</c:v>
                </c:pt>
                <c:pt idx="135">
                  <c:v>44242.761689814819</c:v>
                </c:pt>
                <c:pt idx="136">
                  <c:v>44242.764108796298</c:v>
                </c:pt>
                <c:pt idx="137">
                  <c:v>44242.767581018517</c:v>
                </c:pt>
                <c:pt idx="138">
                  <c:v>44242.771064814813</c:v>
                </c:pt>
                <c:pt idx="139">
                  <c:v>44242.774537037039</c:v>
                </c:pt>
                <c:pt idx="140">
                  <c:v>44242.778020833335</c:v>
                </c:pt>
                <c:pt idx="141">
                  <c:v>44242.781481481485</c:v>
                </c:pt>
                <c:pt idx="142">
                  <c:v>44242.784942129634</c:v>
                </c:pt>
                <c:pt idx="143">
                  <c:v>44242.78842592593</c:v>
                </c:pt>
                <c:pt idx="144">
                  <c:v>44242.791956018518</c:v>
                </c:pt>
                <c:pt idx="145">
                  <c:v>44242.795370370375</c:v>
                </c:pt>
                <c:pt idx="146">
                  <c:v>44242.79886574074</c:v>
                </c:pt>
                <c:pt idx="147">
                  <c:v>44242.802303240744</c:v>
                </c:pt>
                <c:pt idx="148">
                  <c:v>44242.805775462963</c:v>
                </c:pt>
                <c:pt idx="149">
                  <c:v>44242.809259259258</c:v>
                </c:pt>
                <c:pt idx="150">
                  <c:v>44242.812731481485</c:v>
                </c:pt>
                <c:pt idx="151">
                  <c:v>44242.816192129634</c:v>
                </c:pt>
                <c:pt idx="152">
                  <c:v>44242.81967592593</c:v>
                </c:pt>
                <c:pt idx="153">
                  <c:v>44242.823148148149</c:v>
                </c:pt>
                <c:pt idx="154">
                  <c:v>44242.826655092591</c:v>
                </c:pt>
                <c:pt idx="155">
                  <c:v>44242.830081018517</c:v>
                </c:pt>
                <c:pt idx="156">
                  <c:v>44242.833599537036</c:v>
                </c:pt>
                <c:pt idx="157">
                  <c:v>44242.837025462963</c:v>
                </c:pt>
                <c:pt idx="158">
                  <c:v>44242.840509259258</c:v>
                </c:pt>
                <c:pt idx="159">
                  <c:v>44242.843993055554</c:v>
                </c:pt>
                <c:pt idx="160">
                  <c:v>44242.847442129634</c:v>
                </c:pt>
                <c:pt idx="161">
                  <c:v>44242.850902777776</c:v>
                </c:pt>
                <c:pt idx="162">
                  <c:v>44242.854386574079</c:v>
                </c:pt>
                <c:pt idx="163">
                  <c:v>44242.857858796298</c:v>
                </c:pt>
                <c:pt idx="164">
                  <c:v>44242.861331018517</c:v>
                </c:pt>
                <c:pt idx="165">
                  <c:v>44242.864803240744</c:v>
                </c:pt>
                <c:pt idx="166">
                  <c:v>44242.868298611109</c:v>
                </c:pt>
                <c:pt idx="167">
                  <c:v>44242.871747685189</c:v>
                </c:pt>
                <c:pt idx="168">
                  <c:v>44242.875277777777</c:v>
                </c:pt>
                <c:pt idx="169">
                  <c:v>44242.87871527778</c:v>
                </c:pt>
                <c:pt idx="170">
                  <c:v>44242.882164351853</c:v>
                </c:pt>
                <c:pt idx="171">
                  <c:v>44242.885636574079</c:v>
                </c:pt>
                <c:pt idx="172">
                  <c:v>44242.889120370375</c:v>
                </c:pt>
                <c:pt idx="173">
                  <c:v>44242.892581018517</c:v>
                </c:pt>
                <c:pt idx="174">
                  <c:v>44242.896064814813</c:v>
                </c:pt>
                <c:pt idx="175">
                  <c:v>44242.899525462963</c:v>
                </c:pt>
                <c:pt idx="176">
                  <c:v>44242.901365740741</c:v>
                </c:pt>
                <c:pt idx="177">
                  <c:v>44242.903009259258</c:v>
                </c:pt>
                <c:pt idx="178">
                  <c:v>44242.904236111113</c:v>
                </c:pt>
                <c:pt idx="179">
                  <c:v>44242.906493055554</c:v>
                </c:pt>
                <c:pt idx="180">
                  <c:v>44242.909942129634</c:v>
                </c:pt>
                <c:pt idx="181">
                  <c:v>44242.913437499999</c:v>
                </c:pt>
                <c:pt idx="182">
                  <c:v>44242.917013888888</c:v>
                </c:pt>
                <c:pt idx="183">
                  <c:v>44242.920381944445</c:v>
                </c:pt>
                <c:pt idx="184">
                  <c:v>44242.923854166671</c:v>
                </c:pt>
              </c:numCache>
            </c:numRef>
          </c:xVal>
          <c:yVal>
            <c:numRef>
              <c:f>WZHANG!$L$3:$L$187</c:f>
              <c:numCache>
                <c:formatCode>General</c:formatCode>
                <c:ptCount val="185"/>
                <c:pt idx="0">
                  <c:v>1608.57690429687</c:v>
                </c:pt>
                <c:pt idx="1">
                  <c:v>2.4414063045696821E-4</c:v>
                </c:pt>
                <c:pt idx="2">
                  <c:v>1708.4375</c:v>
                </c:pt>
                <c:pt idx="3">
                  <c:v>2613.2829589843695</c:v>
                </c:pt>
                <c:pt idx="4">
                  <c:v>1905.77490234375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2860.4689941406195</c:v>
                </c:pt>
                <c:pt idx="9">
                  <c:v>1993.5878906249891</c:v>
                </c:pt>
                <c:pt idx="10">
                  <c:v>2325.802734375</c:v>
                </c:pt>
                <c:pt idx="11">
                  <c:v>2622.6245117187495</c:v>
                </c:pt>
                <c:pt idx="12">
                  <c:v>3130.5261230468691</c:v>
                </c:pt>
                <c:pt idx="13">
                  <c:v>4111.4875488281195</c:v>
                </c:pt>
                <c:pt idx="14">
                  <c:v>2042.10705441406</c:v>
                </c:pt>
                <c:pt idx="15">
                  <c:v>2091.3059036718701</c:v>
                </c:pt>
                <c:pt idx="16">
                  <c:v>3457.07250976562</c:v>
                </c:pt>
                <c:pt idx="17">
                  <c:v>3070.88989257813</c:v>
                </c:pt>
                <c:pt idx="18">
                  <c:v>4153.63660011719</c:v>
                </c:pt>
                <c:pt idx="19">
                  <c:v>2451.9783923046898</c:v>
                </c:pt>
                <c:pt idx="20">
                  <c:v>2334.4566690234396</c:v>
                </c:pt>
                <c:pt idx="21">
                  <c:v>2356.21972453125</c:v>
                </c:pt>
                <c:pt idx="22">
                  <c:v>2401.4965840625</c:v>
                </c:pt>
                <c:pt idx="23">
                  <c:v>3111.7348662499999</c:v>
                </c:pt>
                <c:pt idx="24">
                  <c:v>3909.98876953125</c:v>
                </c:pt>
                <c:pt idx="25">
                  <c:v>3197.7901647265599</c:v>
                </c:pt>
                <c:pt idx="26">
                  <c:v>1129.17138289063</c:v>
                </c:pt>
                <c:pt idx="27">
                  <c:v>1041.3607160546901</c:v>
                </c:pt>
                <c:pt idx="28">
                  <c:v>416.63708402344014</c:v>
                </c:pt>
                <c:pt idx="29">
                  <c:v>444.10119128906013</c:v>
                </c:pt>
                <c:pt idx="30">
                  <c:v>410.59557675781002</c:v>
                </c:pt>
                <c:pt idx="31">
                  <c:v>499.3405796093698</c:v>
                </c:pt>
                <c:pt idx="32">
                  <c:v>1290.01758179687</c:v>
                </c:pt>
                <c:pt idx="33">
                  <c:v>377.2600053125002</c:v>
                </c:pt>
                <c:pt idx="34">
                  <c:v>415.87548890625021</c:v>
                </c:pt>
                <c:pt idx="35">
                  <c:v>377.9313999609401</c:v>
                </c:pt>
                <c:pt idx="36">
                  <c:v>489.48865187499996</c:v>
                </c:pt>
                <c:pt idx="37">
                  <c:v>411.63855078124971</c:v>
                </c:pt>
                <c:pt idx="38">
                  <c:v>378.21679898438015</c:v>
                </c:pt>
                <c:pt idx="39">
                  <c:v>346.89050324219011</c:v>
                </c:pt>
                <c:pt idx="40">
                  <c:v>327.40723093750012</c:v>
                </c:pt>
                <c:pt idx="41">
                  <c:v>370.77050945311998</c:v>
                </c:pt>
                <c:pt idx="42">
                  <c:v>313.72399570311995</c:v>
                </c:pt>
                <c:pt idx="43">
                  <c:v>363.71106324219022</c:v>
                </c:pt>
                <c:pt idx="44">
                  <c:v>329.7934604687498</c:v>
                </c:pt>
                <c:pt idx="45">
                  <c:v>236.43395675780971</c:v>
                </c:pt>
                <c:pt idx="46">
                  <c:v>162.68469097655998</c:v>
                </c:pt>
                <c:pt idx="47">
                  <c:v>218.68981679686999</c:v>
                </c:pt>
                <c:pt idx="48">
                  <c:v>230.98779285155979</c:v>
                </c:pt>
                <c:pt idx="49">
                  <c:v>223.95458992186968</c:v>
                </c:pt>
                <c:pt idx="50">
                  <c:v>200.92419167968978</c:v>
                </c:pt>
                <c:pt idx="51">
                  <c:v>220.23839890624981</c:v>
                </c:pt>
                <c:pt idx="52">
                  <c:v>389.09777992186991</c:v>
                </c:pt>
                <c:pt idx="53">
                  <c:v>2145.8311741015596</c:v>
                </c:pt>
                <c:pt idx="54">
                  <c:v>1510.9130893749998</c:v>
                </c:pt>
                <c:pt idx="55">
                  <c:v>2094.2713644140604</c:v>
                </c:pt>
                <c:pt idx="56">
                  <c:v>661.21582382812994</c:v>
                </c:pt>
                <c:pt idx="57">
                  <c:v>471.00976175781011</c:v>
                </c:pt>
                <c:pt idx="58">
                  <c:v>512.54077644531003</c:v>
                </c:pt>
                <c:pt idx="59">
                  <c:v>412.06970410156009</c:v>
                </c:pt>
                <c:pt idx="60">
                  <c:v>340.503663125</c:v>
                </c:pt>
                <c:pt idx="61">
                  <c:v>382.53356820312001</c:v>
                </c:pt>
                <c:pt idx="62">
                  <c:v>376.68127484375009</c:v>
                </c:pt>
                <c:pt idx="63">
                  <c:v>436.08264429687006</c:v>
                </c:pt>
                <c:pt idx="64">
                  <c:v>535.67467980468996</c:v>
                </c:pt>
                <c:pt idx="65">
                  <c:v>473.12585355469014</c:v>
                </c:pt>
                <c:pt idx="66">
                  <c:v>351.79858792969003</c:v>
                </c:pt>
                <c:pt idx="67">
                  <c:v>306.93774835937006</c:v>
                </c:pt>
                <c:pt idx="68">
                  <c:v>395.51110664062003</c:v>
                </c:pt>
                <c:pt idx="69">
                  <c:v>358.43896375000008</c:v>
                </c:pt>
                <c:pt idx="70">
                  <c:v>345.02697375000002</c:v>
                </c:pt>
                <c:pt idx="71">
                  <c:v>335.75817535156011</c:v>
                </c:pt>
                <c:pt idx="72">
                  <c:v>322.92235890625011</c:v>
                </c:pt>
                <c:pt idx="73">
                  <c:v>289.33618433594006</c:v>
                </c:pt>
                <c:pt idx="74">
                  <c:v>314.65038808593977</c:v>
                </c:pt>
                <c:pt idx="75">
                  <c:v>329.31847820312009</c:v>
                </c:pt>
                <c:pt idx="76">
                  <c:v>317.52490195311975</c:v>
                </c:pt>
                <c:pt idx="77">
                  <c:v>352.12439124999992</c:v>
                </c:pt>
                <c:pt idx="78">
                  <c:v>180.36572054688008</c:v>
                </c:pt>
                <c:pt idx="79">
                  <c:v>354.33545089844006</c:v>
                </c:pt>
                <c:pt idx="80">
                  <c:v>360.32873769531011</c:v>
                </c:pt>
                <c:pt idx="81">
                  <c:v>332.8948969140597</c:v>
                </c:pt>
                <c:pt idx="82">
                  <c:v>296.55602816406008</c:v>
                </c:pt>
                <c:pt idx="83">
                  <c:v>340.49120812499973</c:v>
                </c:pt>
                <c:pt idx="84">
                  <c:v>242.05431972655992</c:v>
                </c:pt>
                <c:pt idx="85">
                  <c:v>228.61352503906005</c:v>
                </c:pt>
                <c:pt idx="86">
                  <c:v>229.44214292968968</c:v>
                </c:pt>
                <c:pt idx="87">
                  <c:v>217.35803125000007</c:v>
                </c:pt>
                <c:pt idx="88">
                  <c:v>220.49304078124987</c:v>
                </c:pt>
                <c:pt idx="89">
                  <c:v>221.05224367186997</c:v>
                </c:pt>
                <c:pt idx="90">
                  <c:v>177.17248937499994</c:v>
                </c:pt>
                <c:pt idx="91">
                  <c:v>281.36803964843989</c:v>
                </c:pt>
                <c:pt idx="92">
                  <c:v>284.83581109374973</c:v>
                </c:pt>
                <c:pt idx="93">
                  <c:v>95.549931718749804</c:v>
                </c:pt>
                <c:pt idx="94">
                  <c:v>62.153566953129712</c:v>
                </c:pt>
                <c:pt idx="95">
                  <c:v>131.57922097656001</c:v>
                </c:pt>
                <c:pt idx="96">
                  <c:v>90.382686250000006</c:v>
                </c:pt>
                <c:pt idx="97">
                  <c:v>72.277345859369689</c:v>
                </c:pt>
                <c:pt idx="98">
                  <c:v>65.071167148440054</c:v>
                </c:pt>
                <c:pt idx="99">
                  <c:v>122.87194812499979</c:v>
                </c:pt>
                <c:pt idx="100">
                  <c:v>183.93848101562003</c:v>
                </c:pt>
                <c:pt idx="101">
                  <c:v>0</c:v>
                </c:pt>
                <c:pt idx="102">
                  <c:v>907.57909937499971</c:v>
                </c:pt>
                <c:pt idx="103">
                  <c:v>735.48523042968964</c:v>
                </c:pt>
                <c:pt idx="104">
                  <c:v>172.70483031250001</c:v>
                </c:pt>
                <c:pt idx="105">
                  <c:v>116.22363097655989</c:v>
                </c:pt>
                <c:pt idx="106">
                  <c:v>1241.6796879687495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510.33691343749979</c:v>
                </c:pt>
                <c:pt idx="127">
                  <c:v>0</c:v>
                </c:pt>
                <c:pt idx="128">
                  <c:v>0</c:v>
                </c:pt>
                <c:pt idx="129">
                  <c:v>516.83413696289097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94.905880078119935</c:v>
                </c:pt>
                <c:pt idx="152">
                  <c:v>90.050047929689754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36.47289714843987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171.49792835938001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144.82262695311988</c:v>
                </c:pt>
                <c:pt idx="184">
                  <c:v>91.649290937499927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2856072"/>
        <c:axId val="572860776"/>
      </c:scatterChart>
      <c:valAx>
        <c:axId val="572856072"/>
        <c:scaling>
          <c:orientation val="minMax"/>
          <c:min val="44242.33333300000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h:mm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2860776"/>
        <c:crosses val="autoZero"/>
        <c:crossBetween val="midCat"/>
        <c:majorUnit val="8.3333000000000018E-2"/>
      </c:valAx>
      <c:valAx>
        <c:axId val="572860776"/>
        <c:scaling>
          <c:orientation val="minMax"/>
          <c:max val="5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MW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2856072"/>
        <c:crosses val="autoZero"/>
        <c:crossBetween val="midCat"/>
        <c:majorUnit val="100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3/22/2021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3/22/2021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0221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640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1828562"/>
            <a:ext cx="52578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ERS </a:t>
            </a:r>
            <a:r>
              <a:rPr lang="en-US" sz="2400" b="1" dirty="0" smtClean="0">
                <a:solidFill>
                  <a:schemeClr val="tx2"/>
                </a:solidFill>
              </a:rPr>
              <a:t>Deployment </a:t>
            </a:r>
            <a:r>
              <a:rPr lang="en-US" sz="2400" b="1" dirty="0">
                <a:solidFill>
                  <a:schemeClr val="tx2"/>
                </a:solidFill>
              </a:rPr>
              <a:t>Estimation Error and Potential Price Correction </a:t>
            </a:r>
            <a:r>
              <a:rPr lang="en-US" sz="2400" b="1" dirty="0" smtClean="0">
                <a:solidFill>
                  <a:schemeClr val="tx2"/>
                </a:solidFill>
              </a:rPr>
              <a:t>– Analysis of Price and Settlement Impacts</a:t>
            </a:r>
            <a:endParaRPr lang="en-US" b="1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i="1" dirty="0" smtClean="0">
                <a:solidFill>
                  <a:schemeClr val="tx2"/>
                </a:solidFill>
              </a:rPr>
              <a:t>David Maggio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Director, Market Design &amp; Analytics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TAC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March 24, 2021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Price </a:t>
            </a:r>
            <a:r>
              <a:rPr lang="en-US" sz="2600" dirty="0"/>
              <a:t>c</a:t>
            </a:r>
            <a:r>
              <a:rPr lang="en-US" sz="2600" dirty="0" smtClean="0"/>
              <a:t>orrection </a:t>
            </a:r>
            <a:r>
              <a:rPr lang="en-US" sz="2600" dirty="0"/>
              <a:t>s</a:t>
            </a:r>
            <a:r>
              <a:rPr lang="en-US" sz="2600" dirty="0" smtClean="0"/>
              <a:t>ummary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077200" cy="4976021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1800" b="1" dirty="0" smtClean="0"/>
              <a:t>Market</a:t>
            </a:r>
            <a:r>
              <a:rPr lang="en-US" sz="1800" dirty="0" smtClean="0"/>
              <a:t>:  RTM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1800" b="1" dirty="0" smtClean="0"/>
              <a:t>Impacted OD</a:t>
            </a:r>
            <a:r>
              <a:rPr lang="en-US" sz="1800" dirty="0" smtClean="0"/>
              <a:t>: </a:t>
            </a:r>
            <a:r>
              <a:rPr lang="en-US" sz="1800" dirty="0"/>
              <a:t>February 15, 2021 </a:t>
            </a:r>
            <a:endParaRPr lang="en-US" sz="1800" dirty="0" smtClean="0"/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1800" b="1" dirty="0" smtClean="0"/>
              <a:t>Impacted Intervals</a:t>
            </a:r>
            <a:r>
              <a:rPr lang="en-US" sz="1800" dirty="0" smtClean="0"/>
              <a:t>: Certain SCED intervals between 09:45 and 20:35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1800" b="1" dirty="0" smtClean="0"/>
              <a:t>Price Correction Methodology</a:t>
            </a:r>
            <a:r>
              <a:rPr lang="en-US" sz="1800" dirty="0" smtClean="0"/>
              <a:t>: </a:t>
            </a:r>
            <a:r>
              <a:rPr lang="en-US" sz="1800" dirty="0"/>
              <a:t>ERCOT reran the </a:t>
            </a:r>
            <a:r>
              <a:rPr lang="en-US" sz="1800" dirty="0" smtClean="0"/>
              <a:t>impacted SCED intervals with corrected ERS deployment estimations to determine </a:t>
            </a:r>
            <a:r>
              <a:rPr lang="en-US" sz="1800" dirty="0"/>
              <a:t>the </a:t>
            </a:r>
            <a:r>
              <a:rPr lang="en-US" sz="1800" dirty="0" smtClean="0"/>
              <a:t>correct RTORDPAs.  These values were then used to recalculate the </a:t>
            </a:r>
            <a:r>
              <a:rPr lang="en-US" sz="1800" dirty="0"/>
              <a:t>Real-Time Settlement Point </a:t>
            </a:r>
            <a:r>
              <a:rPr lang="en-US" sz="1800" dirty="0" smtClean="0"/>
              <a:t>Prices (RTSPPs) and </a:t>
            </a:r>
            <a:r>
              <a:rPr lang="en-US" sz="1800" dirty="0"/>
              <a:t>the Real-Time Price for Energy Metered for </a:t>
            </a:r>
            <a:r>
              <a:rPr lang="en-US" sz="1800" dirty="0" smtClean="0"/>
              <a:t>Resources (RTRMPRs) for the impacted settlement intervals.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The </a:t>
            </a:r>
            <a:r>
              <a:rPr lang="en-US" sz="1800" dirty="0"/>
              <a:t>following slides include </a:t>
            </a:r>
            <a:r>
              <a:rPr lang="en-US" sz="1800" dirty="0" smtClean="0"/>
              <a:t>an analysis </a:t>
            </a:r>
            <a:r>
              <a:rPr lang="en-US" sz="1800" dirty="0"/>
              <a:t>of </a:t>
            </a:r>
            <a:r>
              <a:rPr lang="en-US" sz="1800" dirty="0" smtClean="0"/>
              <a:t>price and Settlement </a:t>
            </a:r>
            <a:r>
              <a:rPr lang="en-US" sz="1800" dirty="0"/>
              <a:t>impacts of </a:t>
            </a:r>
            <a:r>
              <a:rPr lang="en-US" sz="1800" dirty="0" smtClean="0"/>
              <a:t>a RTM price correction for certain intervals on OD </a:t>
            </a:r>
            <a:r>
              <a:rPr lang="en-US" sz="1800" dirty="0"/>
              <a:t>February 15, 2021, </a:t>
            </a:r>
            <a:r>
              <a:rPr lang="en-US" sz="1800" dirty="0" smtClean="0"/>
              <a:t>using revised price adders. </a:t>
            </a:r>
            <a:endParaRPr lang="en-US" sz="1800" dirty="0"/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n-US" sz="2000" dirty="0"/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37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Estimated Settlement </a:t>
            </a:r>
            <a:r>
              <a:rPr lang="en-US" sz="2600" dirty="0"/>
              <a:t>i</a:t>
            </a:r>
            <a:r>
              <a:rPr lang="en-US" sz="2600" dirty="0" smtClean="0"/>
              <a:t>mpacts</a:t>
            </a: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0495181"/>
              </p:ext>
            </p:extLst>
          </p:nvPr>
        </p:nvGraphicFramePr>
        <p:xfrm>
          <a:off x="2438400" y="1295400"/>
          <a:ext cx="4148965" cy="1098485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548557"/>
                <a:gridCol w="1548557"/>
                <a:gridCol w="1051851"/>
              </a:tblGrid>
              <a:tr h="57466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/>
                        <a:t>OD</a:t>
                      </a:r>
                      <a:endParaRPr lang="en-US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400" kern="1200" dirty="0" smtClean="0"/>
                        <a:t>Change in the Sum of all Statements Due to ERCOT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38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 smtClean="0">
                          <a:effectLst/>
                        </a:rPr>
                        <a:t>2/15/2021</a:t>
                      </a:r>
                      <a:endParaRPr lang="en-US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 smtClean="0">
                          <a:effectLst/>
                        </a:rPr>
                        <a:t>$6,133,297.92</a:t>
                      </a:r>
                      <a:endParaRPr lang="en-US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 smtClean="0">
                          <a:effectLst/>
                        </a:rPr>
                        <a:t>0.20%</a:t>
                      </a:r>
                      <a:endParaRPr lang="en-US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9205997"/>
              </p:ext>
            </p:extLst>
          </p:nvPr>
        </p:nvGraphicFramePr>
        <p:xfrm>
          <a:off x="1638300" y="2958823"/>
          <a:ext cx="5943600" cy="103632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683234"/>
                <a:gridCol w="2099054"/>
                <a:gridCol w="2161312"/>
              </a:tblGrid>
              <a:tr h="38100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OD</a:t>
                      </a:r>
                      <a:endParaRPr lang="en-US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400" dirty="0" smtClean="0"/>
                        <a:t>Maximum Impact to a Counter-Party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648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Maximum Amount*</a:t>
                      </a:r>
                      <a:endParaRPr lang="en-US" sz="14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Maximum Percentage**</a:t>
                      </a:r>
                      <a:endParaRPr lang="en-US" sz="14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2/15/2021</a:t>
                      </a:r>
                      <a:endParaRPr lang="en-US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$868,052.10</a:t>
                      </a:r>
                      <a:endParaRPr lang="en-US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3.04%</a:t>
                      </a:r>
                      <a:endParaRPr lang="en-US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7326701"/>
              </p:ext>
            </p:extLst>
          </p:nvPr>
        </p:nvGraphicFramePr>
        <p:xfrm>
          <a:off x="152400" y="4953492"/>
          <a:ext cx="8915401" cy="104198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114425"/>
                <a:gridCol w="1114425"/>
                <a:gridCol w="942975"/>
                <a:gridCol w="1171575"/>
                <a:gridCol w="885827"/>
                <a:gridCol w="857250"/>
                <a:gridCol w="978558"/>
                <a:gridCol w="993116"/>
                <a:gridCol w="857250"/>
              </a:tblGrid>
              <a:tr h="11746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OD</a:t>
                      </a:r>
                      <a:endParaRPr lang="en-US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400" dirty="0" smtClean="0"/>
                        <a:t>Energy Imbalance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DC Tie Imports</a:t>
                      </a:r>
                      <a:endParaRPr lang="en-US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RENA</a:t>
                      </a:r>
                      <a:endParaRPr lang="en-US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Base Point Deviation Charge</a:t>
                      </a:r>
                      <a:endParaRPr lang="en-US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38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2/15/2021</a:t>
                      </a:r>
                      <a:endParaRPr lang="en-US" sz="1400" b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$271,081.17</a:t>
                      </a:r>
                      <a:endParaRPr lang="en-US" sz="1400" b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0.095%</a:t>
                      </a:r>
                      <a:endParaRPr lang="en-US" sz="1400" b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$(269,170.97)</a:t>
                      </a:r>
                      <a:endParaRPr lang="en-US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0.17%</a:t>
                      </a:r>
                      <a:endParaRPr lang="en-US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$(695.53)</a:t>
                      </a:r>
                      <a:endParaRPr lang="en-US" sz="1400" b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$17,176.88</a:t>
                      </a:r>
                      <a:endParaRPr lang="en-US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0.39%</a:t>
                      </a:r>
                      <a:endParaRPr lang="en-US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71500" y="4076207"/>
            <a:ext cx="807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* The largest absolute impact to any single Counter-Party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0549" y="4295001"/>
            <a:ext cx="80391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** The largest percent change to any single </a:t>
            </a:r>
            <a:r>
              <a:rPr lang="en-US" sz="1200" dirty="0">
                <a:solidFill>
                  <a:schemeClr val="tx2"/>
                </a:solidFill>
              </a:rPr>
              <a:t>C</a:t>
            </a:r>
            <a:r>
              <a:rPr lang="en-US" sz="1200" dirty="0" smtClean="0">
                <a:solidFill>
                  <a:schemeClr val="tx2"/>
                </a:solidFill>
              </a:rPr>
              <a:t>ounter-Party with impact more than $20,000 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4282" y="6042323"/>
            <a:ext cx="807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The table above is a subset of the RTM charge types</a:t>
            </a:r>
            <a:endParaRPr lang="en-US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9946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Additional notes and next </a:t>
            </a:r>
            <a:r>
              <a:rPr lang="en-US" sz="2600" dirty="0"/>
              <a:t>s</a:t>
            </a:r>
            <a:r>
              <a:rPr lang="en-US" sz="2600" dirty="0" smtClean="0"/>
              <a:t>teps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486400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Nodal Protocol Revision Request (NPRR) </a:t>
            </a:r>
            <a:r>
              <a:rPr lang="en-US" sz="1800" dirty="0" smtClean="0"/>
              <a:t>1024, </a:t>
            </a:r>
            <a:r>
              <a:rPr lang="en-US" sz="1800" dirty="0"/>
              <a:t>Determination of Significance with Respect to Price Corrections</a:t>
            </a:r>
            <a:endParaRPr lang="en-US" sz="1800" dirty="0" smtClean="0"/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/>
              <a:t>NPRR1024</a:t>
            </a:r>
            <a:r>
              <a:rPr lang="en-US" sz="1600" dirty="0"/>
              <a:t> </a:t>
            </a:r>
            <a:r>
              <a:rPr lang="en-US" sz="1600" dirty="0" smtClean="0"/>
              <a:t>was </a:t>
            </a:r>
            <a:r>
              <a:rPr lang="en-US" sz="1600" dirty="0"/>
              <a:t>approved by </a:t>
            </a:r>
            <a:r>
              <a:rPr lang="en-US" sz="1600" dirty="0" smtClean="0"/>
              <a:t>the ERCOT Board of Directors (Board) in February 2021. NPRR1024 is scheduled to become effective on April 1, 2021.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/>
              <a:t>NPRR1024 </a:t>
            </a:r>
            <a:r>
              <a:rPr lang="en-US" sz="1600" dirty="0"/>
              <a:t>requires ERCOT to </a:t>
            </a:r>
            <a:r>
              <a:rPr lang="en-US" sz="1600" dirty="0" smtClean="0"/>
              <a:t>seek Board review of prices i</a:t>
            </a:r>
            <a:r>
              <a:rPr lang="en-US" sz="1600" dirty="0"/>
              <a:t>f the change in RTM Settlement Statement(s) would result in the absolute value impact to any single Counter-Party, based on the sum of all original RTM Settlement Statement amounts of Market Participants assigned to the Counter-Party, to be greater </a:t>
            </a:r>
            <a:r>
              <a:rPr lang="en-US" sz="1600" dirty="0" smtClean="0"/>
              <a:t>than: </a:t>
            </a:r>
            <a:r>
              <a:rPr lang="en-US" sz="1600" dirty="0"/>
              <a:t>	</a:t>
            </a:r>
          </a:p>
          <a:p>
            <a:pPr marL="1314450" lvl="2" indent="-400050" algn="just">
              <a:spcBef>
                <a:spcPts val="600"/>
              </a:spcBef>
              <a:spcAft>
                <a:spcPts val="600"/>
              </a:spcAft>
              <a:buAutoNum type="romanLcParenBoth"/>
            </a:pPr>
            <a:r>
              <a:rPr lang="en-US" sz="1600" dirty="0" smtClean="0"/>
              <a:t>2</a:t>
            </a:r>
            <a:r>
              <a:rPr lang="en-US" sz="1600" dirty="0"/>
              <a:t>% and also greater than $20,000; or</a:t>
            </a:r>
          </a:p>
          <a:p>
            <a:pPr marL="1314450" lvl="2" indent="-400050" algn="just">
              <a:spcBef>
                <a:spcPts val="600"/>
              </a:spcBef>
              <a:spcAft>
                <a:spcPts val="600"/>
              </a:spcAft>
              <a:buAutoNum type="romanLcParenBoth" startAt="2"/>
            </a:pPr>
            <a:r>
              <a:rPr lang="en-US" sz="1600" dirty="0"/>
              <a:t>20% and also greater than $2,000.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/>
              <a:t>Had </a:t>
            </a:r>
            <a:r>
              <a:rPr lang="en-US" sz="1600" dirty="0"/>
              <a:t>NPRR1024 been in effect for the OD and price correction at issue, </a:t>
            </a:r>
            <a:r>
              <a:rPr lang="en-US" sz="1600" dirty="0" smtClean="0"/>
              <a:t>the </a:t>
            </a:r>
            <a:r>
              <a:rPr lang="en-US" sz="1600" dirty="0"/>
              <a:t>significance threshold would have been met by two Counter-Parties under the first criteria (i.e., 2% and also greater than $20,000). </a:t>
            </a:r>
            <a:endParaRPr lang="en-US" sz="1600" dirty="0" smtClean="0"/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endParaRPr lang="en-US" sz="1600" dirty="0" smtClean="0"/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ERCOT will request that the Board review and consider this potential price correction at the next meeting, </a:t>
            </a:r>
            <a:r>
              <a:rPr lang="en-US" sz="1800" dirty="0"/>
              <a:t>currently scheduled for April 13, 2021.</a:t>
            </a: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66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Background</a:t>
            </a:r>
            <a:endParaRPr lang="en-US" sz="2600" strike="sngStrik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1800" dirty="0" smtClean="0"/>
              <a:t>At 00:17 </a:t>
            </a:r>
            <a:r>
              <a:rPr lang="en-US" sz="1800" dirty="0"/>
              <a:t>on February 15, 2021, </a:t>
            </a:r>
            <a:r>
              <a:rPr lang="en-US" sz="1800" dirty="0" smtClean="0"/>
              <a:t>ERCOT began sending Extensible </a:t>
            </a:r>
            <a:r>
              <a:rPr lang="en-US" sz="1800" dirty="0"/>
              <a:t>Markup Language (XML</a:t>
            </a:r>
            <a:r>
              <a:rPr lang="en-US" sz="1800" dirty="0" smtClean="0"/>
              <a:t>) messages to deploy Emergency Response Service (ERS) resources due to Energy Emergency Alert (EEA) conditions.</a:t>
            </a:r>
          </a:p>
          <a:p>
            <a:pPr algn="just">
              <a:spcBef>
                <a:spcPts val="0"/>
              </a:spcBef>
            </a:pPr>
            <a:endParaRPr lang="en-US" sz="1800" dirty="0" smtClean="0"/>
          </a:p>
          <a:p>
            <a:pPr algn="just"/>
            <a:r>
              <a:rPr lang="en-US" sz="1800" dirty="0" smtClean="0"/>
              <a:t>The Market Management System (MMS) began estimating the amount of ERS deployed in order to allow the software to determine the </a:t>
            </a:r>
            <a:r>
              <a:rPr lang="en-US" sz="1800" dirty="0"/>
              <a:t>Real-Time On-Line Reliability Deployment Price </a:t>
            </a:r>
            <a:r>
              <a:rPr lang="en-US" sz="1800" dirty="0" smtClean="0"/>
              <a:t>Adders (RTORDPAs) </a:t>
            </a:r>
            <a:r>
              <a:rPr lang="en-US" sz="1800" dirty="0"/>
              <a:t>at </a:t>
            </a:r>
            <a:r>
              <a:rPr lang="en-US" sz="1800" dirty="0" smtClean="0"/>
              <a:t>the 00:20 </a:t>
            </a:r>
            <a:r>
              <a:rPr lang="en-US" sz="1800" dirty="0"/>
              <a:t>Security-Constrained Economic Dispatch (SCED) </a:t>
            </a:r>
            <a:r>
              <a:rPr lang="en-US" sz="1800" dirty="0" smtClean="0"/>
              <a:t>interval. </a:t>
            </a:r>
          </a:p>
          <a:p>
            <a:pPr lvl="1" algn="just"/>
            <a:r>
              <a:rPr lang="en-US" sz="1600" dirty="0" smtClean="0"/>
              <a:t>Per Protocol 6.5.7.3.1(2)(d), estimated ERS deployment is a component that feeds the pricing run used to determine RTORDPAs. </a:t>
            </a:r>
          </a:p>
          <a:p>
            <a:pPr lvl="1" algn="just"/>
            <a:r>
              <a:rPr lang="en-US" sz="1600" dirty="0" smtClean="0"/>
              <a:t>ERS deployment estimations are based on:</a:t>
            </a:r>
          </a:p>
          <a:p>
            <a:pPr lvl="2" algn="just"/>
            <a:r>
              <a:rPr lang="en-US" sz="1600" dirty="0" smtClean="0"/>
              <a:t>contracted ERS capacities; </a:t>
            </a:r>
          </a:p>
          <a:p>
            <a:pPr lvl="2" algn="just"/>
            <a:r>
              <a:rPr lang="en-US" sz="1600" dirty="0" smtClean="0"/>
              <a:t>type of ERS being provided;</a:t>
            </a:r>
          </a:p>
          <a:p>
            <a:pPr lvl="2" algn="just"/>
            <a:r>
              <a:rPr lang="en-US" sz="1600" dirty="0" smtClean="0"/>
              <a:t>the relevant time period; and </a:t>
            </a:r>
          </a:p>
          <a:p>
            <a:pPr lvl="2" algn="just"/>
            <a:r>
              <a:rPr lang="en-US" sz="1600" dirty="0" smtClean="0"/>
              <a:t>an approximated restoration that is linearly ramped over a 4.5 hour period.</a:t>
            </a:r>
            <a:endParaRPr lang="en-US" sz="1600" dirty="0"/>
          </a:p>
          <a:p>
            <a:pPr algn="just">
              <a:spcBef>
                <a:spcPts val="0"/>
              </a:spcBef>
            </a:pPr>
            <a:endParaRPr lang="en-US" sz="1600" dirty="0" smtClean="0"/>
          </a:p>
          <a:p>
            <a:pPr algn="just"/>
            <a:r>
              <a:rPr lang="en-US" sz="1800" dirty="0" smtClean="0"/>
              <a:t>Because of the duration of the EEA event, ERS resources remained deployed until their deployment obligations were exhausted entirely.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939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Issues</a:t>
            </a:r>
            <a:endParaRPr lang="en-US" sz="2600" strike="sngStrik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Bef>
                <a:spcPts val="0"/>
              </a:spcBef>
            </a:pPr>
            <a:r>
              <a:rPr lang="en-US" sz="1800" dirty="0" smtClean="0"/>
              <a:t>ERCOT has discovered that the MMS </a:t>
            </a:r>
            <a:r>
              <a:rPr lang="en-US" sz="1800" dirty="0"/>
              <a:t>software </a:t>
            </a:r>
            <a:r>
              <a:rPr lang="en-US" sz="1800" dirty="0" smtClean="0"/>
              <a:t>contains </a:t>
            </a:r>
            <a:r>
              <a:rPr lang="en-US" sz="1800" dirty="0"/>
              <a:t>programming errors that resulted </a:t>
            </a:r>
            <a:r>
              <a:rPr lang="en-US" sz="1800" dirty="0" smtClean="0"/>
              <a:t>in incorrect </a:t>
            </a:r>
            <a:r>
              <a:rPr lang="en-US" sz="1800" dirty="0"/>
              <a:t>MW </a:t>
            </a:r>
            <a:r>
              <a:rPr lang="en-US" sz="1800" dirty="0" smtClean="0"/>
              <a:t>amounts </a:t>
            </a:r>
            <a:r>
              <a:rPr lang="en-US" sz="1800" dirty="0"/>
              <a:t>being used for the estimated deployed ERS component of the RTORDPA for certain </a:t>
            </a:r>
            <a:r>
              <a:rPr lang="en-US" sz="1800" dirty="0" smtClean="0"/>
              <a:t>SCED intervals </a:t>
            </a:r>
            <a:r>
              <a:rPr lang="en-US" sz="1800" dirty="0"/>
              <a:t>on </a:t>
            </a:r>
            <a:r>
              <a:rPr lang="en-US" sz="1800" dirty="0" smtClean="0"/>
              <a:t>Operating Day (OD) </a:t>
            </a:r>
            <a:r>
              <a:rPr lang="en-US" sz="1800" dirty="0"/>
              <a:t>February 15, </a:t>
            </a:r>
            <a:r>
              <a:rPr lang="en-US" sz="1800" dirty="0" smtClean="0"/>
              <a:t>2021.</a:t>
            </a:r>
          </a:p>
          <a:p>
            <a:pPr algn="just">
              <a:spcBef>
                <a:spcPts val="0"/>
              </a:spcBef>
            </a:pPr>
            <a:endParaRPr lang="en-US" sz="1800" dirty="0" smtClean="0"/>
          </a:p>
          <a:p>
            <a:pPr algn="just">
              <a:spcBef>
                <a:spcPts val="0"/>
              </a:spcBef>
            </a:pPr>
            <a:r>
              <a:rPr lang="en-US" sz="1800" dirty="0" smtClean="0"/>
              <a:t>ERCOT has identified three specific errors, primarily related to estimating the exhaustion of ERS deployment obligations: </a:t>
            </a:r>
          </a:p>
          <a:p>
            <a:pPr marL="800100" lvl="1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600" dirty="0"/>
              <a:t>The logic for exhaustion calculated ERS-10 and ERS-30 deployments </a:t>
            </a:r>
            <a:r>
              <a:rPr lang="en-US" sz="1600" dirty="0" smtClean="0"/>
              <a:t>starting </a:t>
            </a:r>
            <a:r>
              <a:rPr lang="en-US" sz="1600" dirty="0"/>
              <a:t>from </a:t>
            </a:r>
            <a:r>
              <a:rPr lang="en-US" sz="1600" dirty="0" smtClean="0"/>
              <a:t>the </a:t>
            </a:r>
            <a:r>
              <a:rPr lang="en-US" sz="1600" dirty="0"/>
              <a:t>XML deployment instruction, rather than </a:t>
            </a:r>
            <a:r>
              <a:rPr lang="en-US" sz="1600" dirty="0" smtClean="0"/>
              <a:t>the </a:t>
            </a:r>
            <a:r>
              <a:rPr lang="en-US" sz="1600" dirty="0"/>
              <a:t>end of the 10-minute (for ERS-10) or 30-minute (for ERS-30) ramp </a:t>
            </a:r>
            <a:r>
              <a:rPr lang="en-US" sz="1600" dirty="0" smtClean="0"/>
              <a:t>times;</a:t>
            </a:r>
          </a:p>
          <a:p>
            <a:pPr marL="800100" lvl="1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600" dirty="0"/>
              <a:t>The logic improperly treated Weather-Sensitive (WS) ERS as having the same deployment obligation time as Non-Weather-Sensitive (NWS) </a:t>
            </a:r>
            <a:r>
              <a:rPr lang="en-US" sz="1600" dirty="0" smtClean="0"/>
              <a:t>ERS; and 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600" dirty="0"/>
              <a:t>The logic did not properly account for the fact that some ERS resources may have an obligation for only a subset of the time periods within the overall ERS deployment timeframe.</a:t>
            </a:r>
          </a:p>
          <a:p>
            <a:pPr algn="just">
              <a:spcBef>
                <a:spcPts val="0"/>
              </a:spcBef>
            </a:pPr>
            <a:endParaRPr lang="en-US" sz="1600" dirty="0" smtClean="0"/>
          </a:p>
          <a:p>
            <a:pPr algn="just">
              <a:spcBef>
                <a:spcPts val="0"/>
              </a:spcBef>
            </a:pPr>
            <a:r>
              <a:rPr lang="en-US" sz="1800" smtClean="0"/>
              <a:t>These </a:t>
            </a:r>
            <a:r>
              <a:rPr lang="en-US" sz="1800" dirty="0" smtClean="0"/>
              <a:t>issues have been in place since the implementation of the </a:t>
            </a:r>
            <a:r>
              <a:rPr lang="en-US" sz="1800" dirty="0"/>
              <a:t>RTORDPAs</a:t>
            </a:r>
            <a:r>
              <a:rPr lang="en-US" sz="1800" dirty="0" smtClean="0"/>
              <a:t>. However, this is the first instance of associated pricing errors.</a:t>
            </a:r>
          </a:p>
          <a:p>
            <a:pPr algn="just"/>
            <a:endParaRPr lang="en-US" sz="1600" dirty="0" smtClean="0"/>
          </a:p>
          <a:p>
            <a:pPr algn="just"/>
            <a:endParaRPr lang="en-US" sz="1600" dirty="0" smtClean="0"/>
          </a:p>
          <a:p>
            <a:pPr lvl="1" algn="just"/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481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99318"/>
          </a:xfrm>
        </p:spPr>
        <p:txBody>
          <a:bodyPr/>
          <a:lstStyle/>
          <a:p>
            <a:r>
              <a:rPr lang="en-US" sz="2600" dirty="0" smtClean="0"/>
              <a:t>Issue: </a:t>
            </a:r>
            <a:r>
              <a:rPr lang="en-US" sz="2600" dirty="0"/>
              <a:t>RTORDPA logic did not reflect actual ERS performance </a:t>
            </a:r>
            <a:r>
              <a:rPr lang="en-US" sz="2600" dirty="0" smtClean="0"/>
              <a:t>obligations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00979"/>
            <a:ext cx="8534400" cy="4747421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Protocol Section 3.14.3.3(2) </a:t>
            </a:r>
            <a:r>
              <a:rPr lang="en-US" sz="1800" dirty="0"/>
              <a:t>provides that ERS “[d]</a:t>
            </a:r>
            <a:r>
              <a:rPr lang="en-US" sz="1800" dirty="0" err="1"/>
              <a:t>eployment</a:t>
            </a:r>
            <a:r>
              <a:rPr lang="en-US" sz="1800" dirty="0"/>
              <a:t> obligation time does not include the ramp time.” </a:t>
            </a:r>
            <a:endParaRPr lang="en-US" sz="1800" dirty="0" smtClean="0"/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For certain SCED intervals on OD </a:t>
            </a:r>
            <a:r>
              <a:rPr lang="en-US" sz="1800" dirty="0"/>
              <a:t>February 15, 2021, </a:t>
            </a:r>
            <a:r>
              <a:rPr lang="en-US" sz="1800" dirty="0" smtClean="0"/>
              <a:t>the </a:t>
            </a:r>
            <a:r>
              <a:rPr lang="en-US" sz="1800" dirty="0"/>
              <a:t>logic for exhaustion calculated ERS-10 and ERS-30 deployments starting from the XML deployment instruction, rather than the end of the 10-minute (for ERS-10) or 30-minute (for ERS-30) ramp </a:t>
            </a:r>
            <a:r>
              <a:rPr lang="en-US" sz="1800" dirty="0" smtClean="0"/>
              <a:t>times—i.e., the </a:t>
            </a:r>
            <a:r>
              <a:rPr lang="en-US" sz="1800" dirty="0"/>
              <a:t>RTORDPA logic began accounting for deployed ERS MWs too </a:t>
            </a:r>
            <a:r>
              <a:rPr lang="en-US" sz="1800" dirty="0" smtClean="0"/>
              <a:t>early, and therefore didn’t </a:t>
            </a:r>
            <a:r>
              <a:rPr lang="en-US" sz="1800" dirty="0"/>
              <a:t>include deployed ERS MWs in the RTORDPA during SCED intervals in which ERS Resources continued to have </a:t>
            </a:r>
            <a:r>
              <a:rPr lang="en-US" sz="1800" dirty="0" smtClean="0"/>
              <a:t>deployment obligations.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1800" b="1" dirty="0" smtClean="0"/>
              <a:t>Result</a:t>
            </a:r>
            <a:r>
              <a:rPr lang="en-US" sz="1800" dirty="0" smtClean="0"/>
              <a:t>: The RTORDPA </a:t>
            </a:r>
            <a:r>
              <a:rPr lang="en-US" sz="1800" dirty="0"/>
              <a:t>calculation for </a:t>
            </a:r>
            <a:r>
              <a:rPr lang="en-US" sz="1800" dirty="0" smtClean="0"/>
              <a:t>SCED </a:t>
            </a:r>
            <a:r>
              <a:rPr lang="en-US" sz="1800" dirty="0"/>
              <a:t>intervals on OD February 15, 2021 that fell </a:t>
            </a:r>
            <a:r>
              <a:rPr lang="en-US" sz="1800" dirty="0" smtClean="0"/>
              <a:t>towards the </a:t>
            </a:r>
            <a:r>
              <a:rPr lang="en-US" sz="1800" dirty="0"/>
              <a:t>end of </a:t>
            </a:r>
            <a:r>
              <a:rPr lang="en-US" sz="1800" dirty="0" smtClean="0"/>
              <a:t>ERS </a:t>
            </a:r>
            <a:r>
              <a:rPr lang="en-US" sz="1800" dirty="0"/>
              <a:t>deployment obligation times under-counted the estimated deployed ERS MWs. </a:t>
            </a:r>
            <a:endParaRPr lang="en-US" sz="1800" dirty="0" smtClean="0"/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This error had </a:t>
            </a:r>
            <a:r>
              <a:rPr lang="en-US" sz="1800" dirty="0"/>
              <a:t>the most significant impact on </a:t>
            </a:r>
            <a:r>
              <a:rPr lang="en-US" sz="1800" dirty="0" smtClean="0"/>
              <a:t>RTORDPAs for this event.</a:t>
            </a:r>
            <a:endParaRPr lang="en-US" sz="1800" dirty="0"/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endParaRPr lang="en-US" sz="1600" dirty="0" smtClean="0">
              <a:solidFill>
                <a:srgbClr val="FF0000"/>
              </a:solidFill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n-US" sz="1800" dirty="0" smtClean="0">
              <a:solidFill>
                <a:srgbClr val="FF0000"/>
              </a:solidFill>
            </a:endParaRPr>
          </a:p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037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99318"/>
          </a:xfrm>
        </p:spPr>
        <p:txBody>
          <a:bodyPr/>
          <a:lstStyle/>
          <a:p>
            <a:r>
              <a:rPr lang="en-US" sz="2600" dirty="0" smtClean="0"/>
              <a:t>Issue: </a:t>
            </a:r>
            <a:r>
              <a:rPr lang="en-US" sz="2600" dirty="0"/>
              <a:t>RTORDPA logic </a:t>
            </a:r>
            <a:r>
              <a:rPr lang="en-US" sz="2600" dirty="0" smtClean="0"/>
              <a:t>improperly calculated WS ERS deployment obligation times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77179"/>
            <a:ext cx="8534400" cy="4747421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Protocol Section 3.14.3.3(3)(b)(ii</a:t>
            </a:r>
            <a:r>
              <a:rPr lang="en-US" sz="1800" dirty="0"/>
              <a:t>) provides, </a:t>
            </a:r>
            <a:r>
              <a:rPr lang="en-US" sz="1800" dirty="0" smtClean="0"/>
              <a:t>“The duration </a:t>
            </a:r>
            <a:r>
              <a:rPr lang="en-US" sz="1800" dirty="0"/>
              <a:t>of a Weather-Sensitive ERS Load’s deployment obligation time for a single event shall be a maximum of three </a:t>
            </a:r>
            <a:r>
              <a:rPr lang="en-US" sz="1800" dirty="0" smtClean="0"/>
              <a:t>hours.”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For certain SCED intervals on OD February 15, 2021, </a:t>
            </a:r>
            <a:r>
              <a:rPr lang="en-US" sz="1800" dirty="0" smtClean="0"/>
              <a:t>the RTORDPA </a:t>
            </a:r>
            <a:r>
              <a:rPr lang="en-US" sz="1800" dirty="0"/>
              <a:t>logic </a:t>
            </a:r>
            <a:r>
              <a:rPr lang="en-US" sz="1800" dirty="0" smtClean="0"/>
              <a:t>improperly </a:t>
            </a:r>
            <a:r>
              <a:rPr lang="en-US" sz="1800" dirty="0"/>
              <a:t>treated </a:t>
            </a:r>
            <a:r>
              <a:rPr lang="en-US" sz="1800" dirty="0" smtClean="0"/>
              <a:t>WS </a:t>
            </a:r>
            <a:r>
              <a:rPr lang="en-US" sz="1800" dirty="0"/>
              <a:t>ERS as having the same deployment obligation time as </a:t>
            </a:r>
            <a:r>
              <a:rPr lang="en-US" sz="1800" dirty="0" smtClean="0"/>
              <a:t>NWS ERS. 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WS ERS has a shorter maximum obligation time in a single event (3 </a:t>
            </a:r>
            <a:r>
              <a:rPr lang="en-US" sz="1800" dirty="0" smtClean="0"/>
              <a:t>hours) than NWS ERS (12 hours).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1800" b="1" dirty="0" smtClean="0"/>
              <a:t>Result</a:t>
            </a:r>
            <a:r>
              <a:rPr lang="en-US" sz="1800" dirty="0" smtClean="0"/>
              <a:t>: WS </a:t>
            </a:r>
            <a:r>
              <a:rPr lang="en-US" sz="1800" dirty="0"/>
              <a:t>ERS MWs were included in the RTORDPA calculation for </a:t>
            </a:r>
            <a:r>
              <a:rPr lang="en-US" sz="1800" dirty="0" smtClean="0"/>
              <a:t>certain SCED intervals on </a:t>
            </a:r>
            <a:r>
              <a:rPr lang="en-US" sz="1800" dirty="0"/>
              <a:t>February 15, </a:t>
            </a:r>
            <a:r>
              <a:rPr lang="en-US" sz="1800" dirty="0" smtClean="0"/>
              <a:t>2021 when there were no </a:t>
            </a:r>
            <a:r>
              <a:rPr lang="en-US" sz="1800" dirty="0"/>
              <a:t>WS ERS deployment </a:t>
            </a:r>
            <a:r>
              <a:rPr lang="en-US" sz="1800" dirty="0" smtClean="0"/>
              <a:t>obligations.</a:t>
            </a:r>
            <a:endParaRPr lang="en-US" sz="1800" dirty="0"/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endParaRPr lang="en-US" sz="1600" dirty="0" smtClean="0">
              <a:solidFill>
                <a:srgbClr val="FF0000"/>
              </a:solidFill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n-US" sz="1800" dirty="0" smtClean="0">
              <a:solidFill>
                <a:srgbClr val="FF0000"/>
              </a:solidFill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472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33401"/>
          </a:xfrm>
        </p:spPr>
        <p:txBody>
          <a:bodyPr/>
          <a:lstStyle/>
          <a:p>
            <a:r>
              <a:rPr lang="en-US" sz="2600" dirty="0" smtClean="0"/>
              <a:t>Issue: Other RTORDPA </a:t>
            </a:r>
            <a:r>
              <a:rPr lang="en-US" sz="2600" dirty="0"/>
              <a:t>logic </a:t>
            </a:r>
            <a:r>
              <a:rPr lang="en-US" sz="2600" dirty="0" smtClean="0"/>
              <a:t>errors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899821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For </a:t>
            </a:r>
            <a:r>
              <a:rPr lang="en-US" sz="1800" dirty="0"/>
              <a:t>certain SCED intervals on OD February 15, 2021, </a:t>
            </a:r>
            <a:r>
              <a:rPr lang="en-US" sz="1800" dirty="0" smtClean="0"/>
              <a:t>the RTORDPA </a:t>
            </a:r>
            <a:r>
              <a:rPr lang="en-US" sz="1800" dirty="0"/>
              <a:t>logic did not properly account for the fact that some ERS resources may have </a:t>
            </a:r>
            <a:r>
              <a:rPr lang="en-US" sz="1800" dirty="0" smtClean="0"/>
              <a:t>had an </a:t>
            </a:r>
            <a:r>
              <a:rPr lang="en-US" sz="1800" dirty="0"/>
              <a:t>obligation for only a subset of the time periods within the overall ERS deployment </a:t>
            </a:r>
            <a:r>
              <a:rPr lang="en-US" sz="1800" dirty="0" smtClean="0"/>
              <a:t>timeframe.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1800" b="1" dirty="0" smtClean="0"/>
              <a:t>Result</a:t>
            </a:r>
            <a:r>
              <a:rPr lang="en-US" sz="1800" dirty="0" smtClean="0"/>
              <a:t>: Similar to the first issue, the </a:t>
            </a:r>
            <a:r>
              <a:rPr lang="en-US" sz="1800" dirty="0"/>
              <a:t>RTORDPA calculation for SCED intervals on OD February 15, </a:t>
            </a:r>
            <a:r>
              <a:rPr lang="en-US" sz="1800" dirty="0" smtClean="0"/>
              <a:t>2021, </a:t>
            </a:r>
            <a:r>
              <a:rPr lang="en-US" sz="1800" dirty="0"/>
              <a:t>that fell towards the end of ERS deployment obligation times under-counted the estimated deployed ERS MWs. </a:t>
            </a:r>
            <a:endParaRPr lang="en-US" sz="1800" dirty="0" smtClean="0"/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n-US" sz="1800" dirty="0" smtClean="0"/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For </a:t>
            </a:r>
            <a:r>
              <a:rPr lang="en-US" sz="1800" dirty="0"/>
              <a:t>certain SCED intervals on OD February 15, </a:t>
            </a:r>
            <a:r>
              <a:rPr lang="en-US" sz="1800" dirty="0" smtClean="0"/>
              <a:t>2021, </a:t>
            </a:r>
            <a:r>
              <a:rPr lang="en-US" sz="1800" dirty="0"/>
              <a:t>the </a:t>
            </a:r>
            <a:r>
              <a:rPr lang="en-US" sz="1800" dirty="0" smtClean="0"/>
              <a:t>logic used </a:t>
            </a:r>
            <a:r>
              <a:rPr lang="en-US" sz="1800" dirty="0"/>
              <a:t>to estimate </a:t>
            </a:r>
            <a:r>
              <a:rPr lang="en-US" sz="1800" dirty="0" smtClean="0"/>
              <a:t>ERS deployments over time contained a </a:t>
            </a:r>
            <a:r>
              <a:rPr lang="en-US" sz="1800" dirty="0"/>
              <a:t>numeral conversion </a:t>
            </a:r>
            <a:r>
              <a:rPr lang="en-US" sz="1800" dirty="0" smtClean="0"/>
              <a:t>error that impacted precision.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1800" b="1" dirty="0"/>
              <a:t>Result</a:t>
            </a:r>
            <a:r>
              <a:rPr lang="en-US" sz="1800" dirty="0"/>
              <a:t>: </a:t>
            </a:r>
            <a:r>
              <a:rPr lang="en-US" sz="1800" dirty="0" smtClean="0"/>
              <a:t>This small loss in precision resulted in minor errors in the ERS MW values as the ERS deployment persisted </a:t>
            </a:r>
            <a:r>
              <a:rPr lang="en-US" sz="1800" dirty="0"/>
              <a:t>throughout OD February 15, 2021.  </a:t>
            </a:r>
            <a:r>
              <a:rPr lang="en-US" sz="1800" dirty="0" smtClean="0"/>
              <a:t>These errors varied in direction and were ~2 MW or less in magnitude.</a:t>
            </a:r>
            <a:endParaRPr lang="en-US" sz="1800" dirty="0"/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endParaRPr lang="en-US" sz="1600" dirty="0" smtClean="0">
              <a:solidFill>
                <a:srgbClr val="FF0000"/>
              </a:solidFill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n-US" sz="1800" dirty="0" smtClean="0">
              <a:solidFill>
                <a:srgbClr val="FF0000"/>
              </a:solidFill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410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Estimated ERS deployment </a:t>
            </a:r>
            <a:r>
              <a:rPr lang="en-US" sz="2600" dirty="0"/>
              <a:t>d</a:t>
            </a:r>
            <a:r>
              <a:rPr lang="en-US" sz="2600" dirty="0" smtClean="0"/>
              <a:t>ifferences for </a:t>
            </a:r>
            <a:br>
              <a:rPr lang="en-US" sz="2600" dirty="0" smtClean="0"/>
            </a:br>
            <a:r>
              <a:rPr lang="en-US" sz="2600" dirty="0" smtClean="0"/>
              <a:t>OD </a:t>
            </a:r>
            <a:r>
              <a:rPr lang="en-US" sz="2400" dirty="0"/>
              <a:t>February 15, 2021</a:t>
            </a: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028152258"/>
              </p:ext>
            </p:extLst>
          </p:nvPr>
        </p:nvGraphicFramePr>
        <p:xfrm>
          <a:off x="788811" y="1025012"/>
          <a:ext cx="7467600" cy="3775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"/>
          <p:cNvSpPr/>
          <p:nvPr/>
        </p:nvSpPr>
        <p:spPr>
          <a:xfrm>
            <a:off x="206022" y="4800600"/>
            <a:ext cx="863317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The comparison </a:t>
            </a:r>
            <a:r>
              <a:rPr lang="en-US" sz="1600" dirty="0" smtClean="0">
                <a:solidFill>
                  <a:schemeClr val="tx2"/>
                </a:solidFill>
              </a:rPr>
              <a:t>shows the </a:t>
            </a:r>
            <a:r>
              <a:rPr lang="en-US" sz="1600" dirty="0">
                <a:solidFill>
                  <a:schemeClr val="tx2"/>
                </a:solidFill>
              </a:rPr>
              <a:t>SCED intervals with </a:t>
            </a:r>
            <a:r>
              <a:rPr lang="en-US" sz="1600" dirty="0" smtClean="0">
                <a:solidFill>
                  <a:schemeClr val="tx2"/>
                </a:solidFill>
              </a:rPr>
              <a:t>estimated ERS deployment </a:t>
            </a:r>
            <a:r>
              <a:rPr lang="en-US" sz="1600" dirty="0">
                <a:solidFill>
                  <a:schemeClr val="tx2"/>
                </a:solidFill>
              </a:rPr>
              <a:t>differences </a:t>
            </a:r>
            <a:r>
              <a:rPr lang="en-US" sz="1600" dirty="0" smtClean="0">
                <a:solidFill>
                  <a:schemeClr val="tx2"/>
                </a:solidFill>
              </a:rPr>
              <a:t>on OD February </a:t>
            </a:r>
            <a:r>
              <a:rPr lang="en-US" sz="1600" dirty="0">
                <a:solidFill>
                  <a:schemeClr val="tx2"/>
                </a:solidFill>
              </a:rPr>
              <a:t>15, 2021, </a:t>
            </a:r>
            <a:r>
              <a:rPr lang="en-US" sz="1600" dirty="0" smtClean="0">
                <a:solidFill>
                  <a:schemeClr val="tx2"/>
                </a:solidFill>
              </a:rPr>
              <a:t>up until adjustments were made to the RTORDPA process per the Public Utility Commission of Texas order issued on February 15, 2021 in Project No. 51617.</a:t>
            </a:r>
            <a:endParaRPr lang="en-US" sz="1600" strike="sngStrike" dirty="0" smtClean="0">
              <a:solidFill>
                <a:schemeClr val="tx2"/>
              </a:solidFill>
            </a:endParaRPr>
          </a:p>
          <a:p>
            <a:pPr marL="742950" lvl="1" indent="-285750" algn="just">
              <a:buFont typeface="Arial" panose="020B0604020202020204" pitchFamily="34" charset="0"/>
              <a:buChar char="‒"/>
            </a:pPr>
            <a:r>
              <a:rPr lang="en-US" sz="1400" dirty="0" smtClean="0">
                <a:solidFill>
                  <a:schemeClr val="tx2"/>
                </a:solidFill>
              </a:rPr>
              <a:t>Following the adjustments, any remaining incremental error in the ERS deployment estimation would not have impacted pricing.</a:t>
            </a:r>
            <a:endParaRPr lang="en-US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46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Estimated RTORDPA differences for </a:t>
            </a:r>
            <a:br>
              <a:rPr lang="en-US" sz="2600" dirty="0" smtClean="0"/>
            </a:br>
            <a:r>
              <a:rPr lang="en-US" sz="2600" dirty="0" smtClean="0"/>
              <a:t>OD </a:t>
            </a:r>
            <a:r>
              <a:rPr lang="en-US" sz="2400" dirty="0"/>
              <a:t>February 15, 2021</a:t>
            </a: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06022" y="4737318"/>
            <a:ext cx="8633178" cy="1738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For the relevant time window, only a subset of the SCED intervals saw a change in price (79 of 186 SCED intervals).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For the 79 identified SCED intervals, the average change in RTORDPA was an increase of ~$58/MWh.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657514132"/>
              </p:ext>
            </p:extLst>
          </p:nvPr>
        </p:nvGraphicFramePr>
        <p:xfrm>
          <a:off x="636411" y="1066800"/>
          <a:ext cx="7772400" cy="38780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7880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Estimated price </a:t>
            </a:r>
            <a:r>
              <a:rPr lang="en-US" sz="2600" dirty="0"/>
              <a:t>c</a:t>
            </a:r>
            <a:r>
              <a:rPr lang="en-US" sz="2600" dirty="0" smtClean="0"/>
              <a:t>orrection </a:t>
            </a:r>
            <a:r>
              <a:rPr lang="en-US" sz="2600" dirty="0"/>
              <a:t>i</a:t>
            </a:r>
            <a:r>
              <a:rPr lang="en-US" sz="2600" dirty="0" smtClean="0"/>
              <a:t>mpact</a:t>
            </a:r>
            <a:endParaRPr lang="en-US" sz="2600" strike="sngStrik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5052221"/>
          </a:xfrm>
        </p:spPr>
        <p:txBody>
          <a:bodyPr/>
          <a:lstStyle/>
          <a:p>
            <a:pPr algn="just"/>
            <a:r>
              <a:rPr lang="en-US" sz="1800" dirty="0"/>
              <a:t>ERCOT’s analysis used original settled quantities with </a:t>
            </a:r>
            <a:r>
              <a:rPr lang="en-US" sz="1800" dirty="0" smtClean="0"/>
              <a:t>revised </a:t>
            </a:r>
            <a:r>
              <a:rPr lang="en-US" sz="1800" dirty="0"/>
              <a:t>prices based on </a:t>
            </a:r>
            <a:r>
              <a:rPr lang="en-US" sz="1800" dirty="0" smtClean="0"/>
              <a:t>RTM </a:t>
            </a:r>
            <a:r>
              <a:rPr lang="en-US" sz="1800" dirty="0"/>
              <a:t>reruns, with </a:t>
            </a:r>
            <a:r>
              <a:rPr lang="en-US" sz="1800" dirty="0" smtClean="0"/>
              <a:t>the corrected estimated ERS deployments and RTORDPAs.</a:t>
            </a:r>
            <a:endParaRPr lang="en-US" sz="1800" dirty="0"/>
          </a:p>
          <a:p>
            <a:pPr lvl="1" algn="just"/>
            <a:r>
              <a:rPr lang="en-US" sz="1800" dirty="0" smtClean="0"/>
              <a:t>The Settlement data was recalculated using the Real-Time Settlement Point Prices (RTSPPs) and the Real-Time Price for Energy Metered for Resources (RTRMPRs), which would be updated as part of the price correction. </a:t>
            </a:r>
          </a:p>
          <a:p>
            <a:pPr lvl="1" algn="just"/>
            <a:r>
              <a:rPr lang="en-US" sz="1800" dirty="0"/>
              <a:t>Note: The Settlement data provided herein is </a:t>
            </a:r>
            <a:r>
              <a:rPr lang="en-US" sz="1800" dirty="0" smtClean="0"/>
              <a:t>estimated; </a:t>
            </a:r>
            <a:r>
              <a:rPr lang="en-US" sz="1800" dirty="0"/>
              <a:t>final Settlement amounts may </a:t>
            </a:r>
            <a:r>
              <a:rPr lang="en-US" sz="1800" dirty="0" smtClean="0"/>
              <a:t>change.</a:t>
            </a:r>
            <a:endParaRPr lang="en-US" sz="1800" dirty="0"/>
          </a:p>
          <a:p>
            <a:pPr lvl="1" algn="just"/>
            <a:endParaRPr lang="en-US" sz="1800" dirty="0"/>
          </a:p>
          <a:p>
            <a:pPr algn="just"/>
            <a:r>
              <a:rPr lang="en-US" sz="1800" dirty="0" smtClean="0"/>
              <a:t>All </a:t>
            </a:r>
            <a:r>
              <a:rPr lang="en-US" sz="1800" dirty="0"/>
              <a:t>S</a:t>
            </a:r>
            <a:r>
              <a:rPr lang="en-US" sz="1800" dirty="0" smtClean="0"/>
              <a:t>ettlement </a:t>
            </a:r>
            <a:r>
              <a:rPr lang="en-US" sz="1800" dirty="0"/>
              <a:t>amounts are net amounts due to/from </a:t>
            </a:r>
            <a:r>
              <a:rPr lang="en-US" sz="1800" dirty="0" smtClean="0"/>
              <a:t>ERCOT. </a:t>
            </a:r>
            <a:r>
              <a:rPr lang="en-US" sz="1800" dirty="0"/>
              <a:t>Negative amounts are increased payments to </a:t>
            </a:r>
            <a:r>
              <a:rPr lang="en-US" sz="1800" dirty="0" smtClean="0"/>
              <a:t>Market Participants</a:t>
            </a:r>
            <a:r>
              <a:rPr lang="en-US" sz="1800" dirty="0"/>
              <a:t>; positive amounts are increased charges</a:t>
            </a:r>
            <a:r>
              <a:rPr lang="en-US" sz="1800" dirty="0" smtClean="0"/>
              <a:t>.</a:t>
            </a:r>
          </a:p>
          <a:p>
            <a:pPr algn="just"/>
            <a:endParaRPr lang="en-US" sz="1800" dirty="0" smtClean="0"/>
          </a:p>
          <a:p>
            <a:pPr algn="just"/>
            <a:r>
              <a:rPr lang="en-US" sz="1800" dirty="0" smtClean="0"/>
              <a:t>The </a:t>
            </a:r>
            <a:r>
              <a:rPr lang="en-US" sz="1800" dirty="0"/>
              <a:t>% amount is the absolute value of the % of impact to </a:t>
            </a:r>
            <a:r>
              <a:rPr lang="en-US" sz="1800" dirty="0" smtClean="0"/>
              <a:t>the previously </a:t>
            </a:r>
            <a:r>
              <a:rPr lang="en-US" sz="1800" dirty="0"/>
              <a:t>settled net amount due to/from ERCOT</a:t>
            </a:r>
            <a:r>
              <a:rPr lang="en-US" sz="1800" dirty="0" smtClean="0"/>
              <a:t>.</a:t>
            </a:r>
          </a:p>
          <a:p>
            <a:endParaRPr lang="en-US" sz="1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87803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ERCOT Identity">
    <a:dk1>
      <a:sysClr val="windowText" lastClr="000000"/>
    </a:dk1>
    <a:lt1>
      <a:srgbClr val="FFFFFF"/>
    </a:lt1>
    <a:dk2>
      <a:srgbClr val="5B6770"/>
    </a:dk2>
    <a:lt2>
      <a:srgbClr val="FFFFFF"/>
    </a:lt2>
    <a:accent1>
      <a:srgbClr val="00ACC8"/>
    </a:accent1>
    <a:accent2>
      <a:srgbClr val="5B6770"/>
    </a:accent2>
    <a:accent3>
      <a:srgbClr val="00CE7D"/>
    </a:accent3>
    <a:accent4>
      <a:srgbClr val="003764"/>
    </a:accent4>
    <a:accent5>
      <a:srgbClr val="6650B1"/>
    </a:accent5>
    <a:accent6>
      <a:srgbClr val="910258"/>
    </a:accent6>
    <a:hlink>
      <a:srgbClr val="0000FF"/>
    </a:hlink>
    <a:folHlink>
      <a:srgbClr val="800080"/>
    </a:folHlink>
  </a:clrScheme>
  <a:fontScheme name="Arial">
    <a:maj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ERCOT Identity">
    <a:dk1>
      <a:sysClr val="windowText" lastClr="000000"/>
    </a:dk1>
    <a:lt1>
      <a:srgbClr val="FFFFFF"/>
    </a:lt1>
    <a:dk2>
      <a:srgbClr val="5B6770"/>
    </a:dk2>
    <a:lt2>
      <a:srgbClr val="FFFFFF"/>
    </a:lt2>
    <a:accent1>
      <a:srgbClr val="00ACC8"/>
    </a:accent1>
    <a:accent2>
      <a:srgbClr val="5B6770"/>
    </a:accent2>
    <a:accent3>
      <a:srgbClr val="00CE7D"/>
    </a:accent3>
    <a:accent4>
      <a:srgbClr val="003764"/>
    </a:accent4>
    <a:accent5>
      <a:srgbClr val="6650B1"/>
    </a:accent5>
    <a:accent6>
      <a:srgbClr val="910258"/>
    </a:accent6>
    <a:hlink>
      <a:srgbClr val="0000FF"/>
    </a:hlink>
    <a:folHlink>
      <a:srgbClr val="800080"/>
    </a:folHlink>
  </a:clrScheme>
  <a:fontScheme name="Arial">
    <a:maj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3A2377AB110F42B7B372FB8EF4570B" ma:contentTypeVersion="0" ma:contentTypeDescription="Create a new document." ma:contentTypeScope="" ma:versionID="673c3b80bdd78f53d029ffa560b18dd8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openxmlformats.org/package/2006/metadata/core-properties"/>
    <ds:schemaRef ds:uri="http://purl.org/dc/terms/"/>
    <ds:schemaRef ds:uri="c34af464-7aa1-4edd-9be4-83dffc1cb926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B5E9260-F6CD-4DEF-B0FE-7B1B3177E7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15226</TotalTime>
  <Words>1408</Words>
  <Application>Microsoft Office PowerPoint</Application>
  <PresentationFormat>On-screen Show (4:3)</PresentationFormat>
  <Paragraphs>129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1_Custom Design</vt:lpstr>
      <vt:lpstr>Office Theme</vt:lpstr>
      <vt:lpstr>PowerPoint Presentation</vt:lpstr>
      <vt:lpstr>Background</vt:lpstr>
      <vt:lpstr>Issues</vt:lpstr>
      <vt:lpstr>Issue: RTORDPA logic did not reflect actual ERS performance obligations</vt:lpstr>
      <vt:lpstr>Issue: RTORDPA logic improperly calculated WS ERS deployment obligation times</vt:lpstr>
      <vt:lpstr>Issue: Other RTORDPA logic errors</vt:lpstr>
      <vt:lpstr>Estimated ERS deployment differences for  OD February 15, 2021</vt:lpstr>
      <vt:lpstr>Estimated RTORDPA differences for  OD February 15, 2021</vt:lpstr>
      <vt:lpstr>Estimated price correction impact</vt:lpstr>
      <vt:lpstr>Price correction summary</vt:lpstr>
      <vt:lpstr>Estimated Settlement impacts</vt:lpstr>
      <vt:lpstr>Additional notes and next steps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djm</cp:lastModifiedBy>
  <cp:revision>412</cp:revision>
  <cp:lastPrinted>2016-01-21T20:53:15Z</cp:lastPrinted>
  <dcterms:created xsi:type="dcterms:W3CDTF">2016-01-21T15:20:31Z</dcterms:created>
  <dcterms:modified xsi:type="dcterms:W3CDTF">2021-03-22T17:23:44Z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0x010100E63A2377AB110F42B7B372FB8EF4570B</vt:lpwstr>
  </property>
</Properties>
</file>