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7" r:id="rId8"/>
    <p:sldId id="286" r:id="rId9"/>
    <p:sldId id="374" r:id="rId10"/>
    <p:sldId id="375" r:id="rId11"/>
    <p:sldId id="376" r:id="rId12"/>
    <p:sldId id="380" r:id="rId13"/>
    <p:sldId id="381" r:id="rId14"/>
    <p:sldId id="377" r:id="rId15"/>
    <p:sldId id="382" r:id="rId16"/>
    <p:sldId id="378" r:id="rId17"/>
    <p:sldId id="383" r:id="rId18"/>
    <p:sldId id="379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74"/>
            <p14:sldId id="375"/>
            <p14:sldId id="376"/>
            <p14:sldId id="380"/>
            <p14:sldId id="381"/>
            <p14:sldId id="377"/>
            <p14:sldId id="382"/>
            <p14:sldId id="378"/>
            <p14:sldId id="383"/>
            <p14:sldId id="3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45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09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76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8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76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91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59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72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43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9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February 2021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</a:t>
            </a:r>
            <a:r>
              <a:rPr lang="en-US" dirty="0" smtClean="0"/>
              <a:t>Feb. </a:t>
            </a:r>
            <a:r>
              <a:rPr lang="en-US" dirty="0" smtClean="0"/>
              <a:t>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735824"/>
              </p:ext>
            </p:extLst>
          </p:nvPr>
        </p:nvGraphicFramePr>
        <p:xfrm>
          <a:off x="438509" y="732605"/>
          <a:ext cx="8382000" cy="551960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89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</a:t>
            </a:r>
            <a:r>
              <a:rPr lang="en-US" dirty="0" smtClean="0"/>
              <a:t>Feb. </a:t>
            </a:r>
            <a:r>
              <a:rPr lang="en-US" dirty="0" smtClean="0"/>
              <a:t>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811958"/>
              </p:ext>
            </p:extLst>
          </p:nvPr>
        </p:nvGraphicFramePr>
        <p:xfrm>
          <a:off x="438509" y="732605"/>
          <a:ext cx="8382000" cy="551960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25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</a:t>
            </a:r>
            <a:r>
              <a:rPr lang="en-US" dirty="0" smtClean="0"/>
              <a:t>Feb. </a:t>
            </a:r>
            <a:r>
              <a:rPr lang="en-US" dirty="0" smtClean="0"/>
              <a:t>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3427"/>
              </p:ext>
            </p:extLst>
          </p:nvPr>
        </p:nvGraphicFramePr>
        <p:xfrm>
          <a:off x="438509" y="732605"/>
          <a:ext cx="8382000" cy="551960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</a:t>
            </a:r>
            <a:r>
              <a:rPr lang="en-US" dirty="0" smtClean="0"/>
              <a:t>Feb. </a:t>
            </a:r>
            <a:r>
              <a:rPr lang="en-US" dirty="0" smtClean="0"/>
              <a:t>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764532"/>
              </p:ext>
            </p:extLst>
          </p:nvPr>
        </p:nvGraphicFramePr>
        <p:xfrm>
          <a:off x="438509" y="732605"/>
          <a:ext cx="8382000" cy="1261930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28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February 2021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153836"/>
              </p:ext>
            </p:extLst>
          </p:nvPr>
        </p:nvGraphicFramePr>
        <p:xfrm>
          <a:off x="533400" y="959096"/>
          <a:ext cx="8153399" cy="180220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February 2021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141253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81.06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87.49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101,810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48,859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47,664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384.19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493.53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644.11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Feb. </a:t>
            </a:r>
            <a:r>
              <a:rPr lang="en-US" dirty="0" smtClean="0"/>
              <a:t>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873758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66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Feb. </a:t>
            </a:r>
            <a:r>
              <a:rPr lang="en-US" dirty="0" smtClean="0"/>
              <a:t>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637646"/>
              </p:ext>
            </p:extLst>
          </p:nvPr>
        </p:nvGraphicFramePr>
        <p:xfrm>
          <a:off x="438509" y="732605"/>
          <a:ext cx="8382000" cy="551960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66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Feb. </a:t>
            </a:r>
            <a:r>
              <a:rPr lang="en-US" dirty="0" smtClean="0"/>
              <a:t>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094398"/>
              </p:ext>
            </p:extLst>
          </p:nvPr>
        </p:nvGraphicFramePr>
        <p:xfrm>
          <a:off x="438509" y="732605"/>
          <a:ext cx="8382000" cy="551960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58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Feb. </a:t>
            </a:r>
            <a:r>
              <a:rPr lang="en-US" dirty="0" smtClean="0"/>
              <a:t>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986100"/>
              </p:ext>
            </p:extLst>
          </p:nvPr>
        </p:nvGraphicFramePr>
        <p:xfrm>
          <a:off x="438509" y="732605"/>
          <a:ext cx="8382000" cy="551960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58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Feb. </a:t>
            </a:r>
            <a:r>
              <a:rPr lang="en-US" dirty="0" smtClean="0"/>
              <a:t>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103853"/>
              </p:ext>
            </p:extLst>
          </p:nvPr>
        </p:nvGraphicFramePr>
        <p:xfrm>
          <a:off x="438509" y="732605"/>
          <a:ext cx="8382000" cy="97808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80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</a:t>
            </a:r>
            <a:r>
              <a:rPr lang="en-US" dirty="0" smtClean="0"/>
              <a:t>Feb. </a:t>
            </a:r>
            <a:r>
              <a:rPr lang="en-US" dirty="0" smtClean="0"/>
              <a:t>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354434"/>
              </p:ext>
            </p:extLst>
          </p:nvPr>
        </p:nvGraphicFramePr>
        <p:xfrm>
          <a:off x="438509" y="732605"/>
          <a:ext cx="8382000" cy="551960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4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4623</TotalTime>
  <Words>1396</Words>
  <Application>Microsoft Office PowerPoint</Application>
  <PresentationFormat>On-screen Show (4:3)</PresentationFormat>
  <Paragraphs>895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February 2021 </vt:lpstr>
      <vt:lpstr>IRR Summary – February 2021</vt:lpstr>
      <vt:lpstr>IRR ≥ 95%, ≥ 100 Scored Intervals – Feb. 2021</vt:lpstr>
      <vt:lpstr>IRR ≥ 95%, ≥ 100 Scored Intervals – Feb. 2021</vt:lpstr>
      <vt:lpstr>IRR ≥ 95%, ≥ 100 Scored Intervals – Feb. 2021</vt:lpstr>
      <vt:lpstr>IRR ≥ 95%, ≥ 100 Scored Intervals – Feb. 2021</vt:lpstr>
      <vt:lpstr>IRR ≥ 95%, ≥ 100 Scored Intervals – Feb. 2021</vt:lpstr>
      <vt:lpstr>IRR &lt; 95%, ≥ 100 Scored Intervals – Feb. 2021</vt:lpstr>
      <vt:lpstr>IRR &lt; 95%, ≥ 100 Scored Intervals – Feb. 2021</vt:lpstr>
      <vt:lpstr>IRR &lt; 95%, ≥ 100 Scored Intervals – Feb. 2021</vt:lpstr>
      <vt:lpstr>IRR &lt; 95%, ≥ 100 Scored Intervals – Feb. 2021</vt:lpstr>
      <vt:lpstr>IRR &lt; 95%, ≥ 100 Scored Intervals – Feb. 2021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284</cp:revision>
  <cp:lastPrinted>2016-01-21T20:53:15Z</cp:lastPrinted>
  <dcterms:created xsi:type="dcterms:W3CDTF">2016-01-21T15:20:31Z</dcterms:created>
  <dcterms:modified xsi:type="dcterms:W3CDTF">2021-03-01T18:50:43Z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