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400E-3CD9-4D82-B5B8-D059288A6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27C3BB-F758-4999-8C80-08A5B08FD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38EE9-7DB8-4525-A14B-247EEB2A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46C3A-39C8-4DE5-A873-0AFA46D5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4530-CB0A-472F-B51D-43269C7D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9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2CD50-05B6-4F44-B96C-907C387D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0B012-8DFE-424E-9F46-A3C19785F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CF815-C3F1-4C0A-8325-055F4872D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A194E-0CD0-477E-A4AC-AA0A7BDE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BC5C8-FD29-42B0-AFFE-92AFEF25A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0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BDCBB1-CC50-4E4E-8CEE-014DF1758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B02B5-2F95-4C4E-94C6-4932D82AA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F4880-DABF-4A76-A1C3-B872A322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C6A61-94C1-440F-9DFF-FA897BF9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DAD6-E93B-4EA6-B984-F64E5ED8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8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BECA-E47D-4B67-BA9B-92C379210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F01A9-121C-4A81-A40B-64FD9E916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20089-2BAF-46BF-82D3-E567E7E4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3389F-7809-4915-8D3A-B382E2CA3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929F-5443-4504-A58C-B4A2697D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F08F8-82F9-4F43-939A-D38710B4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F1C2E-DE12-4774-91D7-B83DA247D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07E90-33FA-422C-93EB-82EC1E22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5A78A-2D10-4831-8304-31764C4C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8BA6C-B051-4660-B720-D7FFF51B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44993-895D-4A89-A332-FD4E51B6A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9E4F1-F460-4CD3-AEF1-B6E7BFDCC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A1E25-9F3F-4C3C-9ECC-EEA988AEC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481C7-38F9-40B5-9153-22683EFF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DD093-6D26-4AEB-877F-78CC1B36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6610A-48F3-4367-A243-976ACF9E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4B793-C343-48C3-910C-738F7A25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4DEB4-7135-4667-B7DD-589026E9C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55F40-3111-441B-B6AE-ACA9D73D2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4DFE8-4ED0-47AA-8A9E-7E2DBD5CB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10B7E-9C33-48DF-A398-8550E386C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51F631-1062-4556-8476-AB615F71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BFAD0-F06C-4806-B8CE-46652C48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F0C3C-FD47-4F69-915A-CFDA0BC3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6F44-B591-4245-A4D0-31A846655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E1DA33-F786-437D-9EFF-143BC834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C3ED5-ACE8-4F05-B6B1-E55EC0D9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38D73-D5A4-4BEC-9D4C-55AB311F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AC268-4013-4778-A4B7-68F7A113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72452-B64B-497C-A3BB-BBEC5C226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7CEB3-E619-448B-B4FA-9654F9DF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9526A-A904-45E4-A5FA-23A1822EE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0310-E42D-4876-812B-E16217740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B3CED-B193-4AD4-9F09-BB54348DF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BC3E4-8DD7-4085-9C99-4AB730E7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CB9A0-A7FD-4A39-85A6-9464FCDC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289B0-108D-4570-B329-9D8CE125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9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9C16-4E59-457E-A35B-B3A39D06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FD176-6527-4088-8493-50735E4460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F712B-5481-41F6-AB4E-6B32A6365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59516D-C2BB-45C1-A444-D1F16FA2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2BF5D-5EF7-4A68-BFAF-9E87C73C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7E686-AB18-4EB4-B2BF-7B1EA1AA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0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263542-D3C2-4974-BFE7-FE4A746E0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43EC0-C5DD-4D0A-BCB6-BC73A0A25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B5952-1314-4FD5-9E50-000A6E2D4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FEC5-EC8C-4245-8BFB-BACB1599F01B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33628-D3CC-4233-B3D2-1B126A34F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69D91-E605-42DA-8460-F9A35F52A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02689-69D7-43CF-832C-52F6A2515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 fontScale="90000"/>
          </a:bodyPr>
          <a:lstStyle/>
          <a:p>
            <a:r>
              <a:rPr lang="en-US" sz="7200" dirty="0"/>
              <a:t>Frequency and Working Groups to develop GIC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F6817-47B9-4953-8E3A-6860A46A2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1500" dirty="0"/>
              <a:t>Chu Liang</a:t>
            </a:r>
          </a:p>
          <a:p>
            <a:r>
              <a:rPr lang="en-US" sz="1500" dirty="0"/>
              <a:t>3/16/2021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77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 dirty="0"/>
              <a:t>Frequency to Develop GIC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Current NERC standard requires developing model at least once every 60 month.</a:t>
            </a:r>
          </a:p>
          <a:p>
            <a:r>
              <a:rPr lang="en-US" sz="2200" dirty="0"/>
              <a:t>Majority supports standard. </a:t>
            </a:r>
          </a:p>
        </p:txBody>
      </p:sp>
    </p:spTree>
    <p:extLst>
      <p:ext uri="{BB962C8B-B14F-4D97-AF65-F5344CB8AC3E}">
        <p14:creationId xmlns:p14="http://schemas.microsoft.com/office/powerpoint/2010/main" val="207713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 dirty="0"/>
              <a:t>Working Groups to Develop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PGDWG</a:t>
            </a:r>
          </a:p>
          <a:p>
            <a:r>
              <a:rPr lang="en-US" sz="2200" dirty="0"/>
              <a:t>NDSWG</a:t>
            </a:r>
          </a:p>
          <a:p>
            <a:r>
              <a:rPr lang="en-US" sz="2200" dirty="0"/>
              <a:t>SPWG</a:t>
            </a:r>
          </a:p>
          <a:p>
            <a:r>
              <a:rPr lang="en-US" sz="2200" dirty="0"/>
              <a:t>SSWG</a:t>
            </a:r>
          </a:p>
          <a:p>
            <a:r>
              <a:rPr lang="en-US" sz="2200" dirty="0"/>
              <a:t>DWG</a:t>
            </a:r>
          </a:p>
        </p:txBody>
      </p:sp>
    </p:spTree>
    <p:extLst>
      <p:ext uri="{BB962C8B-B14F-4D97-AF65-F5344CB8AC3E}">
        <p14:creationId xmlns:p14="http://schemas.microsoft.com/office/powerpoint/2010/main" val="158350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 dirty="0"/>
              <a:t>PGDWG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Establish a GMD working group.</a:t>
            </a:r>
          </a:p>
          <a:p>
            <a:r>
              <a:rPr lang="en-US" sz="2200" dirty="0"/>
              <a:t>Limited scope considering development is only required once every 60 month.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33112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 dirty="0"/>
              <a:t>NDSWG (Network Data Support WG)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Maintain some data at the NDSWG level.</a:t>
            </a:r>
          </a:p>
          <a:p>
            <a:r>
              <a:rPr lang="en-US" sz="2200" dirty="0"/>
              <a:t>Does not have experience with PSSE.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0412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 dirty="0"/>
              <a:t>SPWG (System Protection)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Have experience with some GIC data.</a:t>
            </a:r>
          </a:p>
          <a:p>
            <a:r>
              <a:rPr lang="en-US" sz="2200" dirty="0"/>
              <a:t>Use Aspen </a:t>
            </a:r>
            <a:r>
              <a:rPr lang="en-US" sz="2200" dirty="0" err="1"/>
              <a:t>OneLiner</a:t>
            </a:r>
            <a:r>
              <a:rPr lang="en-US" sz="2200" dirty="0"/>
              <a:t> and does not have experience with PSSE.</a:t>
            </a:r>
          </a:p>
          <a:p>
            <a:r>
              <a:rPr lang="en-US" sz="2200" dirty="0"/>
              <a:t>Develop 5 cases over a 6-month timeframe.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70115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 dirty="0"/>
              <a:t>SSWG (Steady State)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Familiar with PSSE and Siemens MOD.</a:t>
            </a:r>
          </a:p>
          <a:p>
            <a:r>
              <a:rPr lang="en-US" sz="2200" dirty="0"/>
              <a:t>Might not have experience with GIC data.</a:t>
            </a:r>
          </a:p>
          <a:p>
            <a:r>
              <a:rPr lang="en-US" sz="2200" dirty="0"/>
              <a:t>Develop 54 cases over 11-month timeframe.</a:t>
            </a:r>
          </a:p>
        </p:txBody>
      </p:sp>
    </p:spTree>
    <p:extLst>
      <p:ext uri="{BB962C8B-B14F-4D97-AF65-F5344CB8AC3E}">
        <p14:creationId xmlns:p14="http://schemas.microsoft.com/office/powerpoint/2010/main" val="1599942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 dirty="0"/>
              <a:t>DWG (Dynamic)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Similar process in developing DWG cases.</a:t>
            </a:r>
          </a:p>
          <a:p>
            <a:r>
              <a:rPr lang="en-US" sz="2200" dirty="0"/>
              <a:t>Developing 3 cases over a 6-month timeframe.</a:t>
            </a:r>
          </a:p>
        </p:txBody>
      </p:sp>
    </p:spTree>
    <p:extLst>
      <p:ext uri="{BB962C8B-B14F-4D97-AF65-F5344CB8AC3E}">
        <p14:creationId xmlns:p14="http://schemas.microsoft.com/office/powerpoint/2010/main" val="179106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161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Frequency and Working Groups to develop GIC Model</vt:lpstr>
      <vt:lpstr>Frequency to Develop GIC Models</vt:lpstr>
      <vt:lpstr>Working Groups to Develop Models</vt:lpstr>
      <vt:lpstr>PGDWG</vt:lpstr>
      <vt:lpstr>NDSWG (Network Data Support WG)</vt:lpstr>
      <vt:lpstr>SPWG (System Protection)</vt:lpstr>
      <vt:lpstr>SSWG (Steady State)</vt:lpstr>
      <vt:lpstr>DWG (Dynamic)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of GIC Models Updates</dc:title>
  <dc:creator>Chu Liang</dc:creator>
  <cp:lastModifiedBy>Chu Liang</cp:lastModifiedBy>
  <cp:revision>8</cp:revision>
  <dcterms:created xsi:type="dcterms:W3CDTF">2021-03-15T22:45:05Z</dcterms:created>
  <dcterms:modified xsi:type="dcterms:W3CDTF">2021-03-16T15:14:33Z</dcterms:modified>
</cp:coreProperties>
</file>