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339" r:id="rId7"/>
    <p:sldId id="344" r:id="rId8"/>
    <p:sldId id="34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mall, John" initials="SJ" lastIdx="1" clrIdx="0">
    <p:extLst>
      <p:ext uri="{19B8F6BF-5375-455C-9EA6-DF929625EA0E}">
        <p15:presenceInfo xmlns:p15="http://schemas.microsoft.com/office/powerpoint/2012/main" userId="S-1-5-21-639947351-343809578-3807592339-262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897" autoAdjust="0"/>
  </p:normalViewPr>
  <p:slideViewPr>
    <p:cSldViewPr snapToGrid="0" showGuides="1">
      <p:cViewPr varScale="1">
        <p:scale>
          <a:sx n="97" d="100"/>
          <a:sy n="97" d="100"/>
        </p:scale>
        <p:origin x="102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10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590800"/>
            <a:ext cx="46482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DWG Transition to PSS/e v35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John Schmall</a:t>
            </a:r>
          </a:p>
          <a:p>
            <a:r>
              <a:rPr lang="en-US" dirty="0">
                <a:solidFill>
                  <a:schemeClr val="tx2"/>
                </a:solidFill>
              </a:rPr>
              <a:t>ERCOT Transmission Planning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RIWG </a:t>
            </a:r>
            <a:r>
              <a:rPr lang="en-US" dirty="0" smtClean="0">
                <a:solidFill>
                  <a:schemeClr val="tx2"/>
                </a:solidFill>
              </a:rPr>
              <a:t>Meeting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March 17, </a:t>
            </a:r>
            <a:r>
              <a:rPr lang="en-US" dirty="0" smtClean="0">
                <a:solidFill>
                  <a:schemeClr val="tx2"/>
                </a:solidFill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9535"/>
            <a:ext cx="8534400" cy="4843285"/>
          </a:xfrm>
        </p:spPr>
        <p:txBody>
          <a:bodyPr/>
          <a:lstStyle/>
          <a:p>
            <a:r>
              <a:rPr lang="en-US" dirty="0" smtClean="0"/>
              <a:t>DWG report to ROS (March 4, 2021)</a:t>
            </a:r>
            <a:endParaRPr lang="en-US" dirty="0" smtClean="0"/>
          </a:p>
          <a:p>
            <a:r>
              <a:rPr lang="en-US" dirty="0" smtClean="0"/>
              <a:t>Market Notice Issued (March 15, 2021)</a:t>
            </a:r>
          </a:p>
          <a:p>
            <a:r>
              <a:rPr lang="en-US" dirty="0" smtClean="0"/>
              <a:t>2022/2023 DWG Base Case Development</a:t>
            </a:r>
          </a:p>
          <a:p>
            <a:pPr lvl="1"/>
            <a:r>
              <a:rPr lang="en-US" dirty="0" smtClean="0"/>
              <a:t>PSS/e v35 compatible models required by July 1, 2022</a:t>
            </a:r>
          </a:p>
          <a:p>
            <a:r>
              <a:rPr lang="en-US" dirty="0" smtClean="0"/>
              <a:t>PSS/e v33 compatible models required until transition is complete</a:t>
            </a:r>
          </a:p>
          <a:p>
            <a:pPr lvl="1"/>
            <a:r>
              <a:rPr lang="en-US" dirty="0" smtClean="0"/>
              <a:t>Functional set v35 base cases</a:t>
            </a:r>
          </a:p>
          <a:p>
            <a:pPr lvl="1"/>
            <a:r>
              <a:rPr lang="en-US" dirty="0" smtClean="0"/>
              <a:t>v35 defined as the planning model software</a:t>
            </a:r>
          </a:p>
          <a:p>
            <a:pPr lvl="1"/>
            <a:r>
              <a:rPr lang="en-US" dirty="0" smtClean="0"/>
              <a:t>Expected early in 2023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2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00667"/>
            <a:ext cx="8534400" cy="4942154"/>
          </a:xfrm>
        </p:spPr>
        <p:txBody>
          <a:bodyPr/>
          <a:lstStyle/>
          <a:p>
            <a:r>
              <a:rPr lang="en-US" dirty="0" smtClean="0"/>
              <a:t>Model updates only needed for version-specific user defined models (UDM)</a:t>
            </a:r>
            <a:endParaRPr lang="en-US" dirty="0" smtClean="0"/>
          </a:p>
          <a:p>
            <a:pPr lvl="1"/>
            <a:r>
              <a:rPr lang="en-US" dirty="0" smtClean="0"/>
              <a:t>Updates should not be needed for standard library models</a:t>
            </a:r>
            <a:endParaRPr lang="en-US" dirty="0"/>
          </a:p>
          <a:p>
            <a:r>
              <a:rPr lang="en-US" dirty="0" smtClean="0"/>
              <a:t>Applicable version should be clearly identified in file names </a:t>
            </a:r>
          </a:p>
          <a:p>
            <a:r>
              <a:rPr lang="en-US" dirty="0" smtClean="0"/>
              <a:t>TSAT model impact?</a:t>
            </a:r>
            <a:endParaRPr lang="en-US" dirty="0"/>
          </a:p>
          <a:p>
            <a:pPr lvl="1"/>
            <a:r>
              <a:rPr lang="en-US" dirty="0" smtClean="0"/>
              <a:t>Not expected, but possible</a:t>
            </a:r>
          </a:p>
          <a:p>
            <a:pPr lvl="1"/>
            <a:r>
              <a:rPr lang="en-US" dirty="0" smtClean="0"/>
              <a:t>If UDM update requires a </a:t>
            </a:r>
            <a:r>
              <a:rPr lang="en-US" dirty="0" err="1" smtClean="0"/>
              <a:t>dyr</a:t>
            </a:r>
            <a:r>
              <a:rPr lang="en-US" dirty="0" smtClean="0"/>
              <a:t> data change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51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32" y="152400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en-US" sz="2800" b="1" dirty="0" smtClean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28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48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QUESTIONS?</a:t>
            </a:r>
            <a:endParaRPr lang="en-US" sz="4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8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4CD9AA-98CE-4B6E-AD86-260792973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14905</TotalTime>
  <Words>132</Words>
  <Application>Microsoft Office PowerPoint</Application>
  <PresentationFormat>On-screen Show (4:3)</PresentationFormat>
  <Paragraphs>33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Schedule</vt:lpstr>
      <vt:lpstr>Other Considerations</vt:lpstr>
      <vt:lpstr>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Schmall, John</cp:lastModifiedBy>
  <cp:revision>278</cp:revision>
  <cp:lastPrinted>2016-01-21T20:53:15Z</cp:lastPrinted>
  <dcterms:created xsi:type="dcterms:W3CDTF">2016-01-21T15:20:31Z</dcterms:created>
  <dcterms:modified xsi:type="dcterms:W3CDTF">2021-03-10T18:53:56Z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