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339" r:id="rId7"/>
    <p:sldId id="344" r:id="rId8"/>
    <p:sldId id="34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mall, John" initials="SJ" lastIdx="1" clrIdx="0">
    <p:extLst>
      <p:ext uri="{19B8F6BF-5375-455C-9EA6-DF929625EA0E}">
        <p15:presenceInfo xmlns:p15="http://schemas.microsoft.com/office/powerpoint/2012/main" userId="S-1-5-21-639947351-343809578-3807592339-262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897" autoAdjust="0"/>
  </p:normalViewPr>
  <p:slideViewPr>
    <p:cSldViewPr snapToGrid="0" showGuides="1">
      <p:cViewPr varScale="1">
        <p:scale>
          <a:sx n="84" d="100"/>
          <a:sy n="84" d="100"/>
        </p:scale>
        <p:origin x="1254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10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590800"/>
            <a:ext cx="46482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Assessing Outage Conditions in FIS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John Schmall/Yang Zhang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ERCOT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RIWG Meeting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March 17, 2021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for FIS </a:t>
            </a:r>
            <a:r>
              <a:rPr lang="en-US" dirty="0"/>
              <a:t>S</a:t>
            </a:r>
            <a:r>
              <a:rPr lang="en-US" dirty="0" smtClean="0"/>
              <a:t>tability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9535"/>
            <a:ext cx="8534400" cy="4843285"/>
          </a:xfrm>
        </p:spPr>
        <p:txBody>
          <a:bodyPr/>
          <a:lstStyle/>
          <a:p>
            <a:r>
              <a:rPr lang="en-US" dirty="0" smtClean="0"/>
              <a:t>Assess impact of double circuit contingency during single or double circuit outage condition (P1/P7 + P7) </a:t>
            </a:r>
          </a:p>
          <a:p>
            <a:endParaRPr lang="en-US" dirty="0" smtClean="0"/>
          </a:p>
          <a:p>
            <a:r>
              <a:rPr lang="en-US" dirty="0" smtClean="0"/>
              <a:t>Consistency with QSA and GTC implementation</a:t>
            </a:r>
          </a:p>
          <a:p>
            <a:pPr lvl="1"/>
            <a:r>
              <a:rPr lang="en-US" dirty="0" smtClean="0"/>
              <a:t>FIS should identify all potential stability issues</a:t>
            </a:r>
          </a:p>
          <a:p>
            <a:pPr lvl="1"/>
            <a:r>
              <a:rPr lang="en-US" dirty="0" smtClean="0"/>
              <a:t>Should not need GTC limitation if FIS concludes that there are no stability issues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2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00667"/>
            <a:ext cx="8534400" cy="4942154"/>
          </a:xfrm>
        </p:spPr>
        <p:txBody>
          <a:bodyPr/>
          <a:lstStyle/>
          <a:p>
            <a:r>
              <a:rPr lang="en-US" dirty="0" smtClean="0"/>
              <a:t>ERCOT</a:t>
            </a:r>
          </a:p>
          <a:p>
            <a:pPr lvl="1"/>
            <a:r>
              <a:rPr lang="en-US" dirty="0" smtClean="0"/>
              <a:t>Update </a:t>
            </a:r>
            <a:r>
              <a:rPr lang="en-US" dirty="0"/>
              <a:t>the FIS pre-kickoff email to reflect this </a:t>
            </a:r>
            <a:r>
              <a:rPr lang="en-US" dirty="0" smtClean="0"/>
              <a:t>requirement</a:t>
            </a:r>
          </a:p>
          <a:p>
            <a:pPr lvl="1"/>
            <a:r>
              <a:rPr lang="en-US" dirty="0" smtClean="0"/>
              <a:t>Bring </a:t>
            </a:r>
            <a:r>
              <a:rPr lang="en-US" dirty="0"/>
              <a:t>it up during the FIS kickoff </a:t>
            </a:r>
            <a:r>
              <a:rPr lang="en-US" dirty="0" smtClean="0"/>
              <a:t>meeting</a:t>
            </a:r>
          </a:p>
          <a:p>
            <a:pPr lvl="1"/>
            <a:r>
              <a:rPr lang="en-US" dirty="0"/>
              <a:t>Check the </a:t>
            </a:r>
            <a:r>
              <a:rPr lang="en-US" dirty="0" smtClean="0"/>
              <a:t>requirement in the FIS scope/study reviews</a:t>
            </a:r>
          </a:p>
          <a:p>
            <a:endParaRPr lang="en-US" dirty="0"/>
          </a:p>
          <a:p>
            <a:r>
              <a:rPr lang="en-US" dirty="0" smtClean="0"/>
              <a:t>TSP</a:t>
            </a:r>
          </a:p>
          <a:p>
            <a:pPr lvl="1"/>
            <a:r>
              <a:rPr lang="en-US" dirty="0" smtClean="0"/>
              <a:t>Include the requirement in the FIS stability study scope </a:t>
            </a:r>
          </a:p>
          <a:p>
            <a:endParaRPr lang="en-US" dirty="0" smtClean="0"/>
          </a:p>
          <a:p>
            <a:r>
              <a:rPr lang="en-US" dirty="0" smtClean="0"/>
              <a:t>Tentative </a:t>
            </a:r>
            <a:r>
              <a:rPr lang="en-US" dirty="0" smtClean="0"/>
              <a:t>schedule</a:t>
            </a:r>
          </a:p>
          <a:p>
            <a:pPr lvl="1"/>
            <a:r>
              <a:rPr lang="en-US" dirty="0" smtClean="0"/>
              <a:t>INRs with the FIS kickoff meetings after March 17, 2021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51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32" y="152400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768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en-US" sz="2800" b="1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28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48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QUESTIONS?</a:t>
            </a:r>
            <a:endParaRPr lang="en-US" sz="4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8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4CD9AA-98CE-4B6E-AD86-260792973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14949</TotalTime>
  <Words>122</Words>
  <Application>Microsoft Office PowerPoint</Application>
  <PresentationFormat>On-screen Show (4:3)</PresentationFormat>
  <Paragraphs>34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Proposal for FIS Stability Studies</vt:lpstr>
      <vt:lpstr>Implementation</vt:lpstr>
      <vt:lpstr>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Zhang, Yang</cp:lastModifiedBy>
  <cp:revision>284</cp:revision>
  <cp:lastPrinted>2016-01-21T20:53:15Z</cp:lastPrinted>
  <dcterms:created xsi:type="dcterms:W3CDTF">2016-01-21T15:20:31Z</dcterms:created>
  <dcterms:modified xsi:type="dcterms:W3CDTF">2021-03-15T21:14:27Z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