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30" autoAdjust="0"/>
  </p:normalViewPr>
  <p:slideViewPr>
    <p:cSldViewPr showGuides="1">
      <p:cViewPr>
        <p:scale>
          <a:sx n="75" d="100"/>
          <a:sy n="75" d="100"/>
        </p:scale>
        <p:origin x="2556" y="8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2/21/2021 7:45 </a:t>
            </a:r>
            <a:r>
              <a:rPr lang="en-US" baseline="0" dirty="0" smtClean="0"/>
              <a:t>-&gt; </a:t>
            </a:r>
            <a:r>
              <a:rPr lang="en-US" baseline="0" dirty="0" smtClean="0"/>
              <a:t>190.05 </a:t>
            </a:r>
            <a:r>
              <a:rPr lang="en-US" baseline="0" dirty="0" smtClean="0"/>
              <a:t>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2/2/2021 11:15 </a:t>
            </a:r>
            <a:r>
              <a:rPr lang="en-US" baseline="0" dirty="0" smtClean="0"/>
              <a:t>-&gt; </a:t>
            </a:r>
            <a:r>
              <a:rPr lang="en-US" baseline="0" dirty="0" smtClean="0"/>
              <a:t>-323.26 MW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Feb</a:t>
            </a:r>
            <a:r>
              <a:rPr lang="en-US" dirty="0" smtClean="0"/>
              <a:t> </a:t>
            </a:r>
            <a:r>
              <a:rPr lang="en-US" dirty="0" smtClean="0"/>
              <a:t>2021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March</a:t>
            </a:r>
            <a:r>
              <a:rPr lang="en-US" dirty="0" smtClean="0"/>
              <a:t> 10th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03554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0" y="862361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98066"/>
            <a:ext cx="5638800" cy="51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9" y="914400"/>
            <a:ext cx="8557239" cy="508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00200"/>
            <a:ext cx="282633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47800"/>
            <a:ext cx="2826338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598736" cy="485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752600"/>
            <a:ext cx="253496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5" y="1066800"/>
            <a:ext cx="8572048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600200"/>
            <a:ext cx="2534963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42162"/>
            <a:ext cx="8516487" cy="50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9" y="914400"/>
            <a:ext cx="8557239" cy="50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75607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862361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1" y="990600"/>
            <a:ext cx="8434856" cy="50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97" y="990600"/>
            <a:ext cx="8387303" cy="50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8" y="914400"/>
            <a:ext cx="8353187" cy="50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4800"/>
            <a:ext cx="3787876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883134" cy="51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975614" cy="52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193604" cy="25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9" y="1066800"/>
            <a:ext cx="81657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62833</TotalTime>
  <Words>733</Words>
  <Application>Microsoft Office PowerPoint</Application>
  <PresentationFormat>On-screen Show (4:3)</PresentationFormat>
  <Paragraphs>138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644</cp:revision>
  <cp:lastPrinted>2016-01-21T20:53:15Z</cp:lastPrinted>
  <dcterms:created xsi:type="dcterms:W3CDTF">2016-01-21T15:20:31Z</dcterms:created>
  <dcterms:modified xsi:type="dcterms:W3CDTF">2021-03-09T20:34:33Z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