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02" r:id="rId8"/>
    <p:sldId id="301" r:id="rId9"/>
    <p:sldId id="300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65362" autoAdjust="0"/>
  </p:normalViewPr>
  <p:slideViewPr>
    <p:cSldViewPr showGuides="1">
      <p:cViewPr varScale="1">
        <p:scale>
          <a:sx n="76" d="100"/>
          <a:sy n="76" d="100"/>
        </p:scale>
        <p:origin x="2496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Unit</a:t>
            </a:r>
            <a:r>
              <a:rPr lang="en-US" baseline="0" dirty="0" smtClean="0"/>
              <a:t> had a runback from 576MW to 298 MW MW tripped offline while carrying 298 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Starting Frequency: 59.958 Hz</a:t>
            </a:r>
          </a:p>
          <a:p>
            <a:r>
              <a:rPr lang="en-US" baseline="0" dirty="0" smtClean="0"/>
              <a:t>Minimum Frequency: </a:t>
            </a:r>
            <a:r>
              <a:rPr lang="en-US" baseline="0" dirty="0" smtClean="0"/>
              <a:t>59.922 </a:t>
            </a:r>
            <a:r>
              <a:rPr lang="en-US" baseline="0" dirty="0" smtClean="0"/>
              <a:t>Hz</a:t>
            </a:r>
          </a:p>
          <a:p>
            <a:r>
              <a:rPr lang="en-US" baseline="0" dirty="0" smtClean="0"/>
              <a:t>A-C Time: 7 seconds</a:t>
            </a:r>
          </a:p>
          <a:p>
            <a:r>
              <a:rPr lang="en-US" baseline="0" dirty="0" smtClean="0"/>
              <a:t>Recovery Time (back to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): 4 minutes and 32 seconds </a:t>
            </a:r>
          </a:p>
          <a:p>
            <a:endParaRPr lang="en-US" baseline="0" dirty="0" smtClean="0"/>
          </a:p>
          <a:p>
            <a:r>
              <a:rPr lang="en-US" baseline="0" dirty="0" smtClean="0"/>
              <a:t>RRS Deployed: 0 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Trip Reason: Loss of gas pressure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Contextual Information: A total 311 MW of regulation up requested during the event</a:t>
            </a:r>
          </a:p>
          <a:p>
            <a:r>
              <a:rPr lang="en-US" baseline="0" dirty="0" smtClean="0"/>
              <a:t>No Selection Reason: Not a clean trip and the frequency is not stable prior to the start of the event.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02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Unit tripped offline carrying 221 MW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Starting Frequency: 59.923 Hz</a:t>
            </a:r>
          </a:p>
          <a:p>
            <a:r>
              <a:rPr lang="en-US" baseline="0" dirty="0" smtClean="0"/>
              <a:t>Minimum Frequency: 59.897 Hz</a:t>
            </a:r>
          </a:p>
          <a:p>
            <a:r>
              <a:rPr lang="en-US" baseline="0" dirty="0" smtClean="0"/>
              <a:t>A-C Time: 8 seconds</a:t>
            </a:r>
          </a:p>
          <a:p>
            <a:r>
              <a:rPr lang="en-US" baseline="0" dirty="0" smtClean="0"/>
              <a:t>Recovery Time (back to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): 8 minutes and 15 seconds</a:t>
            </a:r>
          </a:p>
          <a:p>
            <a:r>
              <a:rPr lang="en-US" baseline="0" dirty="0" smtClean="0"/>
              <a:t>RRS Deployed: 724.96 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Trip Reason: 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team injector froze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 caused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low vacuum trip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Contextual Information: 272 MW of regulation up was being requested prior to the event and all regulation up was exhausted during the event. A 300 MW Manual SCED reset at 8:40 and another 450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 Selection Reason: Pre-perturbation frequency is low and not stable and MW loss is too small.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Unit tripped offline carrying around 714 MW.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Starting Frequency: 60.019Hz</a:t>
            </a:r>
          </a:p>
          <a:p>
            <a:r>
              <a:rPr lang="en-US" baseline="0" dirty="0" smtClean="0"/>
              <a:t>Minimum Frequency: 59.885 Hz</a:t>
            </a:r>
          </a:p>
          <a:p>
            <a:r>
              <a:rPr lang="en-US" baseline="0" dirty="0" smtClean="0"/>
              <a:t>A-C Time: 9 seconds</a:t>
            </a:r>
          </a:p>
          <a:p>
            <a:r>
              <a:rPr lang="en-US" baseline="0" dirty="0" smtClean="0"/>
              <a:t>Recovery Time(back to </a:t>
            </a:r>
            <a:r>
              <a:rPr lang="en-US" baseline="0" dirty="0" err="1" smtClean="0"/>
              <a:t>deadband</a:t>
            </a:r>
            <a:r>
              <a:rPr lang="en-US" baseline="0" dirty="0" smtClean="0"/>
              <a:t>): 3 minutes and 12 seconds </a:t>
            </a:r>
          </a:p>
          <a:p>
            <a:r>
              <a:rPr lang="en-US" baseline="0" dirty="0" smtClean="0"/>
              <a:t>RRS Deployed: 337.75 MW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Trip Reason: No information available.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Contextual Information: A total of 405 MW of regulation up requested during the event. 238 MW of regulation down was requested prior to the event.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 smtClean="0">
                <a:solidFill>
                  <a:srgbClr val="5B6770"/>
                </a:solidFill>
              </a:rPr>
              <a:t>February 2021</a:t>
            </a:r>
            <a:endParaRPr lang="en-US" b="1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ERCOT</a:t>
            </a:r>
          </a:p>
          <a:p>
            <a:r>
              <a:rPr lang="en-US" dirty="0" smtClean="0">
                <a:solidFill>
                  <a:srgbClr val="5B6770"/>
                </a:solidFill>
              </a:rPr>
              <a:t>Operations Planning</a:t>
            </a:r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PDCWG | March 10</a:t>
            </a:r>
            <a:r>
              <a:rPr lang="en-US" baseline="30000" dirty="0" smtClean="0">
                <a:solidFill>
                  <a:srgbClr val="5B6770"/>
                </a:solidFill>
              </a:rPr>
              <a:t>th</a:t>
            </a:r>
            <a:r>
              <a:rPr lang="en-US" dirty="0" smtClean="0">
                <a:solidFill>
                  <a:srgbClr val="5B6770"/>
                </a:solidFill>
              </a:rPr>
              <a:t>, 2021</a:t>
            </a:r>
            <a:endParaRPr lang="en-US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2/13/2021 04:02:23 (Non-FME)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315" y="1143000"/>
            <a:ext cx="8255185" cy="4782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3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2/13/2021 8:36:43 (Non-FME)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990600"/>
            <a:ext cx="8534400" cy="4921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87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2/22/2021 5:38:48 (FME)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072" y="990600"/>
            <a:ext cx="8610600" cy="496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38126</TotalTime>
  <Words>308</Words>
  <Application>Microsoft Office PowerPoint</Application>
  <PresentationFormat>On-screen Show (4:3)</PresentationFormat>
  <Paragraphs>54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2/13/2021 04:02:23 (Non-FME) </vt:lpstr>
      <vt:lpstr>2/13/2021 8:36:43 (Non-FME) </vt:lpstr>
      <vt:lpstr>2/22/2021 5:38:48 (FME)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Li, Weifeng</cp:lastModifiedBy>
  <cp:revision>631</cp:revision>
  <cp:lastPrinted>2016-01-21T20:53:15Z</cp:lastPrinted>
  <dcterms:created xsi:type="dcterms:W3CDTF">2016-01-21T15:20:31Z</dcterms:created>
  <dcterms:modified xsi:type="dcterms:W3CDTF">2021-03-10T07:27:11Z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