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3/9/2021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March 11, 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March 11, 2021 – Combined Ballot</a:t>
            </a:r>
            <a:endParaRPr lang="en-US" dirty="0"/>
          </a:p>
        </p:txBody>
      </p:sp>
      <p:sp>
        <p:nvSpPr>
          <p:cNvPr id="6" name="Content Placeholder 5"/>
          <p:cNvSpPr>
            <a:spLocks noGrp="1"/>
          </p:cNvSpPr>
          <p:nvPr>
            <p:ph idx="1"/>
          </p:nvPr>
        </p:nvSpPr>
        <p:spPr>
          <a:xfrm>
            <a:off x="228600" y="815178"/>
            <a:ext cx="11658600" cy="4976022"/>
          </a:xfrm>
        </p:spPr>
        <p:txBody>
          <a:bodyPr/>
          <a:lstStyle/>
          <a:p>
            <a:pPr lvl="0"/>
            <a:r>
              <a:rPr lang="en-US" sz="2400" dirty="0" smtClean="0">
                <a:solidFill>
                  <a:schemeClr val="tx1"/>
                </a:solidFill>
              </a:rPr>
              <a:t>To </a:t>
            </a:r>
            <a:r>
              <a:rPr lang="en-US" sz="2400" dirty="0">
                <a:solidFill>
                  <a:schemeClr val="tx1"/>
                </a:solidFill>
              </a:rPr>
              <a:t>approve the </a:t>
            </a:r>
            <a:r>
              <a:rPr lang="en-US" sz="2400" dirty="0" smtClean="0">
                <a:solidFill>
                  <a:schemeClr val="tx1"/>
                </a:solidFill>
              </a:rPr>
              <a:t>February 11, </a:t>
            </a:r>
            <a:r>
              <a:rPr lang="en-US" sz="2400" dirty="0">
                <a:solidFill>
                  <a:schemeClr val="tx1"/>
                </a:solidFill>
              </a:rPr>
              <a:t>2021 PRS Meeting Minutes as </a:t>
            </a:r>
            <a:r>
              <a:rPr lang="en-US" sz="2400" dirty="0" smtClean="0">
                <a:solidFill>
                  <a:schemeClr val="tx1"/>
                </a:solidFill>
              </a:rPr>
              <a:t>presented</a:t>
            </a:r>
          </a:p>
          <a:p>
            <a:pPr lvl="0"/>
            <a:r>
              <a:rPr lang="en-US" sz="2400" dirty="0" smtClean="0">
                <a:solidFill>
                  <a:schemeClr val="tx1"/>
                </a:solidFill>
              </a:rPr>
              <a:t>To approve the Other Binding Documents List as presented</a:t>
            </a:r>
          </a:p>
          <a:p>
            <a:pPr lvl="0"/>
            <a:r>
              <a:rPr lang="en-US" sz="2400" dirty="0">
                <a:solidFill>
                  <a:schemeClr val="tx1"/>
                </a:solidFill>
              </a:rPr>
              <a:t>To endorse and forward to TAC the 2/11/21 PRS Report and Revised Impact Analysis for </a:t>
            </a:r>
            <a:r>
              <a:rPr lang="en-US" sz="2400" b="1" dirty="0">
                <a:solidFill>
                  <a:schemeClr val="tx1"/>
                </a:solidFill>
              </a:rPr>
              <a:t>NPRR1023</a:t>
            </a:r>
            <a:r>
              <a:rPr lang="en-US" sz="2400" dirty="0">
                <a:solidFill>
                  <a:schemeClr val="tx1"/>
                </a:solidFill>
              </a:rPr>
              <a:t> with a recommended priority of </a:t>
            </a:r>
            <a:r>
              <a:rPr lang="en-US" sz="2400" dirty="0" smtClean="0">
                <a:solidFill>
                  <a:schemeClr val="tx1"/>
                </a:solidFill>
              </a:rPr>
              <a:t>2022 </a:t>
            </a:r>
            <a:r>
              <a:rPr lang="en-US" sz="2400" dirty="0">
                <a:solidFill>
                  <a:schemeClr val="tx1"/>
                </a:solidFill>
              </a:rPr>
              <a:t>and rank of </a:t>
            </a:r>
            <a:r>
              <a:rPr lang="en-US" sz="2400" dirty="0" smtClean="0">
                <a:solidFill>
                  <a:schemeClr val="tx1"/>
                </a:solidFill>
              </a:rPr>
              <a:t>3500</a:t>
            </a:r>
            <a:endParaRPr lang="en-US" sz="2400" dirty="0">
              <a:solidFill>
                <a:schemeClr val="tx1"/>
              </a:solidFill>
            </a:endParaRPr>
          </a:p>
          <a:p>
            <a:pPr lvl="0"/>
            <a:r>
              <a:rPr lang="en-US" sz="2400" dirty="0">
                <a:solidFill>
                  <a:schemeClr val="tx1"/>
                </a:solidFill>
              </a:rPr>
              <a:t>To endorse and forward to TAC the 2/11/21 PRS Report and Impact Analysis for </a:t>
            </a:r>
            <a:r>
              <a:rPr lang="en-US" sz="2400" b="1" dirty="0">
                <a:solidFill>
                  <a:schemeClr val="tx1"/>
                </a:solidFill>
              </a:rPr>
              <a:t>NPRR1060</a:t>
            </a:r>
          </a:p>
          <a:p>
            <a:pPr lvl="0"/>
            <a:r>
              <a:rPr lang="en-US" sz="2400" dirty="0">
                <a:solidFill>
                  <a:schemeClr val="tx1"/>
                </a:solidFill>
              </a:rPr>
              <a:t>To endorse and forward to TAC the 2/11/21 PRS Report and Impact Analysis for </a:t>
            </a:r>
            <a:r>
              <a:rPr lang="en-US" sz="2400" b="1" dirty="0">
                <a:solidFill>
                  <a:schemeClr val="tx1"/>
                </a:solidFill>
              </a:rPr>
              <a:t>NPRR1065</a:t>
            </a:r>
          </a:p>
          <a:p>
            <a:pPr lvl="0"/>
            <a:r>
              <a:rPr lang="en-US" sz="2400" dirty="0">
                <a:solidFill>
                  <a:schemeClr val="tx1"/>
                </a:solidFill>
              </a:rPr>
              <a:t>To endorse and forward to TAC the 2/11/21 PRS Report and Impact Analysis for </a:t>
            </a:r>
            <a:r>
              <a:rPr lang="en-US" sz="2400" b="1" dirty="0" smtClean="0">
                <a:solidFill>
                  <a:schemeClr val="tx1"/>
                </a:solidFill>
              </a:rPr>
              <a:t>NPRR1066</a:t>
            </a:r>
            <a:endParaRPr lang="en-US" sz="2400" b="1" dirty="0">
              <a:solidFill>
                <a:schemeClr val="tx1"/>
              </a:solidFill>
            </a:endParaRPr>
          </a:p>
          <a:p>
            <a:pPr lvl="0"/>
            <a:r>
              <a:rPr lang="en-US" sz="2400" dirty="0">
                <a:solidFill>
                  <a:schemeClr val="tx1"/>
                </a:solidFill>
              </a:rPr>
              <a:t>To recommend approval of </a:t>
            </a:r>
            <a:r>
              <a:rPr lang="en-US" sz="2400" b="1" dirty="0">
                <a:solidFill>
                  <a:schemeClr val="tx1"/>
                </a:solidFill>
              </a:rPr>
              <a:t>NPRR979</a:t>
            </a:r>
            <a:r>
              <a:rPr lang="en-US" sz="2400" dirty="0">
                <a:solidFill>
                  <a:schemeClr val="tx1"/>
                </a:solidFill>
              </a:rPr>
              <a:t> as amended by the 2/3/21 CenterPoint/LCRA </a:t>
            </a:r>
            <a:r>
              <a:rPr lang="en-US" sz="2400" dirty="0" smtClean="0">
                <a:solidFill>
                  <a:schemeClr val="tx1"/>
                </a:solidFill>
              </a:rPr>
              <a:t>comments</a:t>
            </a:r>
            <a:endParaRPr lang="en-US" sz="2400" dirty="0" smtClean="0">
              <a:solidFill>
                <a:schemeClr val="tx1"/>
              </a:solidFill>
            </a:endParaRPr>
          </a:p>
          <a:p>
            <a:pPr marL="0" indent="0">
              <a:buNone/>
            </a:pPr>
            <a:endParaRPr lang="en-US" sz="18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713</TotalTime>
  <Words>308</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March 11, 2021 - Proposed Combined Ballot Methodology</vt:lpstr>
      <vt:lpstr>PRS – March 11,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98</cp:revision>
  <cp:lastPrinted>2016-01-21T20:53:15Z</cp:lastPrinted>
  <dcterms:created xsi:type="dcterms:W3CDTF">2016-01-21T15:20:31Z</dcterms:created>
  <dcterms:modified xsi:type="dcterms:W3CDTF">2021-03-09T21:42:58Z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