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04" r:id="rId3"/>
    <p:sldId id="400" r:id="rId4"/>
    <p:sldId id="385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78" d="100"/>
          <a:sy n="78" d="100"/>
        </p:scale>
        <p:origin x="1546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January 12, 2021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2021 Retail Training Classes Available for Sign-Up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83665"/>
              </p:ext>
            </p:extLst>
          </p:nvPr>
        </p:nvGraphicFramePr>
        <p:xfrm>
          <a:off x="1062789" y="990600"/>
          <a:ext cx="7014411" cy="35469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2020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386502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March 30,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29615"/>
                  </a:ext>
                </a:extLst>
              </a:tr>
              <a:tr h="422728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Tuesday, June 15, 2021 </a:t>
                      </a:r>
                      <a:r>
                        <a:rPr lang="en-US" sz="2000" b="1" i="1" dirty="0">
                          <a:solidFill>
                            <a:srgbClr val="FF0000"/>
                          </a:solidFill>
                        </a:rPr>
                        <a:t>(NEW)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  <a:tr h="969858"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WebEx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Wednesday, March 31, 2021</a:t>
                      </a:r>
                    </a:p>
                    <a:p>
                      <a:endParaRPr lang="en-US" sz="2000" b="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2387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61460F-B0F8-488F-A220-CCB3217077BF}"/>
              </a:ext>
            </a:extLst>
          </p:cNvPr>
          <p:cNvSpPr txBox="1"/>
          <p:nvPr/>
        </p:nvSpPr>
        <p:spPr>
          <a:xfrm>
            <a:off x="228600" y="5159514"/>
            <a:ext cx="8686800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when in person classes may resume.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C4C5129-569B-4390-8D07-4DE939A8B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804314"/>
              </p:ext>
            </p:extLst>
          </p:nvPr>
        </p:nvGraphicFramePr>
        <p:xfrm>
          <a:off x="1071933" y="3962400"/>
          <a:ext cx="7014411" cy="57512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18901">
                  <a:extLst>
                    <a:ext uri="{9D8B030D-6E8A-4147-A177-3AD203B41FA5}">
                      <a16:colId xmlns:a16="http://schemas.microsoft.com/office/drawing/2014/main" val="2118937087"/>
                    </a:ext>
                  </a:extLst>
                </a:gridCol>
                <a:gridCol w="4195510">
                  <a:extLst>
                    <a:ext uri="{9D8B030D-6E8A-4147-A177-3AD203B41FA5}">
                      <a16:colId xmlns:a16="http://schemas.microsoft.com/office/drawing/2014/main" val="741786276"/>
                    </a:ext>
                  </a:extLst>
                </a:gridCol>
              </a:tblGrid>
              <a:tr h="5751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000" b="0" i="0" u="non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Tuesday, June 8, 2021 </a:t>
                      </a:r>
                      <a:r>
                        <a:rPr lang="en-US" sz="2000" b="1" i="1" u="none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(NEW)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367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362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March 19, 2020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b="1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3600" dirty="0">
              <a:latin typeface="Calibri" panose="020F0502020204030204" pitchFamily="34" charset="0"/>
            </a:endParaRP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8243</TotalTime>
  <Words>363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2021 Retail Training Classes Available for Sign-Up</vt:lpstr>
      <vt:lpstr>MarkeTrak 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450</cp:revision>
  <cp:lastPrinted>2016-02-12T19:29:41Z</cp:lastPrinted>
  <dcterms:created xsi:type="dcterms:W3CDTF">2005-04-21T14:28:35Z</dcterms:created>
  <dcterms:modified xsi:type="dcterms:W3CDTF">2021-03-01T22:22:51Z</dcterms:modified>
</cp:coreProperties>
</file>