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70" d="100"/>
          <a:sy n="70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Supervisor,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March 2021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 2021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 2021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2/4/2021 – 814_20s were held during a system upgrade.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2/7/2021 </a:t>
            </a:r>
            <a:r>
              <a:rPr lang="en-US" sz="1600" dirty="0"/>
              <a:t>– </a:t>
            </a:r>
            <a:r>
              <a:rPr lang="en-US" sz="1600" dirty="0" smtClean="0"/>
              <a:t>Retail Release 8:00AM-9:43AM</a:t>
            </a: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</a:t>
            </a:r>
            <a:r>
              <a:rPr lang="en-US" sz="1600" b="1" kern="0" dirty="0" smtClean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 2021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February 8, 2021 17:00 – 19:00, February 10, 2021 10:00 – </a:t>
            </a:r>
            <a:r>
              <a:rPr lang="en-US" sz="1600" dirty="0" smtClean="0"/>
              <a:t>12:00 – R2 Release.</a:t>
            </a: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399371"/>
              </p:ext>
            </p:extLst>
          </p:nvPr>
        </p:nvGraphicFramePr>
        <p:xfrm>
          <a:off x="302690" y="838200"/>
          <a:ext cx="8688910" cy="2098616"/>
        </p:xfrm>
        <a:graphic>
          <a:graphicData uri="http://schemas.openxmlformats.org/drawingml/2006/table">
            <a:tbl>
              <a:tblPr/>
              <a:tblGrid>
                <a:gridCol w="1411623"/>
                <a:gridCol w="2005990"/>
                <a:gridCol w="2005990"/>
                <a:gridCol w="2184301"/>
                <a:gridCol w="1081006"/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</a:t>
                      </a:r>
                      <a:r>
                        <a:rPr lang="en-US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2.66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26785"/>
            <a:ext cx="9144000" cy="252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6444</TotalTime>
  <Words>138</Words>
  <Application>Microsoft Office PowerPoint</Application>
  <PresentationFormat>On-screen Show (4:3)</PresentationFormat>
  <Paragraphs>56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206</cp:revision>
  <cp:lastPrinted>2019-05-06T20:09:17Z</cp:lastPrinted>
  <dcterms:created xsi:type="dcterms:W3CDTF">2016-01-21T15:20:31Z</dcterms:created>
  <dcterms:modified xsi:type="dcterms:W3CDTF">2021-03-02T14:50:45Z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