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2/4/2021 – 814_20s were held during a system upgrade.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2/7/2021 </a:t>
            </a:r>
            <a:r>
              <a:rPr lang="en-US" sz="1600" dirty="0"/>
              <a:t>– </a:t>
            </a:r>
            <a:r>
              <a:rPr lang="en-US" sz="1600" dirty="0" smtClean="0"/>
              <a:t>Retail Release 8:00AM-9:43AM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February 8, 2021 17:00 – 19:00, February 10, 2021 10:00 – </a:t>
            </a:r>
            <a:r>
              <a:rPr lang="en-US" sz="1600" dirty="0" smtClean="0"/>
              <a:t>12:00 – R2 Release.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99371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en-US" sz="14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26785"/>
            <a:ext cx="9144000" cy="252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6444</TotalTime>
  <Words>138</Words>
  <Application>Microsoft Office PowerPoint</Application>
  <PresentationFormat>On-screen Show 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206</cp:revision>
  <cp:lastPrinted>2019-05-06T20:09:17Z</cp:lastPrinted>
  <dcterms:created xsi:type="dcterms:W3CDTF">2016-01-21T15:20:31Z</dcterms:created>
  <dcterms:modified xsi:type="dcterms:W3CDTF">2021-03-02T14:50:45Z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