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5" r:id="rId9"/>
    <p:sldId id="282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5"/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07" d="100"/>
          <a:sy n="107" d="100"/>
        </p:scale>
        <p:origin x="906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9828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859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3048000"/>
            <a:ext cx="564603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0221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62751"/>
            <a:ext cx="8534400" cy="4267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/>
              <a:t>Flight 0221 </a:t>
            </a:r>
            <a:r>
              <a:rPr lang="en-US" sz="2000" dirty="0"/>
              <a:t>Application deadline </a:t>
            </a:r>
            <a:r>
              <a:rPr lang="en-US" sz="2000" dirty="0" smtClean="0"/>
              <a:t>was 01/06/21</a:t>
            </a: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</a:t>
            </a:r>
            <a:r>
              <a:rPr lang="en-US" sz="2000" dirty="0" smtClean="0"/>
              <a:t>0221 </a:t>
            </a:r>
            <a:r>
              <a:rPr lang="en-US" sz="2000" dirty="0"/>
              <a:t>signup deadline </a:t>
            </a:r>
            <a:r>
              <a:rPr lang="en-US" sz="2000" dirty="0" smtClean="0"/>
              <a:t>was 01/27/21</a:t>
            </a: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Connectivity testing </a:t>
            </a:r>
            <a:r>
              <a:rPr lang="en-US" sz="2000" dirty="0" smtClean="0"/>
              <a:t>began </a:t>
            </a:r>
            <a:r>
              <a:rPr lang="en-US" sz="2000" dirty="0"/>
              <a:t>on </a:t>
            </a:r>
            <a:r>
              <a:rPr lang="en-US" sz="2000" dirty="0" smtClean="0"/>
              <a:t>02/02/21</a:t>
            </a:r>
            <a:endParaRPr lang="en-US" sz="2000" dirty="0"/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</a:t>
            </a:r>
            <a:r>
              <a:rPr lang="en-US" sz="2000" dirty="0" smtClean="0">
                <a:solidFill>
                  <a:prstClr val="black"/>
                </a:solidFill>
              </a:rPr>
              <a:t>began </a:t>
            </a:r>
            <a:r>
              <a:rPr lang="en-US" sz="2000" dirty="0">
                <a:solidFill>
                  <a:prstClr val="black"/>
                </a:solidFill>
              </a:rPr>
              <a:t>on </a:t>
            </a:r>
            <a:r>
              <a:rPr lang="en-US" sz="2000" dirty="0" smtClean="0">
                <a:solidFill>
                  <a:prstClr val="black"/>
                </a:solidFill>
              </a:rPr>
              <a:t>02/22/21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 smtClean="0">
                <a:solidFill>
                  <a:prstClr val="black"/>
                </a:solidFill>
              </a:rPr>
              <a:t>0221 </a:t>
            </a:r>
            <a:r>
              <a:rPr lang="en-US" sz="2000" dirty="0">
                <a:solidFill>
                  <a:prstClr val="black"/>
                </a:solidFill>
              </a:rPr>
              <a:t>is scheduled to conclude on </a:t>
            </a:r>
            <a:r>
              <a:rPr lang="en-US" sz="2000" dirty="0" smtClean="0">
                <a:solidFill>
                  <a:prstClr val="black"/>
                </a:solidFill>
              </a:rPr>
              <a:t>03/05/21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 period concludes </a:t>
            </a:r>
            <a:r>
              <a:rPr lang="en-US" sz="2000" dirty="0" smtClean="0">
                <a:solidFill>
                  <a:prstClr val="black"/>
                </a:solidFill>
              </a:rPr>
              <a:t>03/12/21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 smtClean="0"/>
              <a:t>Retail Market Subcommittee</a:t>
            </a:r>
            <a:endParaRPr lang="en-US" sz="900" b="1" dirty="0"/>
          </a:p>
          <a:p>
            <a:pPr algn="r"/>
            <a:r>
              <a:rPr lang="en-US" sz="900" dirty="0" smtClean="0"/>
              <a:t>03/02/21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52358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0221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8247" y="1391164"/>
            <a:ext cx="8534400" cy="3505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12 </a:t>
            </a:r>
            <a:r>
              <a:rPr lang="en-US" sz="2000" dirty="0">
                <a:solidFill>
                  <a:prstClr val="black"/>
                </a:solidFill>
              </a:rPr>
              <a:t>New </a:t>
            </a:r>
            <a:r>
              <a:rPr lang="en-US" sz="2000" dirty="0" smtClean="0">
                <a:solidFill>
                  <a:prstClr val="black"/>
                </a:solidFill>
              </a:rPr>
              <a:t>CRs </a:t>
            </a:r>
            <a:r>
              <a:rPr lang="en-US" sz="2000" dirty="0" smtClean="0">
                <a:solidFill>
                  <a:prstClr val="black"/>
                </a:solidFill>
              </a:rPr>
              <a:t>are </a:t>
            </a:r>
            <a:r>
              <a:rPr lang="en-US" sz="2000" dirty="0" smtClean="0">
                <a:solidFill>
                  <a:prstClr val="black"/>
                </a:solidFill>
              </a:rPr>
              <a:t>testing </a:t>
            </a:r>
            <a:r>
              <a:rPr lang="en-US" sz="2000" dirty="0" smtClean="0">
                <a:solidFill>
                  <a:prstClr val="black"/>
                </a:solidFill>
              </a:rPr>
              <a:t>including </a:t>
            </a:r>
            <a:r>
              <a:rPr lang="en-US" sz="2000" dirty="0">
                <a:solidFill>
                  <a:prstClr val="black"/>
                </a:solidFill>
              </a:rPr>
              <a:t>7</a:t>
            </a:r>
            <a:r>
              <a:rPr lang="en-US" sz="2000" dirty="0" smtClean="0">
                <a:solidFill>
                  <a:prstClr val="black"/>
                </a:solidFill>
              </a:rPr>
              <a:t> </a:t>
            </a:r>
            <a:r>
              <a:rPr lang="en-US" sz="2000" dirty="0">
                <a:solidFill>
                  <a:prstClr val="black"/>
                </a:solidFill>
              </a:rPr>
              <a:t>DUNS+4 </a:t>
            </a:r>
            <a:r>
              <a:rPr lang="en-US" sz="2000" dirty="0" smtClean="0">
                <a:solidFill>
                  <a:prstClr val="black"/>
                </a:solidFill>
              </a:rPr>
              <a:t>CRs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2 existing CRs </a:t>
            </a:r>
            <a:r>
              <a:rPr lang="en-US" sz="2000" dirty="0" smtClean="0">
                <a:solidFill>
                  <a:prstClr val="black"/>
                </a:solidFill>
              </a:rPr>
              <a:t>are testing </a:t>
            </a:r>
            <a:r>
              <a:rPr lang="en-US" sz="2000" dirty="0" smtClean="0">
                <a:solidFill>
                  <a:prstClr val="black"/>
                </a:solidFill>
              </a:rPr>
              <a:t>including 1 Service Provider change and 1 territory addition</a:t>
            </a:r>
            <a:endParaRPr lang="en-US" sz="2000" dirty="0">
              <a:solidFill>
                <a:prstClr val="black"/>
              </a:solidFill>
            </a:endParaRPr>
          </a:p>
          <a:p>
            <a:pPr marL="0" indent="0">
              <a:lnSpc>
                <a:spcPct val="150000"/>
              </a:lnSpc>
              <a:spcAft>
                <a:spcPts val="480"/>
              </a:spcAft>
              <a:buNone/>
            </a:pPr>
            <a:endParaRPr lang="en-US" sz="2000" dirty="0">
              <a:solidFill>
                <a:prstClr val="black"/>
              </a:solidFill>
            </a:endParaRPr>
          </a:p>
          <a:p>
            <a:pPr marL="0" indent="0">
              <a:lnSpc>
                <a:spcPct val="150000"/>
              </a:lnSpc>
              <a:spcAft>
                <a:spcPts val="480"/>
              </a:spcAft>
              <a:buNone/>
            </a:pPr>
            <a:endParaRPr lang="en-US" sz="2000" dirty="0" smtClean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 smtClean="0"/>
              <a:t>Retail Market Subcommittee</a:t>
            </a:r>
            <a:endParaRPr lang="en-US" sz="900" b="1" dirty="0"/>
          </a:p>
          <a:p>
            <a:pPr algn="r"/>
            <a:r>
              <a:rPr lang="en-US" sz="900" dirty="0" smtClean="0"/>
              <a:t>03/02/21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612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5797</TotalTime>
  <Words>79</Words>
  <Application>Microsoft Office PowerPoint</Application>
  <PresentationFormat>On-screen Show (4:3)</PresentationFormat>
  <Paragraphs>19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0221 Preview</vt:lpstr>
      <vt:lpstr>Flight 0221 Details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185</cp:revision>
  <cp:lastPrinted>2016-01-21T20:53:15Z</cp:lastPrinted>
  <dcterms:created xsi:type="dcterms:W3CDTF">2016-01-21T15:20:31Z</dcterms:created>
  <dcterms:modified xsi:type="dcterms:W3CDTF">2021-03-01T16:42:36Z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