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370" r:id="rId2"/>
    <p:sldId id="404" r:id="rId3"/>
    <p:sldId id="400" r:id="rId4"/>
    <p:sldId id="385" r:id="rId5"/>
    <p:sldId id="380" r:id="rId6"/>
    <p:sldId id="38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4660"/>
  </p:normalViewPr>
  <p:slideViewPr>
    <p:cSldViewPr>
      <p:cViewPr varScale="1">
        <p:scale>
          <a:sx n="78" d="100"/>
          <a:sy n="78" d="100"/>
        </p:scale>
        <p:origin x="1546" y="7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814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January 12, 2021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0999" y="5410200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108E0-F376-4CC9-A51F-AE578A0B9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Retail Training Classes Available for Sign-Up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712751-15F8-4AA5-999B-34629B35D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249018-8AED-4130-A010-DBA9D9A187B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CDCA581-3BAD-4EE6-A237-C96427E11D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83665"/>
              </p:ext>
            </p:extLst>
          </p:nvPr>
        </p:nvGraphicFramePr>
        <p:xfrm>
          <a:off x="1062789" y="990600"/>
          <a:ext cx="7014411" cy="354692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818901">
                  <a:extLst>
                    <a:ext uri="{9D8B030D-6E8A-4147-A177-3AD203B41FA5}">
                      <a16:colId xmlns:a16="http://schemas.microsoft.com/office/drawing/2014/main" val="397020503"/>
                    </a:ext>
                  </a:extLst>
                </a:gridCol>
                <a:gridCol w="4195510">
                  <a:extLst>
                    <a:ext uri="{9D8B030D-6E8A-4147-A177-3AD203B41FA5}">
                      <a16:colId xmlns:a16="http://schemas.microsoft.com/office/drawing/2014/main" val="1171185"/>
                    </a:ext>
                  </a:extLst>
                </a:gridCol>
              </a:tblGrid>
              <a:tr h="422728">
                <a:tc gridSpan="2"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2020 Retail Training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747192"/>
                  </a:ext>
                </a:extLst>
              </a:tr>
              <a:tr h="422728">
                <a:tc gridSpan="2">
                  <a:txBody>
                    <a:bodyPr/>
                    <a:lstStyle/>
                    <a:p>
                      <a:r>
                        <a:rPr lang="en-US" sz="2400" b="1" i="1" u="sng" dirty="0"/>
                        <a:t>Retail 101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896073"/>
                  </a:ext>
                </a:extLst>
              </a:tr>
              <a:tr h="386502">
                <a:tc>
                  <a:txBody>
                    <a:bodyPr/>
                    <a:lstStyle/>
                    <a:p>
                      <a:r>
                        <a:rPr lang="en-US" sz="2000" dirty="0"/>
                        <a:t>WebEx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Tuesday, March 30,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429615"/>
                  </a:ext>
                </a:extLst>
              </a:tr>
              <a:tr h="422728">
                <a:tc>
                  <a:txBody>
                    <a:bodyPr/>
                    <a:lstStyle/>
                    <a:p>
                      <a:r>
                        <a:rPr lang="en-US" sz="2000" dirty="0"/>
                        <a:t>WebEx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Tuesday, June 15, 2021 </a:t>
                      </a:r>
                      <a:r>
                        <a:rPr lang="en-US" sz="2000" b="1" i="1" dirty="0">
                          <a:solidFill>
                            <a:srgbClr val="FF0000"/>
                          </a:solidFill>
                        </a:rPr>
                        <a:t>(NEW)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194597"/>
                  </a:ext>
                </a:extLst>
              </a:tr>
              <a:tr h="386502">
                <a:tc gridSpan="2"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903948"/>
                  </a:ext>
                </a:extLst>
              </a:tr>
              <a:tr h="422728">
                <a:tc gridSpan="2">
                  <a:txBody>
                    <a:bodyPr/>
                    <a:lstStyle/>
                    <a:p>
                      <a:r>
                        <a:rPr lang="en-US" sz="2400" b="1" i="1" u="sng" dirty="0" err="1"/>
                        <a:t>MarkeTrak</a:t>
                      </a:r>
                      <a:r>
                        <a:rPr lang="en-US" sz="2400" b="1" i="1" u="sng" dirty="0"/>
                        <a:t> &amp; Inadvertent Gain Training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902733"/>
                  </a:ext>
                </a:extLst>
              </a:tr>
              <a:tr h="969858">
                <a:tc>
                  <a:txBody>
                    <a:bodyPr/>
                    <a:lstStyle/>
                    <a:p>
                      <a:r>
                        <a:rPr lang="en-US" sz="2000" b="0" i="0" u="none" dirty="0"/>
                        <a:t>WebEx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0" i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Wednesday, March 31, 2021</a:t>
                      </a:r>
                    </a:p>
                    <a:p>
                      <a:endParaRPr lang="en-US" sz="2000" b="0" i="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23876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161460F-B0F8-488F-A220-CCB3217077BF}"/>
              </a:ext>
            </a:extLst>
          </p:cNvPr>
          <p:cNvSpPr txBox="1"/>
          <p:nvPr/>
        </p:nvSpPr>
        <p:spPr>
          <a:xfrm>
            <a:off x="228600" y="5159514"/>
            <a:ext cx="8686800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RMTTF will continue to monitor ERCOT and market participant COVID-19 guidelines to determine when in person classes may resume.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C4C5129-569B-4390-8D07-4DE939A8B1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804314"/>
              </p:ext>
            </p:extLst>
          </p:nvPr>
        </p:nvGraphicFramePr>
        <p:xfrm>
          <a:off x="1071933" y="3962400"/>
          <a:ext cx="7014411" cy="57512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818901">
                  <a:extLst>
                    <a:ext uri="{9D8B030D-6E8A-4147-A177-3AD203B41FA5}">
                      <a16:colId xmlns:a16="http://schemas.microsoft.com/office/drawing/2014/main" val="2118937087"/>
                    </a:ext>
                  </a:extLst>
                </a:gridCol>
                <a:gridCol w="4195510">
                  <a:extLst>
                    <a:ext uri="{9D8B030D-6E8A-4147-A177-3AD203B41FA5}">
                      <a16:colId xmlns:a16="http://schemas.microsoft.com/office/drawing/2014/main" val="741786276"/>
                    </a:ext>
                  </a:extLst>
                </a:gridCol>
              </a:tblGrid>
              <a:tr h="57512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0" i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WebEx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0" i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Tuesday, June 8, 2021 </a:t>
                      </a:r>
                      <a:r>
                        <a:rPr lang="en-US" sz="2000" b="1" i="1" u="none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(NEW)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367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6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>
                <a:latin typeface="Arial Black" panose="020B0A04020102020204" pitchFamily="34" charset="0"/>
              </a:rPr>
              <a:t>MarkeTrak On-line Training Modules Available 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Usage and Billing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Other D2D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352232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362200"/>
            <a:ext cx="6248400" cy="31242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600" b="1" dirty="0">
                <a:latin typeface="Calibri" panose="020F0502020204030204" pitchFamily="34" charset="0"/>
              </a:rPr>
              <a:t>March 19, 2020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3600" b="1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dirty="0">
                <a:latin typeface="Calibri" panose="020F0502020204030204" pitchFamily="34" charset="0"/>
              </a:rPr>
              <a:t>9:30 AM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3600" dirty="0">
              <a:latin typeface="Calibri" panose="020F0502020204030204" pitchFamily="34" charset="0"/>
            </a:endParaRPr>
          </a:p>
          <a:p>
            <a:pPr algn="ctr"/>
            <a:r>
              <a:rPr lang="en-US" sz="3600" dirty="0">
                <a:latin typeface="Calibri" panose="020F0502020204030204" pitchFamily="34" charset="0"/>
              </a:rPr>
              <a:t>WebEx only</a:t>
            </a:r>
          </a:p>
          <a:p>
            <a:pPr algn="ctr"/>
            <a:endParaRPr lang="en-US" sz="3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Upcoming</a:t>
            </a:r>
            <a:br>
              <a:rPr lang="en-US" sz="3600" b="1" dirty="0">
                <a:latin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</a:rPr>
              <a:t> RMTTF Meeting</a:t>
            </a: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8243</TotalTime>
  <Words>363</Words>
  <Application>Microsoft Office PowerPoint</Application>
  <PresentationFormat>On-screen Show (4:3)</PresentationFormat>
  <Paragraphs>63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Custom Design</vt:lpstr>
      <vt:lpstr>ERCOT  Retail Market Training  Task Force</vt:lpstr>
      <vt:lpstr>2021 Retail Training Classes Available for Sign-Up</vt:lpstr>
      <vt:lpstr>MarkeTrak On-line Training Modules Available </vt:lpstr>
      <vt:lpstr>Retail Market Training - Registration</vt:lpstr>
      <vt:lpstr>Upcoming  RMTTF Meeting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Fernandez, Tomas</cp:lastModifiedBy>
  <cp:revision>450</cp:revision>
  <cp:lastPrinted>2016-02-12T19:29:41Z</cp:lastPrinted>
  <dcterms:created xsi:type="dcterms:W3CDTF">2005-04-21T14:28:35Z</dcterms:created>
  <dcterms:modified xsi:type="dcterms:W3CDTF">2021-03-01T22:22:51Z</dcterms:modified>
</cp:coreProperties>
</file>