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9" r:id="rId5"/>
    <p:sldId id="372" r:id="rId6"/>
    <p:sldId id="336" r:id="rId7"/>
    <p:sldId id="370" r:id="rId8"/>
    <p:sldId id="371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7" autoAdjust="0"/>
    <p:restoredTop sz="94689" autoAdjust="0"/>
  </p:normalViewPr>
  <p:slideViewPr>
    <p:cSldViewPr>
      <p:cViewPr varScale="1">
        <p:scale>
          <a:sx n="57" d="100"/>
          <a:sy n="57" d="100"/>
        </p:scale>
        <p:origin x="84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5" tIns="47107" rIns="94215" bIns="471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6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54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88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6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09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3F5E-3ADC-4CE5-8041-4C3A0233CC76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5EB4-A191-47EE-BD06-BE5B459ABE80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3209-67EC-4E7B-B19A-BDED719BBEB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5A2D-61BE-4B96-BB08-2EAD9480EE66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8B2F-41D8-423A-82E4-B6E87B957319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79E7-7BD7-475C-90B1-81FD037F457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68B-1312-402E-8455-965818B9FAA8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37B4-1CDD-4BEC-AF95-9BAEFEC07B09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59B5-3B98-49EF-9094-E3544B9F128F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66AE-88FD-4D7B-A61B-7F993FE56FAF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F9F9-5031-47D2-A525-1C1A79309028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732A0-8885-4CB8-B835-73C3A1F38C0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24" y="2971800"/>
            <a:ext cx="8077200" cy="91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3, 2021 </a:t>
            </a:r>
          </a:p>
          <a:p>
            <a:pPr marL="0" indent="0" algn="ctr">
              <a:buNone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Caitlin Smith, Chair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 Warnken, Vice Chair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5CB5B-DDF3-42C7-A2F0-155F47D0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Report to March WMS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Refresh of list of current topics and action items to make sure these align with new SAWG topics and assignments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Acknowledge: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SAWG Scope (from 2014) is in process of being revised, scope should currently include: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MERM/EORM reserve margin studies 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 (cost of new entry) methodology and studies 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of capacity and energy shortage risk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 to present new Scope to WMS for vote in April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Meeting: 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 to send notice on timing and agenda in mid-March</a:t>
            </a:r>
          </a:p>
          <a:p>
            <a:pPr marL="514350" lvl="1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879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January 2021 SAWG Topics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Reserve Margin Study Wrap-up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GINR Analysis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NOIE DG Reporting 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on new action item: evaluate different options for reflecting reliability risk in CDR or through other mechanisms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Load Forecast Update/proposals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39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Ongoing 2020-2021 SAWG Topics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different options for reflecting reliability risk in CDR or through other mechanisms</a:t>
            </a:r>
          </a:p>
          <a:p>
            <a:pPr lvl="1"/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Load Forecast Update/proposals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 Methodology NPRR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Battery energy storage capacity contribution 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Regions for Solar Capacity Contribution CDR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Generation </a:t>
            </a:r>
            <a:r>
              <a:rPr lang="en-US" sz="2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for 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GINR Analysis on project delays 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Rooftop Solar – load forecast and CDR contributions</a:t>
            </a: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tabLst>
                <a:tab pos="1371600" algn="l"/>
              </a:tabLst>
            </a:pPr>
            <a:endParaRPr lang="en-US" sz="2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indent="-228600">
              <a:spcBef>
                <a:spcPts val="0"/>
              </a:spcBef>
              <a:tabLst>
                <a:tab pos="1371600" algn="l"/>
              </a:tabLst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indent="-228600">
              <a:spcBef>
                <a:spcPts val="0"/>
              </a:spcBef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indent="-228600">
              <a:spcBef>
                <a:spcPts val="0"/>
              </a:spcBef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25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Open Action Items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30275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endParaRPr lang="en-US" sz="2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2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Draft </a:t>
            </a:r>
            <a:r>
              <a:rPr lang="en-US" sz="22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January</a:t>
            </a:r>
            <a:r>
              <a:rPr lang="en-US" sz="22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2021 WMS Action Item: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evaluate different options for reflecting reliability risk in CDR or through other mechanisms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22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2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WMS Action Item: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of Resource Adequacy forecasts and development of a Net Load forecast - include possible evaluation and implementation of possible supplemental forecasts to CDR and SARA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2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2019 TAC Assignment: 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and implement updated methodology used to determine cost of new entry (CONE)</a:t>
            </a:r>
          </a:p>
          <a:p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626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D7FB2E800D0445AB60BE4CF6693240" ma:contentTypeVersion="9" ma:contentTypeDescription="Create a new document." ma:contentTypeScope="" ma:versionID="cba75499531ceb3f246cf6adc3a33ce8">
  <xsd:schema xmlns:xsd="http://www.w3.org/2001/XMLSchema" xmlns:xs="http://www.w3.org/2001/XMLSchema" xmlns:p="http://schemas.microsoft.com/office/2006/metadata/properties" xmlns:ns3="ace0c983-095b-4ab2-a133-4fa3e902b0fc" targetNamespace="http://schemas.microsoft.com/office/2006/metadata/properties" ma:root="true" ma:fieldsID="3a86683aa51a3373566f47fbb9006bc8" ns3:_="">
    <xsd:import namespace="ace0c983-095b-4ab2-a133-4fa3e902b0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c983-095b-4ab2-a133-4fa3e902b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2F5E0E-2CBD-45B1-B655-24315E7D52AD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ace0c983-095b-4ab2-a133-4fa3e902b0fc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E2ECC2F-A9D3-446E-81C4-139727DC35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CE2DDC-B89F-47CA-A5CF-08D365F4B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0c983-095b-4ab2-a133-4fa3e902b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16046</TotalTime>
  <Words>292</Words>
  <Application>Microsoft Office PowerPoint</Application>
  <PresentationFormat>On-screen Show (4:3)</PresentationFormat>
  <Paragraphs>78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Supply Analysis Working Group Report to WMS</vt:lpstr>
      <vt:lpstr>SAWG Report to March WMS</vt:lpstr>
      <vt:lpstr>January 2021 SAWG Topics</vt:lpstr>
      <vt:lpstr>Ongoing 2020-2021 SAWG Topics</vt:lpstr>
      <vt:lpstr>SAWG Open Action Items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Caitlin Smith</cp:lastModifiedBy>
  <cp:revision>289</cp:revision>
  <cp:lastPrinted>2020-09-01T02:46:55Z</cp:lastPrinted>
  <dcterms:created xsi:type="dcterms:W3CDTF">2018-10-08T15:17:08Z</dcterms:created>
  <dcterms:modified xsi:type="dcterms:W3CDTF">2021-02-26T22:09:05Z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0x0101008CD7FB2E800D0445AB60BE4CF6693240</vt:lpwstr>
  </property>
</Properties>
</file>