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 Meeting</a:t>
            </a:r>
          </a:p>
          <a:p>
            <a:r>
              <a:rPr lang="en-US" dirty="0" smtClean="0"/>
              <a:t>March 4</a:t>
            </a:r>
            <a:r>
              <a:rPr lang="en-US" baseline="30000" dirty="0" smtClean="0"/>
              <a:t>th</a:t>
            </a:r>
            <a:r>
              <a:rPr lang="en-US" dirty="0" smtClean="0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Model Software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DWG intends to replace the current planning model software with a new version</a:t>
            </a:r>
          </a:p>
          <a:p>
            <a:pPr lvl="1"/>
            <a:r>
              <a:rPr lang="en-US" dirty="0" smtClean="0"/>
              <a:t>Current software: Siemens PTI PSSE v33</a:t>
            </a:r>
          </a:p>
          <a:p>
            <a:pPr lvl="1"/>
            <a:r>
              <a:rPr lang="en-US" dirty="0" smtClean="0"/>
              <a:t>New software: Siemens PTI PSSE </a:t>
            </a:r>
            <a:r>
              <a:rPr lang="en-US" b="1" dirty="0" smtClean="0"/>
              <a:t>v35</a:t>
            </a:r>
          </a:p>
          <a:p>
            <a:r>
              <a:rPr lang="en-US" dirty="0" smtClean="0"/>
              <a:t>Intended schedule 2022/2023 DWG </a:t>
            </a:r>
            <a:r>
              <a:rPr lang="en-US" dirty="0" err="1" smtClean="0"/>
              <a:t>Flatstart</a:t>
            </a:r>
            <a:r>
              <a:rPr lang="en-US" dirty="0" smtClean="0"/>
              <a:t> Case Build</a:t>
            </a:r>
          </a:p>
          <a:p>
            <a:pPr lvl="1"/>
            <a:r>
              <a:rPr lang="en-US" dirty="0" smtClean="0"/>
              <a:t>Dynamic models compatible with v35 needed by July 1</a:t>
            </a:r>
            <a:r>
              <a:rPr lang="en-US" baseline="30000" dirty="0" smtClean="0"/>
              <a:t>st</a:t>
            </a:r>
            <a:r>
              <a:rPr lang="en-US" dirty="0" smtClean="0"/>
              <a:t>, </a:t>
            </a:r>
            <a:r>
              <a:rPr lang="en-US" dirty="0" smtClean="0"/>
              <a:t>2022</a:t>
            </a:r>
          </a:p>
          <a:p>
            <a:pPr lvl="1"/>
            <a:r>
              <a:rPr lang="en-US" dirty="0"/>
              <a:t>Entities will need to provide models compatible with both v33 and v35 until the full transition to v35 is </a:t>
            </a:r>
            <a:r>
              <a:rPr lang="en-US" dirty="0" smtClean="0"/>
              <a:t>complete</a:t>
            </a:r>
            <a:endParaRPr lang="en-US" dirty="0" smtClean="0"/>
          </a:p>
          <a:p>
            <a:r>
              <a:rPr lang="en-US" dirty="0" smtClean="0"/>
              <a:t>DWG </a:t>
            </a:r>
            <a:r>
              <a:rPr lang="en-US" dirty="0" smtClean="0"/>
              <a:t>will formally request ERCOT to notify Resource Entities that may need to provide updated models as necessary</a:t>
            </a:r>
          </a:p>
          <a:p>
            <a:pPr lvl="1"/>
            <a:r>
              <a:rPr lang="en-US" dirty="0" smtClean="0"/>
              <a:t>Based on previous version upgrades, it takes about a year to collect all updated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7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move to v35?</a:t>
            </a:r>
          </a:p>
          <a:p>
            <a:pPr lvl="1"/>
            <a:r>
              <a:rPr lang="en-US" dirty="0" smtClean="0"/>
              <a:t>PSSE v33 is no longer supported by Siemens PTI</a:t>
            </a:r>
          </a:p>
          <a:p>
            <a:pPr lvl="1"/>
            <a:r>
              <a:rPr lang="en-US" dirty="0" smtClean="0"/>
              <a:t>V35 has new features that are unavailable in v33, such as </a:t>
            </a:r>
            <a:r>
              <a:rPr lang="en-US" dirty="0" smtClean="0"/>
              <a:t>improved dynamic modeling capabilities to represent DER, IBR and load</a:t>
            </a:r>
            <a:endParaRPr lang="en-US" dirty="0" smtClean="0"/>
          </a:p>
          <a:p>
            <a:r>
              <a:rPr lang="en-US" dirty="0" smtClean="0"/>
              <a:t>Does this mean SSWG will move to v35 as well?</a:t>
            </a:r>
          </a:p>
          <a:p>
            <a:pPr lvl="1"/>
            <a:r>
              <a:rPr lang="en-US" dirty="0" smtClean="0"/>
              <a:t>DWG is uncertain of SSWG’s direction at this point</a:t>
            </a:r>
          </a:p>
          <a:p>
            <a:pPr lvl="1"/>
            <a:r>
              <a:rPr lang="en-US" dirty="0" smtClean="0"/>
              <a:t>DWG should be able to utilize </a:t>
            </a:r>
            <a:r>
              <a:rPr lang="en-US" dirty="0" smtClean="0"/>
              <a:t>earlier version seed </a:t>
            </a:r>
            <a:r>
              <a:rPr lang="en-US" dirty="0" smtClean="0"/>
              <a:t>cases </a:t>
            </a:r>
            <a:r>
              <a:rPr lang="en-US" smtClean="0"/>
              <a:t>from </a:t>
            </a:r>
            <a:r>
              <a:rPr lang="en-US" smtClean="0"/>
              <a:t>SSWG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DWG Report to ROS</vt:lpstr>
      <vt:lpstr>Planning Model Software Update</vt:lpstr>
      <vt:lpstr>Q &amp; A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Jung, Sam</cp:lastModifiedBy>
  <cp:revision>5</cp:revision>
  <dcterms:created xsi:type="dcterms:W3CDTF">2021-02-24T20:47:36Z</dcterms:created>
  <dcterms:modified xsi:type="dcterms:W3CDTF">2021-02-25T17:15:37Z</dcterms:modified>
</cp:coreProperties>
</file>