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30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02/01/2021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02/02/2021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02/02/21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250048"/>
              </p:ext>
            </p:extLst>
          </p:nvPr>
        </p:nvGraphicFramePr>
        <p:xfrm>
          <a:off x="380994" y="1066792"/>
          <a:ext cx="8382000" cy="4953011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4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255,608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381,639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2,739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142,418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288,116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430,534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425,271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257,060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362,034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69,866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210,793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280,659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285,284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227,645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306,365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213,951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288,312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217,657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306,514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274,230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208,903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241,696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388,500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267,239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376,593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123,368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253,886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377,254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321,399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342,873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215,114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359,887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November </a:t>
            </a:r>
            <a:r>
              <a:rPr lang="en-US" altLang="en-US" dirty="0" smtClean="0"/>
              <a:t>2020 -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November </a:t>
            </a:r>
            <a:r>
              <a:rPr lang="en-US" altLang="en-US" dirty="0" smtClean="0"/>
              <a:t>2020 -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November </a:t>
            </a:r>
            <a:r>
              <a:rPr lang="en-US" altLang="en-US" sz="2400" dirty="0" smtClean="0">
                <a:solidFill>
                  <a:schemeClr val="tx1"/>
                </a:solidFill>
              </a:rPr>
              <a:t>2020 -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02/02/21</a:t>
            </a:r>
            <a:endParaRPr lang="en-US" sz="9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364892"/>
              </p:ext>
            </p:extLst>
          </p:nvPr>
        </p:nvGraphicFramePr>
        <p:xfrm>
          <a:off x="2158998" y="1109661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0.91%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1,796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1,481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04915"/>
              </p:ext>
            </p:extLst>
          </p:nvPr>
        </p:nvGraphicFramePr>
        <p:xfrm>
          <a:off x="4152898" y="5295897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9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8" y="5295897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November </a:t>
            </a:r>
            <a:r>
              <a:rPr lang="en-US" altLang="en-US" sz="2000" dirty="0" smtClean="0">
                <a:solidFill>
                  <a:schemeClr val="tx1"/>
                </a:solidFill>
              </a:rPr>
              <a:t>2020 -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02/02/21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5357"/>
            <a:ext cx="9144000" cy="152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391400" y="9445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73932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47083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71269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November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2020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02/02/21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7497"/>
            <a:ext cx="9144000" cy="152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067675" y="9028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77200" y="259456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45041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November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2020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02/02/21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14693</TotalTime>
  <Words>1108</Words>
  <Application>Microsoft Office PowerPoint</Application>
  <PresentationFormat>On-screen Show (4:3)</PresentationFormat>
  <Paragraphs>360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November 2020 - IAG/IAL Statistics</vt:lpstr>
      <vt:lpstr>Top 10 - November 2020 - IAG/IAL % Greater Than 1% of Enrollments With number of months Greater Than 1%  </vt:lpstr>
      <vt:lpstr>Top 10 - 12 Month Average IAG/IAL % Greater Than 1% of Enrollments thru November 2020 With number of months Greater Than 1% </vt:lpstr>
      <vt:lpstr>Explanation of IAG/IAL Slides Data</vt:lpstr>
      <vt:lpstr>Explanation of IAG/IAL Slides Data (Cont)</vt:lpstr>
      <vt:lpstr>Top - 12 Month Average Rescission % Greater Than 1% of Switches thru November 2020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372</cp:revision>
  <cp:lastPrinted>2016-01-21T20:53:15Z</cp:lastPrinted>
  <dcterms:created xsi:type="dcterms:W3CDTF">2016-01-21T15:20:31Z</dcterms:created>
  <dcterms:modified xsi:type="dcterms:W3CDTF">2021-02-01T17:20:47Z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