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42" autoAdjust="0"/>
  </p:normalViewPr>
  <p:slideViewPr>
    <p:cSldViewPr showGuides="1"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Forecast – Actual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baseline="0" dirty="0" smtClean="0"/>
              <a:t> Error =&gt; Over forecasted load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= Forecast – Actual</a:t>
            </a:r>
          </a:p>
          <a:p>
            <a:endParaRPr lang="en-US" dirty="0" smtClean="0"/>
          </a:p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Positive Forecast Error:</a:t>
            </a:r>
          </a:p>
          <a:p>
            <a:r>
              <a:rPr lang="en-US" baseline="0" dirty="0" smtClean="0"/>
              <a:t>1/18/2021 17:45 -&gt; 268.82 MW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Negative Forecast Error:</a:t>
            </a:r>
          </a:p>
          <a:p>
            <a:r>
              <a:rPr lang="en-US" baseline="0" dirty="0" smtClean="0"/>
              <a:t>1/10/2021 11:00 -&gt; -455.99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– K4 Changed from 0.3 to 0.2 and K5 Changed from 0.4 to 0.5</a:t>
            </a:r>
          </a:p>
          <a:p>
            <a:r>
              <a:rPr lang="en-US" baseline="0" dirty="0" smtClean="0"/>
              <a:t>12/4/18 – 10:05 AM – K6 Changed from 0 to 0.5</a:t>
            </a:r>
          </a:p>
          <a:p>
            <a:r>
              <a:rPr lang="en-US" baseline="0" dirty="0" smtClean="0"/>
              <a:t>2/12/19 – 2:15 PM – K6 changed from 0.5 to 1.0</a:t>
            </a:r>
          </a:p>
          <a:p>
            <a:r>
              <a:rPr lang="en-US" baseline="0" dirty="0" smtClean="0"/>
              <a:t>3/12/19 – 2:10 PM – PWRR Threshold from 10 to 15 MW/min</a:t>
            </a:r>
          </a:p>
          <a:p>
            <a:r>
              <a:rPr lang="en-US" baseline="0" dirty="0" smtClean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Jan</a:t>
            </a:r>
            <a:r>
              <a:rPr lang="en-US" dirty="0" smtClean="0"/>
              <a:t> 2021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February</a:t>
            </a:r>
            <a:r>
              <a:rPr lang="en-US" dirty="0" smtClean="0"/>
              <a:t> 12th</a:t>
            </a:r>
            <a:r>
              <a:rPr lang="en-US" dirty="0" smtClean="0"/>
              <a:t>, </a:t>
            </a:r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60710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9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0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59" y="838200"/>
            <a:ext cx="5875482" cy="53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6264563" cy="17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2018, 2019, </a:t>
            </a:r>
            <a:r>
              <a:rPr lang="en-US" sz="2000" dirty="0"/>
              <a:t>and </a:t>
            </a:r>
            <a:r>
              <a:rPr lang="en-US" sz="2000" dirty="0" smtClean="0"/>
              <a:t>2020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9" y="1074335"/>
            <a:ext cx="860220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752600"/>
            <a:ext cx="2797200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99" y="1094930"/>
            <a:ext cx="8602202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400" y="1676400"/>
            <a:ext cx="2797200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3" y="1261269"/>
            <a:ext cx="8472317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981200"/>
            <a:ext cx="250582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5" y="1204357"/>
            <a:ext cx="8529579" cy="485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775" y="1270261"/>
            <a:ext cx="2505825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" y="9906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1" y="990600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1" y="109081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75607"/>
            <a:ext cx="70485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3" y="862361"/>
            <a:ext cx="84741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7" y="862361"/>
            <a:ext cx="855952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1" y="990600"/>
            <a:ext cx="857171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47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862361"/>
            <a:ext cx="8571719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886200"/>
            <a:ext cx="3671325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74" y="1505367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1" y="914400"/>
            <a:ext cx="8116815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6" y="992180"/>
            <a:ext cx="8096649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6749625" cy="23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110506" cy="45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61157</TotalTime>
  <Words>731</Words>
  <Application>Microsoft Office PowerPoint</Application>
  <PresentationFormat>On-screen Show (4:3)</PresentationFormat>
  <Paragraphs>136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628</cp:revision>
  <cp:lastPrinted>2016-01-21T20:53:15Z</cp:lastPrinted>
  <dcterms:created xsi:type="dcterms:W3CDTF">2016-01-21T15:20:31Z</dcterms:created>
  <dcterms:modified xsi:type="dcterms:W3CDTF">2021-02-11T21:38:38Z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