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0677" autoAdjust="0"/>
  </p:normalViewPr>
  <p:slideViewPr>
    <p:cSldViewPr showGuides="1">
      <p:cViewPr varScale="1">
        <p:scale>
          <a:sx n="94" d="100"/>
          <a:sy n="94" d="100"/>
        </p:scale>
        <p:origin x="2052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accent2"/>
                </a:solidFill>
              </a:rPr>
              <a:t>30,759437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7,706899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chemeClr val="accent2"/>
                </a:solidFill>
              </a:rPr>
              <a:t>25.06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accent2"/>
                </a:solidFill>
              </a:rPr>
              <a:t>711282</a:t>
            </a:r>
            <a:r>
              <a:rPr lang="en-US" dirty="0" smtClean="0"/>
              <a:t>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2.31%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136,033 MW*s on 1/30/2021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11/3/2018.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185886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270782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on Jan 11th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136,033 </a:t>
            </a:r>
            <a:r>
              <a:rPr lang="en-US" sz="1600" dirty="0" smtClean="0">
                <a:solidFill>
                  <a:schemeClr val="accent2"/>
                </a:solidFill>
              </a:rPr>
              <a:t>on Jan 30th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Occurred on 01/03/2021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15.82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13.56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18.6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January 2021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February 12</a:t>
            </a:r>
            <a:r>
              <a:rPr lang="en-US" baseline="30000" dirty="0" smtClean="0"/>
              <a:t>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399"/>
            <a:ext cx="80010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399"/>
            <a:ext cx="80010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812337"/>
            <a:ext cx="8001000" cy="52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1"/>
            <a:ext cx="8262626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December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172.03%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170.97%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15.82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13.56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18.6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30,759437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7,706899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25.06%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711282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2.31%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185886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270782 on Jan 11th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136,033 on Jan 30th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1"/>
            <a:ext cx="8153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1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1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24" y="914400"/>
            <a:ext cx="8077576" cy="5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0" y="838200"/>
            <a:ext cx="7907079" cy="53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199"/>
            <a:ext cx="81534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838200"/>
            <a:ext cx="8046157" cy="52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577517"/>
            <a:ext cx="289585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</a:t>
            </a:r>
            <a:r>
              <a:rPr lang="en-US" sz="2400" dirty="0"/>
              <a:t>1</a:t>
            </a:r>
            <a:r>
              <a:rPr lang="en-US" sz="2400" dirty="0" smtClean="0"/>
              <a:t> BAAL exceedance(s) in Jan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867429"/>
            <a:ext cx="8488337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1143000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Jan-21 </a:t>
            </a:r>
            <a:r>
              <a:rPr lang="en-US" dirty="0"/>
              <a:t>CPS1 (%): </a:t>
            </a:r>
            <a:r>
              <a:rPr lang="en-US" dirty="0" smtClean="0"/>
              <a:t>172.03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83058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980" y="1295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170.97%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87400"/>
            <a:ext cx="77724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9248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68859</TotalTime>
  <Words>414</Words>
  <Application>Microsoft Office PowerPoint</Application>
  <PresentationFormat>On-screen Show (4:3)</PresentationFormat>
  <Paragraphs>136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December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2019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929</cp:revision>
  <cp:lastPrinted>2016-01-21T20:53:15Z</cp:lastPrinted>
  <dcterms:created xsi:type="dcterms:W3CDTF">2016-01-21T15:20:31Z</dcterms:created>
  <dcterms:modified xsi:type="dcterms:W3CDTF">2021-02-05T18:34:06Z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