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85265" autoAdjust="0"/>
  </p:normalViewPr>
  <p:slideViewPr>
    <p:cSldViewPr showGuides="1">
      <p:cViewPr varScale="1">
        <p:scale>
          <a:sx n="113" d="100"/>
          <a:sy n="113" d="100"/>
        </p:scale>
        <p:origin x="94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January 2021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February</a:t>
            </a:r>
            <a:r>
              <a:rPr lang="en-US" altLang="zh-CN" dirty="0" smtClean="0">
                <a:solidFill>
                  <a:schemeClr val="tx2"/>
                </a:solidFill>
              </a:rPr>
              <a:t> </a:t>
            </a:r>
            <a:r>
              <a:rPr lang="en-US" altLang="zh-CN" dirty="0">
                <a:solidFill>
                  <a:schemeClr val="tx2"/>
                </a:solidFill>
              </a:rPr>
              <a:t>9</a:t>
            </a:r>
            <a:r>
              <a:rPr lang="en-US" altLang="zh-CN" baseline="30000" dirty="0" smtClean="0">
                <a:solidFill>
                  <a:schemeClr val="tx2"/>
                </a:solidFill>
              </a:rPr>
              <a:t>th</a:t>
            </a:r>
            <a:r>
              <a:rPr lang="en-US" altLang="zh-CN" dirty="0" smtClean="0">
                <a:solidFill>
                  <a:schemeClr val="tx2"/>
                </a:solidFill>
              </a:rPr>
              <a:t>, </a:t>
            </a:r>
            <a:r>
              <a:rPr lang="en-US" altLang="zh-CN" dirty="0" smtClean="0">
                <a:solidFill>
                  <a:schemeClr val="tx2"/>
                </a:solidFill>
              </a:rPr>
              <a:t>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070842"/>
            <a:ext cx="688657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543098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1/31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1/31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110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179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463" y="2209800"/>
            <a:ext cx="5445274" cy="401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2883</TotalTime>
  <Words>293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Lilia</cp:lastModifiedBy>
  <cp:revision>127</cp:revision>
  <cp:lastPrinted>2016-01-21T20:53:15Z</cp:lastPrinted>
  <dcterms:created xsi:type="dcterms:W3CDTF">2016-01-21T15:20:31Z</dcterms:created>
  <dcterms:modified xsi:type="dcterms:W3CDTF">2021-02-09T14:11:46Z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