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97" d="100"/>
          <a:sy n="97" d="100"/>
        </p:scale>
        <p:origin x="1758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45171-10BC-483F-ABB3-59CA4C9C0926}" type="datetimeFigureOut">
              <a:rPr lang="en-US" smtClean="0"/>
              <a:t>2/9/2021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9C28D6-927C-4B87-9EE5-92F6BBF55B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855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C28D6-927C-4B87-9EE5-92F6BBF55B8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8971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C28D6-927C-4B87-9EE5-92F6BBF55B81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16531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2/9/2021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2/9/2021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2/9/2021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2/9/2021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2/9/2021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2/9/2021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2/9/2021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2/9/2021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2/9/2021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2/9/2021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2/9/2021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6CDC3-7C60-4566-AE65-DD088C36938D}" type="datetimeFigureOut">
              <a:rPr lang="en-US" smtClean="0"/>
              <a:t>2/9/2021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8001000" cy="533400"/>
          </a:xfrm>
        </p:spPr>
        <p:txBody>
          <a:bodyPr>
            <a:noAutofit/>
          </a:bodyPr>
          <a:lstStyle/>
          <a:p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Revision </a:t>
            </a: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Requests that 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may </a:t>
            </a: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emain Tabled</a:t>
            </a:r>
            <a:b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ction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required by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2/11/21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PRS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914400"/>
            <a:ext cx="8305800" cy="5562600"/>
          </a:xfrm>
          <a:noFill/>
        </p:spPr>
        <p:txBody>
          <a:bodyPr>
            <a:noAutofit/>
          </a:bodyPr>
          <a:lstStyle/>
          <a:p>
            <a:pPr algn="l"/>
            <a:endParaRPr lang="en-US" sz="1600" b="1" dirty="0" smtClean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</a:pPr>
            <a:r>
              <a:rPr lang="en-US" sz="20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NPRR956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, Designation of Providers of Transmission Additions (PRS)</a:t>
            </a:r>
          </a:p>
          <a:p>
            <a:pPr algn="l">
              <a:spcBef>
                <a:spcPts val="0"/>
              </a:spcBef>
            </a:pPr>
            <a:r>
              <a:rPr lang="en-US" sz="20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NPRR979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, Incorporate State Estimator Standards and Telemetry Standards into Protocols (ROS)</a:t>
            </a:r>
          </a:p>
          <a:p>
            <a:pPr algn="l">
              <a:spcBef>
                <a:spcPts val="0"/>
              </a:spcBef>
            </a:pPr>
            <a:r>
              <a:rPr lang="en-US" sz="20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NPRR981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, Day-Ahead Market Price Correction Process (WMS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)</a:t>
            </a:r>
          </a:p>
          <a:p>
            <a:pPr algn="l">
              <a:spcBef>
                <a:spcPts val="0"/>
              </a:spcBef>
            </a:pPr>
            <a:r>
              <a:rPr lang="en-US" sz="20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NPRR995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, RTF-6 Create Definition and Terms for Settlement Only Energy Storage (PRS)</a:t>
            </a:r>
            <a:endParaRPr lang="en-US" sz="2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l">
              <a:spcBef>
                <a:spcPts val="0"/>
              </a:spcBef>
            </a:pPr>
            <a:r>
              <a:rPr lang="en-US" sz="20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NPRR1005,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Clarify Definition of Point of Interconnection (POI) and Add Definition Point of Interconnection Bus (POIB) (PRS)</a:t>
            </a:r>
          </a:p>
          <a:p>
            <a:pPr algn="l">
              <a:spcBef>
                <a:spcPts val="0"/>
              </a:spcBef>
            </a:pPr>
            <a:r>
              <a:rPr lang="en-US" sz="2000" b="1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NPRR1056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, Market Impact Generic Transmission Constraint (GTC) Notification (ROS and WMS)</a:t>
            </a:r>
          </a:p>
          <a:p>
            <a:pPr algn="l">
              <a:spcBef>
                <a:spcPts val="0"/>
              </a:spcBef>
            </a:pPr>
            <a:r>
              <a:rPr lang="en-US" sz="20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NPRR1058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, Resource Offer Modernization for Real-Time Co-Optimization (WMS)</a:t>
            </a:r>
          </a:p>
          <a:p>
            <a:pPr algn="l"/>
            <a:endParaRPr lang="en-US" sz="1100" b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8001000" cy="533400"/>
          </a:xfrm>
        </p:spPr>
        <p:txBody>
          <a:bodyPr>
            <a:noAutofit/>
          </a:bodyPr>
          <a:lstStyle/>
          <a:p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Revision </a:t>
            </a: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Requests that 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may </a:t>
            </a: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emain Tabled</a:t>
            </a:r>
            <a:b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ction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required by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8/13/20 PRS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914400"/>
            <a:ext cx="8305800" cy="5562600"/>
          </a:xfrm>
          <a:noFill/>
        </p:spPr>
        <p:txBody>
          <a:bodyPr>
            <a:noAutofit/>
          </a:bodyPr>
          <a:lstStyle/>
          <a:p>
            <a:pPr algn="l"/>
            <a:r>
              <a:rPr lang="en-US" sz="1600" b="1" dirty="0" smtClean="0">
                <a:solidFill>
                  <a:schemeClr val="tx1"/>
                </a:solidFill>
              </a:rPr>
              <a:t>NPRR1014</a:t>
            </a:r>
            <a:r>
              <a:rPr lang="en-US" sz="1600" dirty="0">
                <a:solidFill>
                  <a:schemeClr val="tx1"/>
                </a:solidFill>
              </a:rPr>
              <a:t>, BESTF-4 Energy Storage Resource Single Model (BESTF)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</a:rPr>
              <a:t>NPRR1017</a:t>
            </a:r>
            <a:r>
              <a:rPr lang="en-US" sz="1600" dirty="0">
                <a:solidFill>
                  <a:schemeClr val="tx1"/>
                </a:solidFill>
              </a:rPr>
              <a:t>, Management of Congestion Revenue Rights (CRRs) and Resource Node Removals (WMS)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</a:rPr>
              <a:t>NPRR1023</a:t>
            </a:r>
            <a:r>
              <a:rPr lang="en-US" sz="1600" dirty="0">
                <a:solidFill>
                  <a:schemeClr val="tx1"/>
                </a:solidFill>
              </a:rPr>
              <a:t>, Change to CRR Repossession Process (WMS)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</a:rPr>
              <a:t>NPRR1024</a:t>
            </a:r>
            <a:r>
              <a:rPr lang="en-US" sz="1600" dirty="0">
                <a:solidFill>
                  <a:schemeClr val="tx1"/>
                </a:solidFill>
              </a:rPr>
              <a:t>, Determination of Significance with Respect to Price Correction (WMS)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</a:rPr>
              <a:t>NPRR1026</a:t>
            </a:r>
            <a:r>
              <a:rPr lang="en-US" sz="1600" dirty="0">
                <a:solidFill>
                  <a:schemeClr val="tx1"/>
                </a:solidFill>
              </a:rPr>
              <a:t>, BESTF-7 Self-Limiting Facilities and Self-Limiting Resources (BESTF)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</a:rPr>
              <a:t>NPRR1028</a:t>
            </a:r>
            <a:r>
              <a:rPr lang="en-US" sz="1600" dirty="0">
                <a:solidFill>
                  <a:schemeClr val="tx1"/>
                </a:solidFill>
              </a:rPr>
              <a:t>, RUC Process Alignment with Resource Limits (WMS)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</a:rPr>
              <a:t>NPRR1029</a:t>
            </a:r>
            <a:r>
              <a:rPr lang="en-US" sz="1600" dirty="0">
                <a:solidFill>
                  <a:schemeClr val="tx1"/>
                </a:solidFill>
              </a:rPr>
              <a:t>, BESTF-6 DC-Coupled Resources (BESTF)</a:t>
            </a:r>
          </a:p>
          <a:p>
            <a:pPr algn="l"/>
            <a:endParaRPr lang="en-US" sz="1600" b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1115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345</TotalTime>
  <Words>184</Words>
  <Application>Microsoft Office PowerPoint</Application>
  <PresentationFormat>On-screen Show (4:3)</PresentationFormat>
  <Paragraphs>19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 Revision Requests that may remain Tabled No action required by 2/11/21 PRS </vt:lpstr>
      <vt:lpstr> Revision Requests that may remain Tabled No action required by 8/13/20 PRS </vt:lpstr>
    </vt:vector>
  </TitlesOfParts>
  <Company>ERCOT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6/21/12 PRS</dc:title>
  <dc:creator>ERCOT 062012</dc:creator>
  <cp:lastModifiedBy>Clifton, Suzy</cp:lastModifiedBy>
  <cp:revision>142</cp:revision>
  <dcterms:created xsi:type="dcterms:W3CDTF">2012-06-21T12:05:52Z</dcterms:created>
  <dcterms:modified xsi:type="dcterms:W3CDTF">2021-02-10T00:20:18Z</dcterms:modified>
</cp:coreProperties>
</file>