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8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2021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j-lt"/>
              </a:rPr>
              <a:t>Review the ongoing impact on </a:t>
            </a:r>
            <a:r>
              <a:rPr lang="en-US" sz="1800" strike="sngStrike" dirty="0" err="1" smtClean="0">
                <a:latin typeface="+mj-lt"/>
              </a:rPr>
              <a:t>m</a:t>
            </a:r>
            <a:r>
              <a:rPr lang="en-US" sz="1800" dirty="0" err="1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1800" dirty="0" err="1" smtClean="0">
                <a:latin typeface="+mj-lt"/>
              </a:rPr>
              <a:t>arket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u="sng" strike="sngStrike" dirty="0" err="1" smtClean="0">
                <a:latin typeface="+mj-lt"/>
              </a:rPr>
              <a:t>p</a:t>
            </a:r>
            <a:r>
              <a:rPr lang="en-US" sz="1800" u="sng" dirty="0" err="1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1800" dirty="0" err="1" smtClean="0">
                <a:latin typeface="+mj-lt"/>
              </a:rPr>
              <a:t>articipant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credit exposure and collateral requirements resulting from the incorporation of a forward price curve-based methodology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Evaluate and quantify potential market risk under current credit rules and </a:t>
            </a:r>
            <a:r>
              <a:rPr lang="en-US" sz="1800" strike="sngStrike" dirty="0" smtClean="0">
                <a:latin typeface="+mj-lt"/>
              </a:rPr>
              <a:t>examine a framework for </a:t>
            </a:r>
            <a:r>
              <a:rPr lang="en-US" sz="1800" dirty="0" smtClean="0">
                <a:latin typeface="+mj-lt"/>
              </a:rPr>
              <a:t>reviewi</a:t>
            </a:r>
            <a:r>
              <a:rPr lang="en-US" sz="1800" strike="sngStrike" dirty="0" smtClean="0">
                <a:latin typeface="+mj-lt"/>
              </a:rPr>
              <a:t>ng</a:t>
            </a:r>
            <a:r>
              <a:rPr lang="en-US" sz="1800" dirty="0" smtClean="0">
                <a:latin typeface="+mj-lt"/>
              </a:rPr>
              <a:t> rules in flight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Effectively communicate credit risk to the market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Examine current Protocol language to determine how </a:t>
            </a:r>
            <a:r>
              <a:rPr lang="en-US" sz="1800" dirty="0" smtClean="0">
                <a:latin typeface="+mj-lt"/>
              </a:rPr>
              <a:t>effective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ly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current calculations capture actual credit risk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Review </a:t>
            </a:r>
            <a:r>
              <a:rPr lang="en-US" sz="1800" strike="sngStrike" dirty="0" smtClean="0">
                <a:latin typeface="+mj-lt"/>
              </a:rPr>
              <a:t>the</a:t>
            </a:r>
            <a:r>
              <a:rPr lang="en-US" sz="1800" dirty="0" smtClean="0">
                <a:latin typeface="+mj-lt"/>
              </a:rPr>
              <a:t> proposed credit assessment methodology and provide guidance to ERCOT </a:t>
            </a:r>
            <a:r>
              <a:rPr lang="en-US" sz="1800" strike="sngStrike" dirty="0" smtClean="0">
                <a:latin typeface="+mj-lt"/>
              </a:rPr>
              <a:t>to ensure accuracy risk</a:t>
            </a:r>
          </a:p>
          <a:p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0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6C0A13C557444952015FD2047F71F" ma:contentTypeVersion="10" ma:contentTypeDescription="Create a new document." ma:contentTypeScope="" ma:versionID="f0de833f6d223c6a1a24d574662ef7d5">
  <xsd:schema xmlns:xsd="http://www.w3.org/2001/XMLSchema" xmlns:xs="http://www.w3.org/2001/XMLSchema" xmlns:p="http://schemas.microsoft.com/office/2006/metadata/properties" xmlns:ns3="682aae85-a8c2-47e7-a6ef-c7c964c86792" targetNamespace="http://schemas.microsoft.com/office/2006/metadata/properties" ma:root="true" ma:fieldsID="bce3e21b1674c5380c9df685938606d9" ns3:_="">
    <xsd:import namespace="682aae85-a8c2-47e7-a6ef-c7c964c867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aae85-a8c2-47e7-a6ef-c7c964c86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221D05-E1C8-4FCA-8BE8-FA4820755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aae85-a8c2-47e7-a6ef-c7c964c86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682aae85-a8c2-47e7-a6ef-c7c964c867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81204</TotalTime>
  <Words>101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2021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527</cp:revision>
  <cp:lastPrinted>2019-06-18T19:02:16Z</cp:lastPrinted>
  <dcterms:created xsi:type="dcterms:W3CDTF">2016-01-21T15:20:31Z</dcterms:created>
  <dcterms:modified xsi:type="dcterms:W3CDTF">2021-02-05T19:07:44Z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0x0101000976C0A13C557444952015FD2047F71F</vt:lpwstr>
  </property>
</Properties>
</file>